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Análise das Causas Raizes 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87215-59FC-439C-AFA3-EE4C4E5079EA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B3F25-A5A4-4FB9-983A-D7D5534532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743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Análise das Causas Raizes 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48AF2-0F4D-4550-82ED-95ADA91FCEB1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88613-1D61-4AEA-B611-3A6A8CBE6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1146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31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88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1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39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3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00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5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04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5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93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F19D-0237-4420-9323-C2C60FF3DE5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94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1F19D-0237-4420-9323-C2C60FF3DE5D}" type="datetimeFigureOut">
              <a:rPr lang="pt-BR" smtClean="0"/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F4CE-F39E-4219-B1DC-B989D8991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4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9788236" y="2860960"/>
            <a:ext cx="2234045" cy="16729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  <a:r>
              <a:rPr lang="pt-BR" dirty="0" smtClean="0"/>
              <a:t>ificuldade </a:t>
            </a:r>
            <a:r>
              <a:rPr lang="pt-BR" dirty="0"/>
              <a:t>de entregar um serviço veicular no prazo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633845" y="3690213"/>
            <a:ext cx="9154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5518730" y="4623953"/>
            <a:ext cx="2696441" cy="158927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dirty="0"/>
              <a:t>Não tem controle completo de saída e entrada de dados, sejam eles, lucros e despesas.</a:t>
            </a:r>
          </a:p>
        </p:txBody>
      </p:sp>
      <p:cxnSp>
        <p:nvCxnSpPr>
          <p:cNvPr id="17" name="Conector reto 16"/>
          <p:cNvCxnSpPr/>
          <p:nvPr/>
        </p:nvCxnSpPr>
        <p:spPr>
          <a:xfrm flipH="1">
            <a:off x="6552626" y="3697429"/>
            <a:ext cx="1662546" cy="9299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548018" y="1528208"/>
            <a:ext cx="2925721" cy="136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dirty="0"/>
              <a:t>Falta de controle ao horário de entrada, pausa para descanso e saída de funcionários. </a:t>
            </a:r>
          </a:p>
        </p:txBody>
      </p:sp>
      <p:cxnSp>
        <p:nvCxnSpPr>
          <p:cNvPr id="30" name="Conector reto 29"/>
          <p:cNvCxnSpPr/>
          <p:nvPr/>
        </p:nvCxnSpPr>
        <p:spPr>
          <a:xfrm flipV="1">
            <a:off x="4396154" y="2245220"/>
            <a:ext cx="752541" cy="145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4260271" y="1311481"/>
            <a:ext cx="2457052" cy="1059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dirty="0"/>
              <a:t>Orçamentos pedidos passados por papéis.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593526" y="205382"/>
            <a:ext cx="591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Análise das Causas Raíz 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943499" y="4717258"/>
            <a:ext cx="2640224" cy="13084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pt-BR" dirty="0"/>
              <a:t>Ausência de segurança em relação a entrada e saída de veículos.</a:t>
            </a:r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1943499" y="2890608"/>
            <a:ext cx="342501" cy="799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V="1">
            <a:off x="3028950" y="3697428"/>
            <a:ext cx="444789" cy="1019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2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65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Laura</dc:creator>
  <cp:lastModifiedBy>JoÒo Vitor Araujo da Silva</cp:lastModifiedBy>
  <cp:revision>15</cp:revision>
  <dcterms:created xsi:type="dcterms:W3CDTF">2019-10-02T02:50:38Z</dcterms:created>
  <dcterms:modified xsi:type="dcterms:W3CDTF">2019-10-30T12:31:16Z</dcterms:modified>
</cp:coreProperties>
</file>