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Cardoso Pudo Torres" initials="VCPT" lastIdx="1" clrIdx="0">
    <p:extLst>
      <p:ext uri="{19B8F6BF-5375-455C-9EA6-DF929625EA0E}">
        <p15:presenceInfo xmlns:p15="http://schemas.microsoft.com/office/powerpoint/2012/main" userId="S-1-5-21-2276270782-3425460420-2294784772-12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3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73A3-8198-408F-B757-1AED24639885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7859"/>
            <a:ext cx="9144000" cy="956958"/>
          </a:xfrm>
        </p:spPr>
        <p:txBody>
          <a:bodyPr>
            <a:normAutofit/>
          </a:bodyPr>
          <a:lstStyle/>
          <a:p>
            <a:r>
              <a:rPr lang="pt-BR" dirty="0" smtClean="0"/>
              <a:t>Fronteira Sistêmica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4675339" y="2818356"/>
            <a:ext cx="2791217" cy="137786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System Control Mecânica</a:t>
            </a:r>
            <a:endParaRPr lang="pt-BR" dirty="0"/>
          </a:p>
        </p:txBody>
      </p:sp>
      <p:cxnSp>
        <p:nvCxnSpPr>
          <p:cNvPr id="16" name="Conector em curva 15"/>
          <p:cNvCxnSpPr>
            <a:stCxn id="22" idx="0"/>
          </p:cNvCxnSpPr>
          <p:nvPr/>
        </p:nvCxnSpPr>
        <p:spPr>
          <a:xfrm rot="5400000" flipH="1" flipV="1">
            <a:off x="5708204" y="4768834"/>
            <a:ext cx="79630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175252" y="5166985"/>
            <a:ext cx="186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Funcionários</a:t>
            </a:r>
          </a:p>
        </p:txBody>
      </p:sp>
      <p:sp>
        <p:nvSpPr>
          <p:cNvPr id="31" name="Texto explicativo em seta para baixo 30"/>
          <p:cNvSpPr/>
          <p:nvPr/>
        </p:nvSpPr>
        <p:spPr>
          <a:xfrm>
            <a:off x="4155508" y="1378762"/>
            <a:ext cx="3830878" cy="1265128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Proprietário da Oficina </a:t>
            </a:r>
            <a:r>
              <a:rPr lang="pt-BR" sz="2400" dirty="0" err="1" smtClean="0"/>
              <a:t>jacarandas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27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Fronteira Sistêmica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Fronteira Sistêmica</dc:title>
  <dc:creator>Victor Cardoso Pudo Torres</dc:creator>
  <cp:lastModifiedBy>JoÒo Vitor Araujo da Silva</cp:lastModifiedBy>
  <cp:revision>6</cp:revision>
  <dcterms:created xsi:type="dcterms:W3CDTF">2019-10-02T13:45:40Z</dcterms:created>
  <dcterms:modified xsi:type="dcterms:W3CDTF">2019-10-30T12:32:08Z</dcterms:modified>
</cp:coreProperties>
</file>