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62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7916B-0346-46A2-A0E4-3D4CB35F3767}" v="57" dt="2020-03-27T19:58:59.856"/>
    <p1510:client id="{9BBE03D9-B215-4D47-9590-0B2ADBCEF3E3}" v="1177" dt="2020-03-27T19:37:14.756"/>
    <p1510:client id="{A7AECFD1-7B69-4754-97CF-9D8E49525817}" v="2" dt="2020-03-27T20:38:09.056"/>
    <p1510:client id="{D14DB8DF-C4DC-443C-A4FB-3BB7722DC737}" v="43" dt="2020-03-27T20:09:32.669"/>
    <p1510:client id="{E669D165-C3E5-4E6E-89D3-FF3237BBCE28}" v="24" dt="2020-03-27T20:00:48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774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Neri Kokado" userId="8621daf3fe680627" providerId="Windows Live" clId="Web-{A7AECFD1-7B69-4754-97CF-9D8E49525817}"/>
    <pc:docChg chg="modSld">
      <pc:chgData name="Victor Neri Kokado" userId="8621daf3fe680627" providerId="Windows Live" clId="Web-{A7AECFD1-7B69-4754-97CF-9D8E49525817}" dt="2020-03-27T20:38:09.056" v="1" actId="20577"/>
      <pc:docMkLst>
        <pc:docMk/>
      </pc:docMkLst>
      <pc:sldChg chg="modSp">
        <pc:chgData name="Victor Neri Kokado" userId="8621daf3fe680627" providerId="Windows Live" clId="Web-{A7AECFD1-7B69-4754-97CF-9D8E49525817}" dt="2020-03-27T20:38:09.056" v="1" actId="20577"/>
        <pc:sldMkLst>
          <pc:docMk/>
          <pc:sldMk cId="0" sldId="258"/>
        </pc:sldMkLst>
        <pc:spChg chg="mod">
          <ac:chgData name="Victor Neri Kokado" userId="8621daf3fe680627" providerId="Windows Live" clId="Web-{A7AECFD1-7B69-4754-97CF-9D8E49525817}" dt="2020-03-27T20:38:09.056" v="1" actId="20577"/>
          <ac:spMkLst>
            <pc:docMk/>
            <pc:sldMk cId="0" sldId="258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0821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96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482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13a64a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13a64a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79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13a64a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13a64a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29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13221" y="97436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Contexto da Oficina 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4119421" y="2731409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Oficina Jacarandás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75304" y="3299691"/>
            <a:ext cx="1089235" cy="1143797"/>
            <a:chOff x="6688573" y="3204286"/>
            <a:chExt cx="1089235" cy="1143797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6"/>
              <a:ext cx="308885" cy="587737"/>
              <a:chOff x="1499725" y="1450823"/>
              <a:chExt cx="497400" cy="843602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3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3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4"/>
                <a:ext cx="453901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688573" y="3685084"/>
              <a:ext cx="1089235" cy="662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pt-BR" sz="1200" b="1" dirty="0"/>
                <a:t>Fornecedor de Materiais</a:t>
              </a:r>
              <a:endParaRPr sz="1200" b="1" dirty="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475304" y="1304061"/>
            <a:ext cx="1021200" cy="906684"/>
            <a:chOff x="2852000" y="3424900"/>
            <a:chExt cx="1021200" cy="9066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886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    Cliente</a:t>
              </a:r>
              <a:r>
                <a:rPr lang="pt-BR" sz="1200" b="1" dirty="0"/>
                <a:t>	</a:t>
              </a:r>
              <a:endParaRPr sz="1200" b="1" dirty="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496504" y="2039295"/>
            <a:ext cx="3124217" cy="692114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flipV="1">
            <a:off x="1564539" y="3263009"/>
            <a:ext cx="3056182" cy="84898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4904353" y="1913664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pt-BR" sz="1000" dirty="0" smtClean="0"/>
          </a:p>
        </p:txBody>
      </p:sp>
      <p:sp>
        <p:nvSpPr>
          <p:cNvPr id="75" name="Google Shape;75;p13"/>
          <p:cNvSpPr txBox="1"/>
          <p:nvPr/>
        </p:nvSpPr>
        <p:spPr>
          <a:xfrm>
            <a:off x="4387299" y="3187254"/>
            <a:ext cx="3033900" cy="100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sp>
        <p:nvSpPr>
          <p:cNvPr id="27" name="Google Shape;75;p13">
            <a:extLst>
              <a:ext uri="{FF2B5EF4-FFF2-40B4-BE49-F238E27FC236}">
                <a16:creationId xmlns="" xmlns:a16="http://schemas.microsoft.com/office/drawing/2014/main" id="{A045D80E-4EF0-424F-8522-EEA629B4D528}"/>
              </a:ext>
            </a:extLst>
          </p:cNvPr>
          <p:cNvSpPr txBox="1"/>
          <p:nvPr/>
        </p:nvSpPr>
        <p:spPr>
          <a:xfrm>
            <a:off x="1222709" y="4295478"/>
            <a:ext cx="1938525" cy="4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Fornecer peça e material para Oficina</a:t>
            </a:r>
          </a:p>
        </p:txBody>
      </p:sp>
      <p:sp>
        <p:nvSpPr>
          <p:cNvPr id="28" name="Google Shape;75;p13">
            <a:extLst>
              <a:ext uri="{FF2B5EF4-FFF2-40B4-BE49-F238E27FC236}">
                <a16:creationId xmlns="" xmlns:a16="http://schemas.microsoft.com/office/drawing/2014/main" id="{77F1DC65-51E4-4A38-ADC6-19ED54B9B934}"/>
              </a:ext>
            </a:extLst>
          </p:cNvPr>
          <p:cNvSpPr txBox="1"/>
          <p:nvPr/>
        </p:nvSpPr>
        <p:spPr>
          <a:xfrm>
            <a:off x="1292988" y="1130314"/>
            <a:ext cx="3399998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>
              <a:buSzPts val="1000"/>
            </a:pPr>
            <a:endParaRPr lang="pt-BR" sz="1000" dirty="0" smtClean="0"/>
          </a:p>
          <a:p>
            <a:pPr marL="457200" indent="-292100">
              <a:buSzPts val="1000"/>
              <a:buChar char="●"/>
            </a:pPr>
            <a:r>
              <a:rPr lang="pt-BR" sz="1000" dirty="0" smtClean="0"/>
              <a:t>Solicitar a </a:t>
            </a:r>
            <a:r>
              <a:rPr lang="pt-BR" sz="1000" dirty="0"/>
              <a:t>realização de </a:t>
            </a:r>
            <a:r>
              <a:rPr lang="pt-BR" sz="1000" dirty="0" smtClean="0"/>
              <a:t>serviços</a:t>
            </a:r>
          </a:p>
          <a:p>
            <a:pPr marL="165100">
              <a:buSzPts val="1000"/>
            </a:pPr>
            <a:endParaRPr lang="pt-BR" sz="1000" dirty="0" smtClean="0"/>
          </a:p>
          <a:p>
            <a:pPr marL="165100">
              <a:buSzPts val="1000"/>
            </a:pPr>
            <a:endParaRPr lang="pt-BR" sz="1000" dirty="0"/>
          </a:p>
        </p:txBody>
      </p:sp>
      <p:grpSp>
        <p:nvGrpSpPr>
          <p:cNvPr id="26" name="Google Shape;64;p13"/>
          <p:cNvGrpSpPr/>
          <p:nvPr/>
        </p:nvGrpSpPr>
        <p:grpSpPr>
          <a:xfrm>
            <a:off x="6465148" y="1206036"/>
            <a:ext cx="2317636" cy="1145495"/>
            <a:chOff x="2852000" y="3424900"/>
            <a:chExt cx="2317636" cy="1145495"/>
          </a:xfrm>
        </p:grpSpPr>
        <p:grpSp>
          <p:nvGrpSpPr>
            <p:cNvPr id="29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31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" name="Google Shape;67;p13"/>
              <p:cNvCxnSpPr>
                <a:stCxn id="31" idx="4"/>
              </p:cNvCxnSpPr>
              <p:nvPr/>
            </p:nvCxnSpPr>
            <p:spPr>
              <a:xfrm flipH="1">
                <a:off x="1748725" y="1732225"/>
                <a:ext cx="5700" cy="2931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0" name="Google Shape;71;p13"/>
            <p:cNvSpPr txBox="1"/>
            <p:nvPr/>
          </p:nvSpPr>
          <p:spPr>
            <a:xfrm>
              <a:off x="2852000" y="4005737"/>
              <a:ext cx="2317636" cy="564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Candidatos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      para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funcionários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	</a:t>
              </a:r>
              <a:endParaRPr sz="1200" b="1" dirty="0"/>
            </a:p>
          </p:txBody>
        </p:sp>
      </p:grpSp>
      <p:cxnSp>
        <p:nvCxnSpPr>
          <p:cNvPr id="40" name="Google Shape;72;p13"/>
          <p:cNvCxnSpPr>
            <a:endCxn id="55" idx="3"/>
          </p:cNvCxnSpPr>
          <p:nvPr/>
        </p:nvCxnSpPr>
        <p:spPr>
          <a:xfrm rot="10800000" flipV="1">
            <a:off x="5122022" y="2069201"/>
            <a:ext cx="1343127" cy="92800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Retângulo 11"/>
          <p:cNvSpPr/>
          <p:nvPr/>
        </p:nvSpPr>
        <p:spPr>
          <a:xfrm>
            <a:off x="5929196" y="2597098"/>
            <a:ext cx="2853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 smtClean="0"/>
              <a:t>Ser Contratado</a:t>
            </a: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30400" y="1513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512927" y="99916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>
              <a:buSzPts val="1000"/>
            </a:pPr>
            <a:endParaRPr lang="pt-BR" sz="1200" dirty="0" smtClean="0"/>
          </a:p>
          <a:p>
            <a:pPr marL="457200" indent="-292100">
              <a:buSzPts val="1000"/>
              <a:buChar char="❖"/>
            </a:pPr>
            <a:r>
              <a:rPr lang="pt-BR" sz="1100" dirty="0" smtClean="0"/>
              <a:t>Solicitar a </a:t>
            </a:r>
            <a:r>
              <a:rPr lang="pt-BR" sz="1100" dirty="0"/>
              <a:t>realização de </a:t>
            </a:r>
            <a:r>
              <a:rPr lang="pt-BR" sz="1100" dirty="0" smtClean="0"/>
              <a:t>serviços</a:t>
            </a:r>
          </a:p>
          <a:p>
            <a:pPr marL="457200" indent="-292100">
              <a:buSzPts val="1000"/>
              <a:buChar char="❖"/>
            </a:pPr>
            <a:endParaRPr lang="pt-BR" sz="1100" dirty="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90" name="Google Shape;90;p14"/>
          <p:cNvCxnSpPr>
            <a:endCxn id="81" idx="2"/>
          </p:cNvCxnSpPr>
          <p:nvPr/>
        </p:nvCxnSpPr>
        <p:spPr>
          <a:xfrm rot="5400000" flipH="1" flipV="1">
            <a:off x="3194757" y="1061504"/>
            <a:ext cx="1469383" cy="981958"/>
          </a:xfrm>
          <a:prstGeom prst="curvedConnector3">
            <a:avLst>
              <a:gd name="adj1" fmla="val 5370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/>
          <p:nvPr/>
        </p:nvSpPr>
        <p:spPr>
          <a:xfrm>
            <a:off x="127026" y="287275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3" name="Google Shape;93;p14"/>
          <p:cNvCxnSpPr>
            <a:endCxn id="81" idx="1"/>
          </p:cNvCxnSpPr>
          <p:nvPr/>
        </p:nvCxnSpPr>
        <p:spPr>
          <a:xfrm rot="5400000" flipH="1" flipV="1">
            <a:off x="2302257" y="556461"/>
            <a:ext cx="1281265" cy="1140076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>
            <a:stCxn id="91" idx="2"/>
            <a:endCxn id="95" idx="1"/>
          </p:cNvCxnSpPr>
          <p:nvPr/>
        </p:nvCxnSpPr>
        <p:spPr>
          <a:xfrm rot="5400000">
            <a:off x="4712535" y="2896019"/>
            <a:ext cx="1243961" cy="485684"/>
          </a:xfrm>
          <a:prstGeom prst="curvedConnector4">
            <a:avLst>
              <a:gd name="adj1" fmla="val 35351"/>
              <a:gd name="adj2" fmla="val 14706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/>
          <p:nvPr/>
        </p:nvSpPr>
        <p:spPr>
          <a:xfrm>
            <a:off x="5091673" y="3396390"/>
            <a:ext cx="2628073" cy="728903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 smtClean="0"/>
              <a:t>Avaliar o serviço que deve ser realizado</a:t>
            </a:r>
          </a:p>
          <a:p>
            <a:pPr marL="457200" indent="-292100">
              <a:buSzPts val="1000"/>
              <a:buFont typeface="Arial"/>
              <a:buChar char="●"/>
            </a:pPr>
            <a:r>
              <a:rPr lang="pt-BR" sz="1000" dirty="0" smtClean="0"/>
              <a:t>Calcular material necessário</a:t>
            </a:r>
            <a:endParaRPr lang="en-US" sz="1000" dirty="0" smtClean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sp>
        <p:nvSpPr>
          <p:cNvPr id="91" name="Google Shape;91;p14"/>
          <p:cNvSpPr/>
          <p:nvPr/>
        </p:nvSpPr>
        <p:spPr>
          <a:xfrm>
            <a:off x="5003528" y="1985281"/>
            <a:ext cx="1147657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Serviços</a:t>
            </a:r>
            <a:endParaRPr sz="1000" dirty="0"/>
          </a:p>
        </p:txBody>
      </p:sp>
      <p:grpSp>
        <p:nvGrpSpPr>
          <p:cNvPr id="43" name="Google Shape;82;p14"/>
          <p:cNvGrpSpPr/>
          <p:nvPr/>
        </p:nvGrpSpPr>
        <p:grpSpPr>
          <a:xfrm>
            <a:off x="6241059" y="1832939"/>
            <a:ext cx="1168390" cy="830484"/>
            <a:chOff x="2852000" y="3424900"/>
            <a:chExt cx="1168390" cy="830484"/>
          </a:xfrm>
        </p:grpSpPr>
        <p:grpSp>
          <p:nvGrpSpPr>
            <p:cNvPr id="44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46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7" name="Google Shape;85;p14"/>
              <p:cNvCxnSpPr>
                <a:stCxn id="4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5" name="Google Shape;89;p14"/>
            <p:cNvSpPr txBox="1"/>
            <p:nvPr/>
          </p:nvSpPr>
          <p:spPr>
            <a:xfrm>
              <a:off x="2852000" y="3912484"/>
              <a:ext cx="116839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Fornecedor de </a:t>
              </a:r>
              <a:r>
                <a:rPr lang="pt-BR" sz="1200" b="1" dirty="0" smtClean="0"/>
                <a:t>Materiais </a:t>
              </a:r>
              <a:endParaRPr sz="1200" b="1" dirty="0"/>
            </a:p>
          </p:txBody>
        </p:sp>
      </p:grpSp>
      <p:cxnSp>
        <p:nvCxnSpPr>
          <p:cNvPr id="51" name="Google Shape;90;p14"/>
          <p:cNvCxnSpPr>
            <a:stCxn id="46" idx="0"/>
            <a:endCxn id="81" idx="3"/>
          </p:cNvCxnSpPr>
          <p:nvPr/>
        </p:nvCxnSpPr>
        <p:spPr>
          <a:xfrm rot="16200000" flipV="1">
            <a:off x="5367219" y="446575"/>
            <a:ext cx="1347073" cy="1425656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91;p14"/>
          <p:cNvSpPr/>
          <p:nvPr/>
        </p:nvSpPr>
        <p:spPr>
          <a:xfrm>
            <a:off x="2982804" y="1985281"/>
            <a:ext cx="1147657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Atendimento</a:t>
            </a:r>
          </a:p>
        </p:txBody>
      </p:sp>
      <p:sp>
        <p:nvSpPr>
          <p:cNvPr id="66" name="Google Shape;95;p14"/>
          <p:cNvSpPr/>
          <p:nvPr/>
        </p:nvSpPr>
        <p:spPr>
          <a:xfrm>
            <a:off x="1297000" y="3374520"/>
            <a:ext cx="2628073" cy="728903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Criar Orçamento </a:t>
            </a:r>
            <a:r>
              <a:rPr lang="pt-BR" sz="1000" dirty="0" smtClean="0"/>
              <a:t>de serviço</a:t>
            </a:r>
            <a:endParaRPr lang="pt-BR" sz="1000" dirty="0"/>
          </a:p>
          <a:p>
            <a:pPr marL="165100"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cxnSp>
        <p:nvCxnSpPr>
          <p:cNvPr id="72" name="Google Shape;90;p14"/>
          <p:cNvCxnSpPr>
            <a:stCxn id="91" idx="0"/>
            <a:endCxn id="81" idx="2"/>
          </p:cNvCxnSpPr>
          <p:nvPr/>
        </p:nvCxnSpPr>
        <p:spPr>
          <a:xfrm rot="16200000" flipV="1">
            <a:off x="4415147" y="823071"/>
            <a:ext cx="1167490" cy="1156930"/>
          </a:xfrm>
          <a:prstGeom prst="curvedConnector3">
            <a:avLst>
              <a:gd name="adj1" fmla="val 4355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0;p14"/>
          <p:cNvCxnSpPr>
            <a:stCxn id="66" idx="3"/>
          </p:cNvCxnSpPr>
          <p:nvPr/>
        </p:nvCxnSpPr>
        <p:spPr>
          <a:xfrm flipH="1" flipV="1">
            <a:off x="3567655" y="2471086"/>
            <a:ext cx="357418" cy="1267886"/>
          </a:xfrm>
          <a:prstGeom prst="curvedConnector4">
            <a:avLst>
              <a:gd name="adj1" fmla="val -63959"/>
              <a:gd name="adj2" fmla="val 64372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30400" y="1480979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59550" y="0"/>
            <a:ext cx="1903968" cy="958175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200" dirty="0" smtClean="0"/>
              <a:t>Ser Contratado</a:t>
            </a:r>
            <a:endParaRPr lang="pt-BR" sz="1200" dirty="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1828800" y="1551806"/>
            <a:ext cx="1276354" cy="830484"/>
            <a:chOff x="2723222" y="3424900"/>
            <a:chExt cx="1276354" cy="830484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15"/>
              <p:cNvCxnSpPr>
                <a:stCxn id="10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9" name="Google Shape;109;p15"/>
            <p:cNvSpPr txBox="1"/>
            <p:nvPr/>
          </p:nvSpPr>
          <p:spPr>
            <a:xfrm>
              <a:off x="2723222" y="3912484"/>
              <a:ext cx="1276354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Candidatos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Para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Funcionários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cxnSp>
        <p:nvCxnSpPr>
          <p:cNvPr id="110" name="Google Shape;110;p15"/>
          <p:cNvCxnSpPr>
            <a:stCxn id="111" idx="0"/>
            <a:endCxn id="101" idx="2"/>
          </p:cNvCxnSpPr>
          <p:nvPr/>
        </p:nvCxnSpPr>
        <p:spPr>
          <a:xfrm rot="5400000" flipH="1" flipV="1">
            <a:off x="3997574" y="1460588"/>
            <a:ext cx="1183436" cy="44484"/>
          </a:xfrm>
          <a:prstGeom prst="curvedConnector5">
            <a:avLst>
              <a:gd name="adj1" fmla="val 47167"/>
              <a:gd name="adj2" fmla="val 95999"/>
              <a:gd name="adj3" fmla="val 77425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130400" y="2848379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3" name="Google Shape;113;p15"/>
          <p:cNvCxnSpPr>
            <a:endCxn id="101" idx="2"/>
          </p:cNvCxnSpPr>
          <p:nvPr/>
        </p:nvCxnSpPr>
        <p:spPr>
          <a:xfrm flipV="1">
            <a:off x="2492177" y="891112"/>
            <a:ext cx="2119357" cy="660633"/>
          </a:xfrm>
          <a:prstGeom prst="curvedConnector4">
            <a:avLst>
              <a:gd name="adj1" fmla="val 27541"/>
              <a:gd name="adj2" fmla="val 14345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>
            <a:stCxn id="111" idx="2"/>
            <a:endCxn id="115" idx="1"/>
          </p:cNvCxnSpPr>
          <p:nvPr/>
        </p:nvCxnSpPr>
        <p:spPr>
          <a:xfrm rot="5400000">
            <a:off x="4112367" y="3007731"/>
            <a:ext cx="856266" cy="53100"/>
          </a:xfrm>
          <a:prstGeom prst="curvedConnector4">
            <a:avLst>
              <a:gd name="adj1" fmla="val 32749"/>
              <a:gd name="adj2" fmla="val 53050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4513950" y="3166988"/>
            <a:ext cx="2103020" cy="590852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Recrutar </a:t>
            </a:r>
            <a:r>
              <a:rPr lang="pt-BR" sz="1000" dirty="0" smtClean="0"/>
              <a:t>Candidato</a:t>
            </a:r>
            <a:endParaRPr lang="pt-BR" sz="1000" dirty="0"/>
          </a:p>
          <a:p>
            <a:pPr marL="457200" indent="-292100">
              <a:buSzPts val="1000"/>
              <a:buChar char="●"/>
            </a:pPr>
            <a:r>
              <a:rPr lang="pt-BR" sz="1000" dirty="0" smtClean="0"/>
              <a:t>Avaliar</a:t>
            </a:r>
            <a:r>
              <a:rPr lang="pt-BR" sz="1000" dirty="0" smtClean="0"/>
              <a:t> Candidato</a:t>
            </a:r>
            <a:endParaRPr lang="pt-BR" sz="1000" dirty="0"/>
          </a:p>
          <a:p>
            <a:pPr marL="457200" indent="-292100">
              <a:buSzPts val="1000"/>
              <a:buChar char="●"/>
            </a:pPr>
            <a:r>
              <a:rPr lang="pt-BR" sz="1000" dirty="0"/>
              <a:t>Contratar </a:t>
            </a:r>
            <a:r>
              <a:rPr lang="pt-BR" sz="1000" dirty="0" smtClean="0"/>
              <a:t>Candidato</a:t>
            </a:r>
            <a:endParaRPr lang="pt-BR" sz="1000" dirty="0"/>
          </a:p>
        </p:txBody>
      </p:sp>
      <p:sp>
        <p:nvSpPr>
          <p:cNvPr id="111" name="Google Shape;111;p15"/>
          <p:cNvSpPr/>
          <p:nvPr/>
        </p:nvSpPr>
        <p:spPr>
          <a:xfrm>
            <a:off x="4032194" y="2074548"/>
            <a:ext cx="1069711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</a:t>
            </a:r>
            <a:r>
              <a:rPr lang="pt-BR" sz="1000" dirty="0" smtClean="0"/>
              <a:t>de RH</a:t>
            </a:r>
            <a:endParaRPr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❖"/>
            </a:pPr>
            <a:r>
              <a:rPr lang="pt-BR" sz="1200" dirty="0"/>
              <a:t>Fornecer peças e materiais para Oficina</a:t>
            </a:r>
            <a:endParaRPr sz="1200" dirty="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1957577" y="1838790"/>
            <a:ext cx="1116450" cy="959751"/>
            <a:chOff x="2852000" y="3424900"/>
            <a:chExt cx="1116450" cy="959751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15"/>
              <p:cNvCxnSpPr>
                <a:stCxn id="10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9" name="Google Shape;109;p15"/>
            <p:cNvSpPr txBox="1"/>
            <p:nvPr/>
          </p:nvSpPr>
          <p:spPr>
            <a:xfrm>
              <a:off x="2852000" y="3912484"/>
              <a:ext cx="1116450" cy="472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pt-BR" sz="1200" b="1" dirty="0"/>
                <a:t>Fornecedor de </a:t>
              </a:r>
              <a:r>
                <a:rPr lang="pt-BR" sz="1200" b="1" dirty="0" smtClean="0"/>
                <a:t>Materiais</a:t>
              </a:r>
              <a:endParaRPr sz="1200" b="1" dirty="0"/>
            </a:p>
          </p:txBody>
        </p:sp>
      </p:grpSp>
      <p:cxnSp>
        <p:nvCxnSpPr>
          <p:cNvPr id="110" name="Google Shape;110;p15"/>
          <p:cNvCxnSpPr>
            <a:stCxn id="111" idx="0"/>
            <a:endCxn id="101" idx="2"/>
          </p:cNvCxnSpPr>
          <p:nvPr/>
        </p:nvCxnSpPr>
        <p:spPr>
          <a:xfrm rot="5400000" flipH="1" flipV="1">
            <a:off x="3910659" y="1540998"/>
            <a:ext cx="1293238" cy="19543"/>
          </a:xfrm>
          <a:prstGeom prst="curvedConnector5">
            <a:avLst>
              <a:gd name="adj1" fmla="val 47911"/>
              <a:gd name="adj2" fmla="val 108115"/>
              <a:gd name="adj3" fmla="val 79035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130400" y="2806709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3" name="Google Shape;113;p15"/>
          <p:cNvCxnSpPr>
            <a:stCxn id="104" idx="0"/>
            <a:endCxn id="101" idx="2"/>
          </p:cNvCxnSpPr>
          <p:nvPr/>
        </p:nvCxnSpPr>
        <p:spPr>
          <a:xfrm rot="-5400000">
            <a:off x="3051351" y="323040"/>
            <a:ext cx="934500" cy="20970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>
            <a:stCxn id="111" idx="2"/>
            <a:endCxn id="115" idx="1"/>
          </p:cNvCxnSpPr>
          <p:nvPr/>
        </p:nvCxnSpPr>
        <p:spPr>
          <a:xfrm rot="5400000">
            <a:off x="4226948" y="3015989"/>
            <a:ext cx="607560" cy="33558"/>
          </a:xfrm>
          <a:prstGeom prst="curvedConnector4">
            <a:avLst>
              <a:gd name="adj1" fmla="val 36046"/>
              <a:gd name="adj2" fmla="val 781209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4513949" y="3166988"/>
            <a:ext cx="2472477" cy="33912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Comprar </a:t>
            </a:r>
            <a:r>
              <a:rPr lang="pt-BR" sz="1000" dirty="0" smtClean="0"/>
              <a:t>peça e material</a:t>
            </a:r>
            <a:endParaRPr lang="pt-BR" sz="1000" dirty="0"/>
          </a:p>
        </p:txBody>
      </p:sp>
      <p:sp>
        <p:nvSpPr>
          <p:cNvPr id="111" name="Google Shape;111;p15"/>
          <p:cNvSpPr/>
          <p:nvPr/>
        </p:nvSpPr>
        <p:spPr>
          <a:xfrm>
            <a:off x="4012651" y="2197388"/>
            <a:ext cx="1069711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</a:t>
            </a:r>
            <a:r>
              <a:rPr lang="pt-BR" sz="1000" dirty="0" smtClean="0"/>
              <a:t>Financeiro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0041410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4277</TotalTime>
  <Words>97</Words>
  <Application>Microsoft Office PowerPoint</Application>
  <PresentationFormat>Apresentação na tela (16:9)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Eron Bruce</dc:creator>
  <cp:lastModifiedBy>Eron Bruce</cp:lastModifiedBy>
  <cp:revision>457</cp:revision>
  <dcterms:modified xsi:type="dcterms:W3CDTF">2020-04-01T01:41:47Z</dcterms:modified>
</cp:coreProperties>
</file>