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60" r:id="rId5"/>
    <p:sldId id="258" r:id="rId6"/>
    <p:sldId id="259" r:id="rId7"/>
    <p:sldId id="261" r:id="rId8"/>
    <p:sldId id="263" r:id="rId9"/>
    <p:sldId id="262" r:id="rId10"/>
    <p:sldId id="264" r:id="rId11"/>
    <p:sldId id="265" r:id="rId12"/>
    <p:sldId id="266" r:id="rId13"/>
    <p:sldId id="270" r:id="rId14"/>
    <p:sldId id="267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934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AF7-4BD9-431E-8670-47178824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544CF-7C56-49C4-B295-4073C3B4B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9CB9-200D-48E7-A772-0FBEF495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2B92-8B11-4287-B851-4C9C8ED59603}" type="datetimeFigureOut">
              <a:rPr lang="en-HK" smtClean="0"/>
              <a:t>16/8/2018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FA86E-CCC2-43E8-9099-0262F08C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45A7-26ED-46F7-BBDA-79965CCF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A122-A692-4335-ABAF-AFC62D9E862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727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C385-3880-4297-ABB7-EBC97D62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2597-5EA8-44BC-B7D8-0F8D09366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23DD0-FC38-4F42-959B-D57C1A14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2B92-8B11-4287-B851-4C9C8ED59603}" type="datetimeFigureOut">
              <a:rPr lang="en-HK" smtClean="0"/>
              <a:t>16/8/2018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3833-21ED-43B9-990A-A5DD4C24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32993-F0C3-4893-88C3-F1EC27CC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A122-A692-4335-ABAF-AFC62D9E862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2444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98FC4-E4FB-44F4-8B2C-1D23B56E1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85DC9-9598-4634-B7DB-4E88E38C3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0CD9F-48F7-4A0E-9958-DDF4E841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2B92-8B11-4287-B851-4C9C8ED59603}" type="datetimeFigureOut">
              <a:rPr lang="en-HK" smtClean="0"/>
              <a:t>16/8/2018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60428-1C9E-4A3B-9B0A-9AF76D85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30FAD-22CB-49F6-ABF0-80545C2B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A122-A692-4335-ABAF-AFC62D9E862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718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5F5E-F5CC-42E6-94C2-07398289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DFDE-424E-474C-BAEA-5C2E0003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53AE-88C3-4DB0-B1DE-29C05210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2B92-8B11-4287-B851-4C9C8ED59603}" type="datetimeFigureOut">
              <a:rPr lang="en-HK" smtClean="0"/>
              <a:t>16/8/2018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CFE7A-BDCB-4903-8C95-CC676E97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F5468-3510-4CA1-9179-A520DBF2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A122-A692-4335-ABAF-AFC62D9E862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0798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B21C-B456-4CC6-80BD-88D64603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6FE35-059F-48AD-858E-EAB1FE5E4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3600B-CA89-4780-993A-2A946BAD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2B92-8B11-4287-B851-4C9C8ED59603}" type="datetimeFigureOut">
              <a:rPr lang="en-HK" smtClean="0"/>
              <a:t>16/8/2018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3A18-A200-4BA4-8683-71094C39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20CC-4E89-4029-8DB3-19BA60D3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A122-A692-4335-ABAF-AFC62D9E862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137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DBA6-317C-4656-947F-C2D24B4F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034D-C6F3-443B-B86D-E3422FFD1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5C52D-CD92-4B55-B4CA-14B135DC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A35D1-3748-404D-8C19-08C6DBB6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2B92-8B11-4287-B851-4C9C8ED59603}" type="datetimeFigureOut">
              <a:rPr lang="en-HK" smtClean="0"/>
              <a:t>16/8/2018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00D6A-DE61-42FB-AD81-6C8CD8E5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3987A-F429-42E7-B67C-D41B8A71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A122-A692-4335-ABAF-AFC62D9E862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3087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2B8E-3EC5-4C69-9CDD-D911A53D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6845C-21A3-473E-8C86-222E8885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D958F-2D2E-40A1-93F7-4E06D9397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89DBE-9DFA-4DE6-BB7E-E31AC7604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63637-A4FC-4AD2-9B1F-C48529C59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C98FD-3826-4C3D-928D-8CA86DED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2B92-8B11-4287-B851-4C9C8ED59603}" type="datetimeFigureOut">
              <a:rPr lang="en-HK" smtClean="0"/>
              <a:t>16/8/2018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61069-24A7-45DB-89DB-90DEC144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BFDDE-E10E-4C47-AA7A-A2A16C84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A122-A692-4335-ABAF-AFC62D9E862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045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923-4B57-4538-A874-F278202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41459-086F-4AA9-ADEE-DF795825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2B92-8B11-4287-B851-4C9C8ED59603}" type="datetimeFigureOut">
              <a:rPr lang="en-HK" smtClean="0"/>
              <a:t>16/8/2018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AD485-1663-4B3F-BEF5-0040957B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7C616-14BF-4240-A9C4-AA6AA5A8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A122-A692-4335-ABAF-AFC62D9E862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4541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D61AE-7831-4BA3-A497-C1E63AAA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2B92-8B11-4287-B851-4C9C8ED59603}" type="datetimeFigureOut">
              <a:rPr lang="en-HK" smtClean="0"/>
              <a:t>16/8/2018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99A15-8B72-4C4A-B594-DE849FAE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A6DE8-5016-4B99-9482-1D22A880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A122-A692-4335-ABAF-AFC62D9E862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1561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6C72-D955-44EE-B620-D093E8D6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F901-893D-4BEB-893F-1A0724AA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633DB-12D7-4F5A-9A4D-CD884F968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6C564-2FA9-4FC8-B009-AB776823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2B92-8B11-4287-B851-4C9C8ED59603}" type="datetimeFigureOut">
              <a:rPr lang="en-HK" smtClean="0"/>
              <a:t>16/8/2018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81231-C76C-424A-ACE8-5021C27E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6C5B-935B-4F55-8D37-D193676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A122-A692-4335-ABAF-AFC62D9E862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7131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B99F-C722-4BCD-B72A-4414A5EE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15993-6104-4536-91D1-CC34D16DC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92106-0497-46DE-852F-9802F9BED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50896-3ABB-4500-997B-40820B85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2B92-8B11-4287-B851-4C9C8ED59603}" type="datetimeFigureOut">
              <a:rPr lang="en-HK" smtClean="0"/>
              <a:t>16/8/2018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22C52-B477-441D-A911-F4024E6F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69B76-CDAF-42A6-869D-73FAE0B8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A122-A692-4335-ABAF-AFC62D9E862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924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2445C-85BC-486A-92DA-B0FD5E7D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25AB8-A056-4ED4-B85E-BFB87A4C7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E6964-C81C-4B58-9F5D-6E8A4E1F3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2B92-8B11-4287-B851-4C9C8ED59603}" type="datetimeFigureOut">
              <a:rPr lang="en-HK" smtClean="0"/>
              <a:t>16/8/2018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12465-771E-48F4-8FE8-6FF40CB86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34F47-3E00-4DFA-97A2-01B305CD9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BA122-A692-4335-ABAF-AFC62D9E862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7089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8FB02-BAAA-45C3-9605-70F6A9EDAB7E}"/>
              </a:ext>
            </a:extLst>
          </p:cNvPr>
          <p:cNvSpPr txBox="1"/>
          <p:nvPr/>
        </p:nvSpPr>
        <p:spPr>
          <a:xfrm>
            <a:off x="2682240" y="2844225"/>
            <a:ext cx="7156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3200" b="1" dirty="0"/>
              <a:t>Execution Context &amp; Variable object (VO)</a:t>
            </a:r>
          </a:p>
        </p:txBody>
      </p:sp>
    </p:spTree>
    <p:extLst>
      <p:ext uri="{BB962C8B-B14F-4D97-AF65-F5344CB8AC3E}">
        <p14:creationId xmlns:p14="http://schemas.microsoft.com/office/powerpoint/2010/main" val="24147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6B919C-34F4-4C6B-8C95-D0616A2E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57" y="191129"/>
            <a:ext cx="9294086" cy="4030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CA58E-FA4E-4C6D-B223-862BEE3A7FAC}"/>
              </a:ext>
            </a:extLst>
          </p:cNvPr>
          <p:cNvSpPr txBox="1"/>
          <p:nvPr/>
        </p:nvSpPr>
        <p:spPr>
          <a:xfrm>
            <a:off x="3322901" y="4358547"/>
            <a:ext cx="55461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1. Create argument object</a:t>
            </a:r>
          </a:p>
          <a:p>
            <a:r>
              <a:rPr lang="en-HK" dirty="0"/>
              <a:t>2. Scan function declarations</a:t>
            </a:r>
          </a:p>
          <a:p>
            <a:r>
              <a:rPr lang="en-HK" dirty="0">
                <a:sym typeface="Wingdings" panose="05000000000000000000" pitchFamily="2" charset="2"/>
              </a:rPr>
              <a:t> Create function property &amp; point to the function</a:t>
            </a:r>
            <a:endParaRPr lang="en-HK" dirty="0"/>
          </a:p>
          <a:p>
            <a:r>
              <a:rPr lang="en-HK" dirty="0"/>
              <a:t>3. Scan variable declaration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HK" dirty="0">
                <a:sym typeface="Wingdings" panose="05000000000000000000" pitchFamily="2" charset="2"/>
              </a:rPr>
              <a:t>Create variable property &amp; set to undefined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HK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sym typeface="Wingdings" panose="05000000000000000000" pitchFamily="2" charset="2"/>
              </a:rPr>
              <a:t>Therefore, before execution:</a:t>
            </a:r>
          </a:p>
          <a:p>
            <a:r>
              <a:rPr lang="en-HK" dirty="0">
                <a:sym typeface="Wingdings" panose="05000000000000000000" pitchFamily="2" charset="2"/>
              </a:rPr>
              <a:t>Function property &amp; variable property have been created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9524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25E30A-DA93-4DF2-8F51-B5650B31CCE8}"/>
              </a:ext>
            </a:extLst>
          </p:cNvPr>
          <p:cNvSpPr txBox="1"/>
          <p:nvPr/>
        </p:nvSpPr>
        <p:spPr>
          <a:xfrm>
            <a:off x="4861560" y="2844225"/>
            <a:ext cx="2248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3200" b="1" dirty="0"/>
              <a:t>Scope Chain</a:t>
            </a:r>
          </a:p>
        </p:txBody>
      </p:sp>
    </p:spTree>
    <p:extLst>
      <p:ext uri="{BB962C8B-B14F-4D97-AF65-F5344CB8AC3E}">
        <p14:creationId xmlns:p14="http://schemas.microsoft.com/office/powerpoint/2010/main" val="142684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2D934B-678B-461C-8D72-4AEF1E03D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930478"/>
            <a:ext cx="11871960" cy="49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3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32B365-C4B7-4606-8D4C-8D48ED28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" y="595198"/>
            <a:ext cx="9810144" cy="41292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78BECD-9E65-4993-8CF6-108793627E44}"/>
              </a:ext>
            </a:extLst>
          </p:cNvPr>
          <p:cNvSpPr txBox="1"/>
          <p:nvPr/>
        </p:nvSpPr>
        <p:spPr>
          <a:xfrm>
            <a:off x="3537715" y="5339472"/>
            <a:ext cx="4141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Only new function will create a new scope</a:t>
            </a:r>
          </a:p>
          <a:p>
            <a:endParaRPr lang="en-HK" dirty="0"/>
          </a:p>
          <a:p>
            <a:r>
              <a:rPr lang="en-HK" dirty="0"/>
              <a:t>e.g. if else </a:t>
            </a:r>
            <a:r>
              <a:rPr lang="en-HK" dirty="0">
                <a:sym typeface="Wingdings" panose="05000000000000000000" pitchFamily="2" charset="2"/>
              </a:rPr>
              <a:t> won’t create scope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59850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395CDA-39D3-4E02-803D-2051F2520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459128"/>
            <a:ext cx="11369040" cy="593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0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B1B63-2E5F-4389-A51E-7F148484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346782"/>
            <a:ext cx="11521440" cy="616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3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47F80-AB2C-424D-9549-C07A1FB00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352622"/>
            <a:ext cx="7127944" cy="3813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A43DE7-99E6-4BD5-A976-E0461D80CC54}"/>
              </a:ext>
            </a:extLst>
          </p:cNvPr>
          <p:cNvSpPr txBox="1"/>
          <p:nvPr/>
        </p:nvSpPr>
        <p:spPr>
          <a:xfrm>
            <a:off x="7802880" y="1473041"/>
            <a:ext cx="4130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Execution Stack is completely different from Scope Chain</a:t>
            </a:r>
          </a:p>
          <a:p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For Execution Stack:</a:t>
            </a:r>
          </a:p>
          <a:p>
            <a:r>
              <a:rPr lang="en-HK" dirty="0"/>
              <a:t>Depends on the time of that function called (time)</a:t>
            </a:r>
          </a:p>
          <a:p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For Scope Chain:</a:t>
            </a:r>
          </a:p>
          <a:p>
            <a:r>
              <a:rPr lang="en-HK" dirty="0"/>
              <a:t>Depends on the written format (grammar)</a:t>
            </a:r>
          </a:p>
          <a:p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In this case:</a:t>
            </a:r>
          </a:p>
          <a:p>
            <a:r>
              <a:rPr lang="en-HK" dirty="0"/>
              <a:t>Third() scope only can access ‘a’ &amp; ‘d’</a:t>
            </a:r>
          </a:p>
          <a:p>
            <a:r>
              <a:rPr lang="en-HK" dirty="0"/>
              <a:t>(third &amp; global)</a:t>
            </a:r>
          </a:p>
        </p:txBody>
      </p:sp>
    </p:spTree>
    <p:extLst>
      <p:ext uri="{BB962C8B-B14F-4D97-AF65-F5344CB8AC3E}">
        <p14:creationId xmlns:p14="http://schemas.microsoft.com/office/powerpoint/2010/main" val="14441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7AC7B-5E81-4E6C-AD9E-E88A29533892}"/>
              </a:ext>
            </a:extLst>
          </p:cNvPr>
          <p:cNvSpPr txBox="1"/>
          <p:nvPr/>
        </p:nvSpPr>
        <p:spPr>
          <a:xfrm>
            <a:off x="4728285" y="2844225"/>
            <a:ext cx="2735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3200" b="1" dirty="0"/>
              <a:t>“This” Variable</a:t>
            </a:r>
          </a:p>
        </p:txBody>
      </p:sp>
    </p:spTree>
    <p:extLst>
      <p:ext uri="{BB962C8B-B14F-4D97-AF65-F5344CB8AC3E}">
        <p14:creationId xmlns:p14="http://schemas.microsoft.com/office/powerpoint/2010/main" val="2631723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B2264A-9587-42F1-A1B3-7DB275D8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721892"/>
            <a:ext cx="11917680" cy="541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EC73B-5B0E-44F7-ACC6-9C0850348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50"/>
            <a:ext cx="121920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0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58AFFD-FC00-4774-AE89-C00547AE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17" y="93784"/>
            <a:ext cx="11392889" cy="66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70E18F-8799-4310-9549-3FC72C39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23" y="189317"/>
            <a:ext cx="7810766" cy="4570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4DF2AF-A0F9-4AED-9572-A754F61900ED}"/>
              </a:ext>
            </a:extLst>
          </p:cNvPr>
          <p:cNvSpPr txBox="1"/>
          <p:nvPr/>
        </p:nvSpPr>
        <p:spPr>
          <a:xfrm>
            <a:off x="3360718" y="5054855"/>
            <a:ext cx="48108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First:</a:t>
            </a:r>
          </a:p>
          <a:p>
            <a:r>
              <a:rPr lang="en-HK" dirty="0"/>
              <a:t>Go to Global Execution Context</a:t>
            </a:r>
          </a:p>
          <a:p>
            <a:r>
              <a:rPr lang="en-HK" dirty="0"/>
              <a:t>(code that not inside function)</a:t>
            </a:r>
          </a:p>
          <a:p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For browser, those variable are window object</a:t>
            </a:r>
          </a:p>
        </p:txBody>
      </p:sp>
    </p:spTree>
    <p:extLst>
      <p:ext uri="{BB962C8B-B14F-4D97-AF65-F5344CB8AC3E}">
        <p14:creationId xmlns:p14="http://schemas.microsoft.com/office/powerpoint/2010/main" val="372373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97D963-95C8-4E6C-8A6A-2342EA3BF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0" y="83383"/>
            <a:ext cx="11608900" cy="668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8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24A68A-960B-4303-B6E4-F65E6EF13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88" y="1407216"/>
            <a:ext cx="6281856" cy="3615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76E34B-C71F-4751-8BC9-79BF53D99F22}"/>
              </a:ext>
            </a:extLst>
          </p:cNvPr>
          <p:cNvSpPr txBox="1"/>
          <p:nvPr/>
        </p:nvSpPr>
        <p:spPr>
          <a:xfrm>
            <a:off x="7211845" y="1028343"/>
            <a:ext cx="46203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After Global Execution Context:</a:t>
            </a:r>
          </a:p>
          <a:p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For first():</a:t>
            </a:r>
          </a:p>
          <a:p>
            <a:r>
              <a:rPr lang="en-HK" dirty="0"/>
              <a:t>It will go to first function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HK" dirty="0">
                <a:sym typeface="Wingdings" panose="05000000000000000000" pitchFamily="2" charset="2"/>
              </a:rPr>
              <a:t>And go to Execution Context of first function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HK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sym typeface="Wingdings" panose="05000000000000000000" pitchFamily="2" charset="2"/>
              </a:rPr>
              <a:t>As first() will call second():</a:t>
            </a:r>
          </a:p>
          <a:p>
            <a:r>
              <a:rPr lang="en-HK" dirty="0">
                <a:sym typeface="Wingdings" panose="05000000000000000000" pitchFamily="2" charset="2"/>
              </a:rPr>
              <a:t>So, it go to Execution Context of second function</a:t>
            </a:r>
          </a:p>
          <a:p>
            <a:endParaRPr lang="en-HK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sym typeface="Wingdings" panose="05000000000000000000" pitchFamily="2" charset="2"/>
              </a:rPr>
              <a:t>So do third()</a:t>
            </a:r>
          </a:p>
          <a:p>
            <a:endParaRPr lang="en-HK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sym typeface="Wingdings" panose="05000000000000000000" pitchFamily="2" charset="2"/>
              </a:rPr>
              <a:t>After finish third(), it will go back to second() to finish the code that not yet finished</a:t>
            </a:r>
          </a:p>
          <a:p>
            <a:endParaRPr lang="en-HK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sym typeface="Wingdings" panose="05000000000000000000" pitchFamily="2" charset="2"/>
              </a:rPr>
              <a:t>And then to first ()</a:t>
            </a:r>
          </a:p>
          <a:p>
            <a:endParaRPr lang="en-HK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Finally, go back to Global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219635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0ED08C-26AF-4AD0-9161-9C8E6F0BB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284959"/>
            <a:ext cx="11902440" cy="628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4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D532FF-7894-4889-A3F2-0B37B5626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820"/>
            <a:ext cx="7239000" cy="38243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789587-1DDB-4778-854C-4C1569A7FBDE}"/>
              </a:ext>
            </a:extLst>
          </p:cNvPr>
          <p:cNvSpPr txBox="1"/>
          <p:nvPr/>
        </p:nvSpPr>
        <p:spPr>
          <a:xfrm>
            <a:off x="7559040" y="2179320"/>
            <a:ext cx="43225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Before Execution: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HK" dirty="0"/>
              <a:t>Must be processed by Creation Phase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Therefore,</a:t>
            </a:r>
          </a:p>
          <a:p>
            <a:r>
              <a:rPr lang="en-HK" dirty="0"/>
              <a:t>Something has to be created before execute</a:t>
            </a:r>
          </a:p>
        </p:txBody>
      </p:sp>
    </p:spTree>
    <p:extLst>
      <p:ext uri="{BB962C8B-B14F-4D97-AF65-F5344CB8AC3E}">
        <p14:creationId xmlns:p14="http://schemas.microsoft.com/office/powerpoint/2010/main" val="350545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FF21E5-678E-4F8B-B33F-C1379778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489"/>
            <a:ext cx="12192000" cy="528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6</cp:revision>
  <dcterms:created xsi:type="dcterms:W3CDTF">2018-08-16T06:59:41Z</dcterms:created>
  <dcterms:modified xsi:type="dcterms:W3CDTF">2018-08-16T11:15:17Z</dcterms:modified>
</cp:coreProperties>
</file>