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86" r:id="rId4"/>
    <p:sldId id="295" r:id="rId5"/>
    <p:sldId id="285" r:id="rId6"/>
    <p:sldId id="297" r:id="rId7"/>
    <p:sldId id="288" r:id="rId8"/>
    <p:sldId id="289" r:id="rId9"/>
    <p:sldId id="291" r:id="rId10"/>
    <p:sldId id="290" r:id="rId11"/>
    <p:sldId id="292" r:id="rId12"/>
    <p:sldId id="294" r:id="rId13"/>
  </p:sldIdLst>
  <p:sldSz cx="9144000" cy="5143500" type="screen16x9"/>
  <p:notesSz cx="6858000" cy="9144000"/>
  <p:embeddedFontLst>
    <p:embeddedFont>
      <p:font typeface="Karla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7F47F-DEEB-4B18-8A65-C3DC2E85369B}" v="7" dt="2023-10-31T03:03:07.958"/>
  </p1510:revLst>
</p1510:revInfo>
</file>

<file path=ppt/tableStyles.xml><?xml version="1.0" encoding="utf-8"?>
<a:tblStyleLst xmlns:a="http://schemas.openxmlformats.org/drawingml/2006/main" def="{2AD80873-FA59-4884-ACB0-BA9E8CCA71DC}">
  <a:tblStyle styleId="{2AD80873-FA59-4884-ACB0-BA9E8CCA71D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erson Vieira" userId="e4be066ff0cc2610" providerId="LiveId" clId="{6D97F47F-DEEB-4B18-8A65-C3DC2E85369B}"/>
    <pc:docChg chg="undo custSel addSld delSld modSld sldOrd">
      <pc:chgData name="Jeferson Vieira" userId="e4be066ff0cc2610" providerId="LiveId" clId="{6D97F47F-DEEB-4B18-8A65-C3DC2E85369B}" dt="2023-10-31T03:08:06.769" v="739" actId="47"/>
      <pc:docMkLst>
        <pc:docMk/>
      </pc:docMkLst>
      <pc:sldChg chg="modSp setBg">
        <pc:chgData name="Jeferson Vieira" userId="e4be066ff0cc2610" providerId="LiveId" clId="{6D97F47F-DEEB-4B18-8A65-C3DC2E85369B}" dt="2023-10-31T03:03:07.958" v="559"/>
        <pc:sldMkLst>
          <pc:docMk/>
          <pc:sldMk cId="0" sldId="256"/>
        </pc:sldMkLst>
        <pc:spChg chg="mod">
          <ac:chgData name="Jeferson Vieira" userId="e4be066ff0cc2610" providerId="LiveId" clId="{6D97F47F-DEEB-4B18-8A65-C3DC2E85369B}" dt="2023-10-31T03:03:07.958" v="559"/>
          <ac:spMkLst>
            <pc:docMk/>
            <pc:sldMk cId="0" sldId="256"/>
            <ac:spMk id="65" creationId="{00000000-0000-0000-0000-000000000000}"/>
          </ac:spMkLst>
        </pc:spChg>
      </pc:sldChg>
      <pc:sldChg chg="del">
        <pc:chgData name="Jeferson Vieira" userId="e4be066ff0cc2610" providerId="LiveId" clId="{6D97F47F-DEEB-4B18-8A65-C3DC2E85369B}" dt="2023-10-31T03:07:49.939" v="735" actId="47"/>
        <pc:sldMkLst>
          <pc:docMk/>
          <pc:sldMk cId="0" sldId="259"/>
        </pc:sldMkLst>
      </pc:sldChg>
      <pc:sldChg chg="del">
        <pc:chgData name="Jeferson Vieira" userId="e4be066ff0cc2610" providerId="LiveId" clId="{6D97F47F-DEEB-4B18-8A65-C3DC2E85369B}" dt="2023-10-31T03:07:51.066" v="736" actId="47"/>
        <pc:sldMkLst>
          <pc:docMk/>
          <pc:sldMk cId="0" sldId="261"/>
        </pc:sldMkLst>
      </pc:sldChg>
      <pc:sldChg chg="del">
        <pc:chgData name="Jeferson Vieira" userId="e4be066ff0cc2610" providerId="LiveId" clId="{6D97F47F-DEEB-4B18-8A65-C3DC2E85369B}" dt="2023-10-31T03:07:51.529" v="737" actId="47"/>
        <pc:sldMkLst>
          <pc:docMk/>
          <pc:sldMk cId="0" sldId="262"/>
        </pc:sldMkLst>
      </pc:sldChg>
      <pc:sldChg chg="del">
        <pc:chgData name="Jeferson Vieira" userId="e4be066ff0cc2610" providerId="LiveId" clId="{6D97F47F-DEEB-4B18-8A65-C3DC2E85369B}" dt="2023-10-31T03:07:52.827" v="738" actId="47"/>
        <pc:sldMkLst>
          <pc:docMk/>
          <pc:sldMk cId="0" sldId="263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64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65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66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67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68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69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0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1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2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3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4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5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6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7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8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79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80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81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82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83"/>
        </pc:sldMkLst>
      </pc:sldChg>
      <pc:sldChg chg="del">
        <pc:chgData name="Jeferson Vieira" userId="e4be066ff0cc2610" providerId="LiveId" clId="{6D97F47F-DEEB-4B18-8A65-C3DC2E85369B}" dt="2023-10-31T03:08:06.769" v="739" actId="47"/>
        <pc:sldMkLst>
          <pc:docMk/>
          <pc:sldMk cId="0" sldId="284"/>
        </pc:sldMkLst>
      </pc:sldChg>
      <pc:sldChg chg="modSp mod">
        <pc:chgData name="Jeferson Vieira" userId="e4be066ff0cc2610" providerId="LiveId" clId="{6D97F47F-DEEB-4B18-8A65-C3DC2E85369B}" dt="2023-10-31T02:56:22.139" v="285" actId="20577"/>
        <pc:sldMkLst>
          <pc:docMk/>
          <pc:sldMk cId="3638489968" sldId="285"/>
        </pc:sldMkLst>
        <pc:spChg chg="mod">
          <ac:chgData name="Jeferson Vieira" userId="e4be066ff0cc2610" providerId="LiveId" clId="{6D97F47F-DEEB-4B18-8A65-C3DC2E85369B}" dt="2023-10-31T02:56:22.139" v="285" actId="20577"/>
          <ac:spMkLst>
            <pc:docMk/>
            <pc:sldMk cId="3638489968" sldId="285"/>
            <ac:spMk id="9" creationId="{6AF54234-ECC1-3E33-DED9-9491EAC743A4}"/>
          </ac:spMkLst>
        </pc:spChg>
      </pc:sldChg>
      <pc:sldChg chg="modSp mod ord">
        <pc:chgData name="Jeferson Vieira" userId="e4be066ff0cc2610" providerId="LiveId" clId="{6D97F47F-DEEB-4B18-8A65-C3DC2E85369B}" dt="2023-10-31T02:56:15.267" v="281" actId="20577"/>
        <pc:sldMkLst>
          <pc:docMk/>
          <pc:sldMk cId="1187120828" sldId="286"/>
        </pc:sldMkLst>
        <pc:spChg chg="mod">
          <ac:chgData name="Jeferson Vieira" userId="e4be066ff0cc2610" providerId="LiveId" clId="{6D97F47F-DEEB-4B18-8A65-C3DC2E85369B}" dt="2023-10-31T02:56:15.267" v="281" actId="20577"/>
          <ac:spMkLst>
            <pc:docMk/>
            <pc:sldMk cId="1187120828" sldId="286"/>
            <ac:spMk id="9" creationId="{6AF54234-ECC1-3E33-DED9-9491EAC743A4}"/>
          </ac:spMkLst>
        </pc:spChg>
      </pc:sldChg>
      <pc:sldChg chg="modSp mod">
        <pc:chgData name="Jeferson Vieira" userId="e4be066ff0cc2610" providerId="LiveId" clId="{6D97F47F-DEEB-4B18-8A65-C3DC2E85369B}" dt="2023-10-31T03:00:06.042" v="381" actId="20577"/>
        <pc:sldMkLst>
          <pc:docMk/>
          <pc:sldMk cId="3375486842" sldId="288"/>
        </pc:sldMkLst>
        <pc:spChg chg="mod">
          <ac:chgData name="Jeferson Vieira" userId="e4be066ff0cc2610" providerId="LiveId" clId="{6D97F47F-DEEB-4B18-8A65-C3DC2E85369B}" dt="2023-10-31T03:00:06.042" v="381" actId="20577"/>
          <ac:spMkLst>
            <pc:docMk/>
            <pc:sldMk cId="3375486842" sldId="288"/>
            <ac:spMk id="7" creationId="{F7C61430-4EE5-7D6F-0262-92303565AEBE}"/>
          </ac:spMkLst>
        </pc:spChg>
      </pc:sldChg>
      <pc:sldChg chg="modSp mod">
        <pc:chgData name="Jeferson Vieira" userId="e4be066ff0cc2610" providerId="LiveId" clId="{6D97F47F-DEEB-4B18-8A65-C3DC2E85369B}" dt="2023-10-31T03:01:41.026" v="436" actId="1036"/>
        <pc:sldMkLst>
          <pc:docMk/>
          <pc:sldMk cId="1543933838" sldId="289"/>
        </pc:sldMkLst>
        <pc:spChg chg="mod">
          <ac:chgData name="Jeferson Vieira" userId="e4be066ff0cc2610" providerId="LiveId" clId="{6D97F47F-DEEB-4B18-8A65-C3DC2E85369B}" dt="2023-10-31T03:01:41.026" v="436" actId="1036"/>
          <ac:spMkLst>
            <pc:docMk/>
            <pc:sldMk cId="1543933838" sldId="289"/>
            <ac:spMk id="7" creationId="{F7C61430-4EE5-7D6F-0262-92303565AEBE}"/>
          </ac:spMkLst>
        </pc:spChg>
      </pc:sldChg>
      <pc:sldChg chg="modSp mod">
        <pc:chgData name="Jeferson Vieira" userId="e4be066ff0cc2610" providerId="LiveId" clId="{6D97F47F-DEEB-4B18-8A65-C3DC2E85369B}" dt="2023-10-31T03:02:13.219" v="478" actId="1036"/>
        <pc:sldMkLst>
          <pc:docMk/>
          <pc:sldMk cId="1519979467" sldId="290"/>
        </pc:sldMkLst>
        <pc:spChg chg="mod">
          <ac:chgData name="Jeferson Vieira" userId="e4be066ff0cc2610" providerId="LiveId" clId="{6D97F47F-DEEB-4B18-8A65-C3DC2E85369B}" dt="2023-10-31T03:02:13.219" v="478" actId="1036"/>
          <ac:spMkLst>
            <pc:docMk/>
            <pc:sldMk cId="1519979467" sldId="290"/>
            <ac:spMk id="7" creationId="{F7C61430-4EE5-7D6F-0262-92303565AEBE}"/>
          </ac:spMkLst>
        </pc:spChg>
        <pc:picChg chg="mod">
          <ac:chgData name="Jeferson Vieira" userId="e4be066ff0cc2610" providerId="LiveId" clId="{6D97F47F-DEEB-4B18-8A65-C3DC2E85369B}" dt="2023-10-31T03:02:09.066" v="474" actId="1036"/>
          <ac:picMkLst>
            <pc:docMk/>
            <pc:sldMk cId="1519979467" sldId="290"/>
            <ac:picMk id="9" creationId="{C076C6D6-5D0C-F9AA-7143-E3101603FC86}"/>
          </ac:picMkLst>
        </pc:picChg>
      </pc:sldChg>
      <pc:sldChg chg="modSp mod">
        <pc:chgData name="Jeferson Vieira" userId="e4be066ff0cc2610" providerId="LiveId" clId="{6D97F47F-DEEB-4B18-8A65-C3DC2E85369B}" dt="2023-10-31T03:00:14.683" v="385" actId="20577"/>
        <pc:sldMkLst>
          <pc:docMk/>
          <pc:sldMk cId="2117139682" sldId="291"/>
        </pc:sldMkLst>
        <pc:spChg chg="mod">
          <ac:chgData name="Jeferson Vieira" userId="e4be066ff0cc2610" providerId="LiveId" clId="{6D97F47F-DEEB-4B18-8A65-C3DC2E85369B}" dt="2023-10-31T03:00:14.683" v="385" actId="20577"/>
          <ac:spMkLst>
            <pc:docMk/>
            <pc:sldMk cId="2117139682" sldId="291"/>
            <ac:spMk id="7" creationId="{F7C61430-4EE5-7D6F-0262-92303565AEBE}"/>
          </ac:spMkLst>
        </pc:spChg>
      </pc:sldChg>
      <pc:sldChg chg="modSp mod">
        <pc:chgData name="Jeferson Vieira" userId="e4be066ff0cc2610" providerId="LiveId" clId="{6D97F47F-DEEB-4B18-8A65-C3DC2E85369B}" dt="2023-10-31T03:02:41.516" v="532" actId="1035"/>
        <pc:sldMkLst>
          <pc:docMk/>
          <pc:sldMk cId="4052193715" sldId="292"/>
        </pc:sldMkLst>
        <pc:spChg chg="mod">
          <ac:chgData name="Jeferson Vieira" userId="e4be066ff0cc2610" providerId="LiveId" clId="{6D97F47F-DEEB-4B18-8A65-C3DC2E85369B}" dt="2023-10-31T03:02:41.516" v="532" actId="1035"/>
          <ac:spMkLst>
            <pc:docMk/>
            <pc:sldMk cId="4052193715" sldId="292"/>
            <ac:spMk id="7" creationId="{F7C61430-4EE5-7D6F-0262-92303565AEBE}"/>
          </ac:spMkLst>
        </pc:spChg>
      </pc:sldChg>
      <pc:sldChg chg="addSp modSp add del mod">
        <pc:chgData name="Jeferson Vieira" userId="e4be066ff0cc2610" providerId="LiveId" clId="{6D97F47F-DEEB-4B18-8A65-C3DC2E85369B}" dt="2023-10-31T03:02:54.525" v="558" actId="20577"/>
        <pc:sldMkLst>
          <pc:docMk/>
          <pc:sldMk cId="944844379" sldId="294"/>
        </pc:sldMkLst>
        <pc:spChg chg="mod">
          <ac:chgData name="Jeferson Vieira" userId="e4be066ff0cc2610" providerId="LiveId" clId="{6D97F47F-DEEB-4B18-8A65-C3DC2E85369B}" dt="2023-10-31T03:02:54.525" v="558" actId="20577"/>
          <ac:spMkLst>
            <pc:docMk/>
            <pc:sldMk cId="944844379" sldId="294"/>
            <ac:spMk id="3" creationId="{CBECB9E0-80F7-2248-2A68-A04737E7EA71}"/>
          </ac:spMkLst>
        </pc:spChg>
        <pc:spChg chg="add mod">
          <ac:chgData name="Jeferson Vieira" userId="e4be066ff0cc2610" providerId="LiveId" clId="{6D97F47F-DEEB-4B18-8A65-C3DC2E85369B}" dt="2023-10-31T02:49:22.739" v="6" actId="14100"/>
          <ac:spMkLst>
            <pc:docMk/>
            <pc:sldMk cId="944844379" sldId="294"/>
            <ac:spMk id="4" creationId="{2B516389-0FD3-07DA-8256-C71B0B108BD1}"/>
          </ac:spMkLst>
        </pc:spChg>
        <pc:spChg chg="add mod">
          <ac:chgData name="Jeferson Vieira" userId="e4be066ff0cc2610" providerId="LiveId" clId="{6D97F47F-DEEB-4B18-8A65-C3DC2E85369B}" dt="2023-10-31T02:49:58.790" v="8"/>
          <ac:spMkLst>
            <pc:docMk/>
            <pc:sldMk cId="944844379" sldId="294"/>
            <ac:spMk id="6" creationId="{F0F40FBB-61F4-5093-CD48-BD7A9F469174}"/>
          </ac:spMkLst>
        </pc:spChg>
        <pc:spChg chg="add mod">
          <ac:chgData name="Jeferson Vieira" userId="e4be066ff0cc2610" providerId="LiveId" clId="{6D97F47F-DEEB-4B18-8A65-C3DC2E85369B}" dt="2023-10-31T02:49:58.790" v="8"/>
          <ac:spMkLst>
            <pc:docMk/>
            <pc:sldMk cId="944844379" sldId="294"/>
            <ac:spMk id="21" creationId="{0A8E7FE3-B052-CFFD-9921-BAC0254BAB97}"/>
          </ac:spMkLst>
        </pc:spChg>
      </pc:sldChg>
      <pc:sldChg chg="modSp mod ord">
        <pc:chgData name="Jeferson Vieira" userId="e4be066ff0cc2610" providerId="LiveId" clId="{6D97F47F-DEEB-4B18-8A65-C3DC2E85369B}" dt="2023-10-31T02:56:18.386" v="283" actId="20577"/>
        <pc:sldMkLst>
          <pc:docMk/>
          <pc:sldMk cId="3275244600" sldId="295"/>
        </pc:sldMkLst>
        <pc:spChg chg="mod">
          <ac:chgData name="Jeferson Vieira" userId="e4be066ff0cc2610" providerId="LiveId" clId="{6D97F47F-DEEB-4B18-8A65-C3DC2E85369B}" dt="2023-10-31T02:56:18.386" v="283" actId="20577"/>
          <ac:spMkLst>
            <pc:docMk/>
            <pc:sldMk cId="3275244600" sldId="295"/>
            <ac:spMk id="9" creationId="{6AF54234-ECC1-3E33-DED9-9491EAC743A4}"/>
          </ac:spMkLst>
        </pc:spChg>
      </pc:sldChg>
      <pc:sldChg chg="del mod modShow">
        <pc:chgData name="Jeferson Vieira" userId="e4be066ff0cc2610" providerId="LiveId" clId="{6D97F47F-DEEB-4B18-8A65-C3DC2E85369B}" dt="2023-10-31T02:59:59.155" v="379" actId="2696"/>
        <pc:sldMkLst>
          <pc:docMk/>
          <pc:sldMk cId="3790498832" sldId="296"/>
        </pc:sldMkLst>
      </pc:sldChg>
      <pc:sldChg chg="add del">
        <pc:chgData name="Jeferson Vieira" userId="e4be066ff0cc2610" providerId="LiveId" clId="{6D97F47F-DEEB-4B18-8A65-C3DC2E85369B}" dt="2023-10-31T02:51:05.792" v="11" actId="47"/>
        <pc:sldMkLst>
          <pc:docMk/>
          <pc:sldMk cId="1242136957" sldId="297"/>
        </pc:sldMkLst>
      </pc:sldChg>
      <pc:sldChg chg="add del setBg">
        <pc:chgData name="Jeferson Vieira" userId="e4be066ff0cc2610" providerId="LiveId" clId="{6D97F47F-DEEB-4B18-8A65-C3DC2E85369B}" dt="2023-10-31T02:50:02.089" v="9" actId="47"/>
        <pc:sldMkLst>
          <pc:docMk/>
          <pc:sldMk cId="3558486874" sldId="297"/>
        </pc:sldMkLst>
      </pc:sldChg>
      <pc:sldChg chg="addSp delSp modSp add mod setBg">
        <pc:chgData name="Jeferson Vieira" userId="e4be066ff0cc2610" providerId="LiveId" clId="{6D97F47F-DEEB-4B18-8A65-C3DC2E85369B}" dt="2023-10-31T03:06:45.754" v="734" actId="1076"/>
        <pc:sldMkLst>
          <pc:docMk/>
          <pc:sldMk cId="3963969516" sldId="297"/>
        </pc:sldMkLst>
        <pc:spChg chg="mod">
          <ac:chgData name="Jeferson Vieira" userId="e4be066ff0cc2610" providerId="LiveId" clId="{6D97F47F-DEEB-4B18-8A65-C3DC2E85369B}" dt="2023-10-31T03:06:40.902" v="733" actId="403"/>
          <ac:spMkLst>
            <pc:docMk/>
            <pc:sldMk cId="3963969516" sldId="297"/>
            <ac:spMk id="178" creationId="{00000000-0000-0000-0000-000000000000}"/>
          </ac:spMkLst>
        </pc:spChg>
        <pc:spChg chg="mod">
          <ac:chgData name="Jeferson Vieira" userId="e4be066ff0cc2610" providerId="LiveId" clId="{6D97F47F-DEEB-4B18-8A65-C3DC2E85369B}" dt="2023-10-31T02:59:22.851" v="343" actId="20577"/>
          <ac:spMkLst>
            <pc:docMk/>
            <pc:sldMk cId="3963969516" sldId="297"/>
            <ac:spMk id="179" creationId="{00000000-0000-0000-0000-000000000000}"/>
          </ac:spMkLst>
        </pc:spChg>
        <pc:spChg chg="mod">
          <ac:chgData name="Jeferson Vieira" userId="e4be066ff0cc2610" providerId="LiveId" clId="{6D97F47F-DEEB-4B18-8A65-C3DC2E85369B}" dt="2023-10-31T02:59:39.819" v="378" actId="20577"/>
          <ac:spMkLst>
            <pc:docMk/>
            <pc:sldMk cId="3963969516" sldId="297"/>
            <ac:spMk id="180" creationId="{00000000-0000-0000-0000-000000000000}"/>
          </ac:spMkLst>
        </pc:spChg>
        <pc:spChg chg="mod">
          <ac:chgData name="Jeferson Vieira" userId="e4be066ff0cc2610" providerId="LiveId" clId="{6D97F47F-DEEB-4B18-8A65-C3DC2E85369B}" dt="2023-10-31T02:59:30.588" v="355" actId="20577"/>
          <ac:spMkLst>
            <pc:docMk/>
            <pc:sldMk cId="3963969516" sldId="297"/>
            <ac:spMk id="181" creationId="{00000000-0000-0000-0000-000000000000}"/>
          </ac:spMkLst>
        </pc:spChg>
        <pc:spChg chg="mod">
          <ac:chgData name="Jeferson Vieira" userId="e4be066ff0cc2610" providerId="LiveId" clId="{6D97F47F-DEEB-4B18-8A65-C3DC2E85369B}" dt="2023-10-31T03:05:25.477" v="586" actId="692"/>
          <ac:spMkLst>
            <pc:docMk/>
            <pc:sldMk cId="3963969516" sldId="297"/>
            <ac:spMk id="183" creationId="{00000000-0000-0000-0000-000000000000}"/>
          </ac:spMkLst>
        </pc:spChg>
        <pc:spChg chg="mod">
          <ac:chgData name="Jeferson Vieira" userId="e4be066ff0cc2610" providerId="LiveId" clId="{6D97F47F-DEEB-4B18-8A65-C3DC2E85369B}" dt="2023-10-31T03:05:25.477" v="586" actId="692"/>
          <ac:spMkLst>
            <pc:docMk/>
            <pc:sldMk cId="3963969516" sldId="297"/>
            <ac:spMk id="184" creationId="{00000000-0000-0000-0000-000000000000}"/>
          </ac:spMkLst>
        </pc:spChg>
        <pc:spChg chg="mod">
          <ac:chgData name="Jeferson Vieira" userId="e4be066ff0cc2610" providerId="LiveId" clId="{6D97F47F-DEEB-4B18-8A65-C3DC2E85369B}" dt="2023-10-31T03:05:25.477" v="586" actId="692"/>
          <ac:spMkLst>
            <pc:docMk/>
            <pc:sldMk cId="3963969516" sldId="297"/>
            <ac:spMk id="185" creationId="{00000000-0000-0000-0000-000000000000}"/>
          </ac:spMkLst>
        </pc:spChg>
        <pc:grpChg chg="mod">
          <ac:chgData name="Jeferson Vieira" userId="e4be066ff0cc2610" providerId="LiveId" clId="{6D97F47F-DEEB-4B18-8A65-C3DC2E85369B}" dt="2023-10-31T03:06:45.754" v="734" actId="1076"/>
          <ac:grpSpMkLst>
            <pc:docMk/>
            <pc:sldMk cId="3963969516" sldId="297"/>
            <ac:grpSpMk id="182" creationId="{00000000-0000-0000-0000-000000000000}"/>
          </ac:grpSpMkLst>
        </pc:grpChg>
        <pc:picChg chg="add del mod">
          <ac:chgData name="Jeferson Vieira" userId="e4be066ff0cc2610" providerId="LiveId" clId="{6D97F47F-DEEB-4B18-8A65-C3DC2E85369B}" dt="2023-10-31T02:58:24.899" v="291" actId="478"/>
          <ac:picMkLst>
            <pc:docMk/>
            <pc:sldMk cId="3963969516" sldId="297"/>
            <ac:picMk id="3" creationId="{0C2E2C99-3E12-477F-2B7E-CF306484BC9D}"/>
          </ac:picMkLst>
        </pc:picChg>
      </pc:sldChg>
      <pc:sldMasterChg chg="delSldLayout">
        <pc:chgData name="Jeferson Vieira" userId="e4be066ff0cc2610" providerId="LiveId" clId="{6D97F47F-DEEB-4B18-8A65-C3DC2E85369B}" dt="2023-10-31T03:08:06.769" v="739" actId="47"/>
        <pc:sldMasterMkLst>
          <pc:docMk/>
          <pc:sldMasterMk cId="0" sldId="2147483660"/>
        </pc:sldMasterMkLst>
        <pc:sldLayoutChg chg="del">
          <pc:chgData name="Jeferson Vieira" userId="e4be066ff0cc2610" providerId="LiveId" clId="{6D97F47F-DEEB-4B18-8A65-C3DC2E85369B}" dt="2023-10-31T03:07:49.939" v="735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Jeferson Vieira" userId="e4be066ff0cc2610" providerId="LiveId" clId="{6D97F47F-DEEB-4B18-8A65-C3DC2E85369B}" dt="2023-10-31T03:08:06.769" v="739" actId="47"/>
          <pc:sldLayoutMkLst>
            <pc:docMk/>
            <pc:sldMasterMk cId="0" sldId="2147483660"/>
            <pc:sldLayoutMk cId="0" sldId="2147483650"/>
          </pc:sldLayoutMkLst>
        </pc:sldLayoutChg>
        <pc:sldLayoutChg chg="del">
          <pc:chgData name="Jeferson Vieira" userId="e4be066ff0cc2610" providerId="LiveId" clId="{6D97F47F-DEEB-4B18-8A65-C3DC2E85369B}" dt="2023-10-31T03:08:06.769" v="739" actId="47"/>
          <pc:sldLayoutMkLst>
            <pc:docMk/>
            <pc:sldMasterMk cId="0" sldId="2147483660"/>
            <pc:sldLayoutMk cId="0" sldId="2147483653"/>
          </pc:sldLayoutMkLst>
        </pc:sldLayoutChg>
        <pc:sldLayoutChg chg="del">
          <pc:chgData name="Jeferson Vieira" userId="e4be066ff0cc2610" providerId="LiveId" clId="{6D97F47F-DEEB-4B18-8A65-C3DC2E85369B}" dt="2023-10-31T03:07:52.827" v="738" actId="47"/>
          <pc:sldLayoutMkLst>
            <pc:docMk/>
            <pc:sldMasterMk cId="0" sldId="2147483660"/>
            <pc:sldLayoutMk cId="0" sldId="2147483654"/>
          </pc:sldLayoutMkLst>
        </pc:sldLayoutChg>
        <pc:sldLayoutChg chg="del">
          <pc:chgData name="Jeferson Vieira" userId="e4be066ff0cc2610" providerId="LiveId" clId="{6D97F47F-DEEB-4B18-8A65-C3DC2E85369B}" dt="2023-10-31T03:08:06.769" v="739" actId="47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Jeferson Vieira" userId="e4be066ff0cc2610" providerId="LiveId" clId="{6D97F47F-DEEB-4B18-8A65-C3DC2E85369B}" dt="2023-10-31T03:08:06.769" v="739" actId="47"/>
          <pc:sldLayoutMkLst>
            <pc:docMk/>
            <pc:sldMasterMk cId="0" sldId="2147483660"/>
            <pc:sldLayoutMk cId="0" sldId="2147483656"/>
          </pc:sldLayoutMkLst>
        </pc:sldLayoutChg>
        <pc:sldLayoutChg chg="del">
          <pc:chgData name="Jeferson Vieira" userId="e4be066ff0cc2610" providerId="LiveId" clId="{6D97F47F-DEEB-4B18-8A65-C3DC2E85369B}" dt="2023-10-31T03:08:06.769" v="739" actId="47"/>
          <pc:sldLayoutMkLst>
            <pc:docMk/>
            <pc:sldMasterMk cId="0" sldId="2147483660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38121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10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6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17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13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7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42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62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61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75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6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8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Tech Challenge 1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733513" y="3521617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0832B8-FA80-BA31-19C4-F9CFFE25FE67}"/>
              </a:ext>
            </a:extLst>
          </p:cNvPr>
          <p:cNvSpPr txBox="1"/>
          <p:nvPr/>
        </p:nvSpPr>
        <p:spPr>
          <a:xfrm>
            <a:off x="7166554" y="4396282"/>
            <a:ext cx="2008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Montserrat" panose="020F0502020204030204" pitchFamily="2" charset="0"/>
              </a:rPr>
              <a:t>Gustavo França – RM351418</a:t>
            </a:r>
          </a:p>
          <a:p>
            <a:r>
              <a:rPr lang="pt-BR" sz="1000" dirty="0">
                <a:solidFill>
                  <a:schemeClr val="bg1"/>
                </a:solidFill>
                <a:latin typeface="Montserrat" panose="020F0502020204030204" pitchFamily="2" charset="0"/>
              </a:rPr>
              <a:t>Jeferson Vieira –   RM351905</a:t>
            </a:r>
          </a:p>
          <a:p>
            <a:r>
              <a:rPr lang="pt-BR" sz="1000" dirty="0">
                <a:solidFill>
                  <a:schemeClr val="bg1"/>
                </a:solidFill>
                <a:latin typeface="Montserrat" panose="020F0502020204030204" pitchFamily="2" charset="0"/>
              </a:rPr>
              <a:t>Victor Lamana –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RM351187</a:t>
            </a:r>
          </a:p>
          <a:p>
            <a:r>
              <a:rPr lang="pt-BR" sz="1000" dirty="0">
                <a:solidFill>
                  <a:schemeClr val="bg1"/>
                </a:solidFill>
                <a:latin typeface="Montserrat" panose="020F0502020204030204" pitchFamily="2" charset="0"/>
              </a:rPr>
              <a:t>Rodrigo Cruz –      RM352435</a:t>
            </a:r>
          </a:p>
        </p:txBody>
      </p:sp>
      <p:pic>
        <p:nvPicPr>
          <p:cNvPr id="1026" name="Picture 2" descr="Eu Capacito Java Fundamentos - EuCapacito">
            <a:extLst>
              <a:ext uri="{FF2B5EF4-FFF2-40B4-BE49-F238E27FC236}">
                <a16:creationId xmlns:a16="http://schemas.microsoft.com/office/drawing/2014/main" id="{B81C81CF-D6C0-75A8-A2CD-CCBFB359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26" y="74057"/>
            <a:ext cx="965708" cy="2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33">
            <a:extLst>
              <a:ext uri="{FF2B5EF4-FFF2-40B4-BE49-F238E27FC236}">
                <a16:creationId xmlns:a16="http://schemas.microsoft.com/office/drawing/2014/main" id="{9B314051-A407-4BD2-9864-6BC0B0F83989}"/>
              </a:ext>
            </a:extLst>
          </p:cNvPr>
          <p:cNvGrpSpPr/>
          <p:nvPr/>
        </p:nvGrpSpPr>
        <p:grpSpPr>
          <a:xfrm>
            <a:off x="8682281" y="92128"/>
            <a:ext cx="369504" cy="268182"/>
            <a:chOff x="4604550" y="3714775"/>
            <a:chExt cx="439625" cy="319075"/>
          </a:xfrm>
        </p:grpSpPr>
        <p:sp>
          <p:nvSpPr>
            <p:cNvPr id="3" name="Shape 634">
              <a:extLst>
                <a:ext uri="{FF2B5EF4-FFF2-40B4-BE49-F238E27FC236}">
                  <a16:creationId xmlns:a16="http://schemas.microsoft.com/office/drawing/2014/main" id="{47F19ADF-2196-7AC1-C2A4-65C3EA816B15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635">
              <a:extLst>
                <a:ext uri="{FF2B5EF4-FFF2-40B4-BE49-F238E27FC236}">
                  <a16:creationId xmlns:a16="http://schemas.microsoft.com/office/drawing/2014/main" id="{F201AC65-1A38-AB71-0A67-AA69473B425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99">
            <a:extLst>
              <a:ext uri="{FF2B5EF4-FFF2-40B4-BE49-F238E27FC236}">
                <a16:creationId xmlns:a16="http://schemas.microsoft.com/office/drawing/2014/main" id="{F7C61430-4EE5-7D6F-0262-92303565AEBE}"/>
              </a:ext>
            </a:extLst>
          </p:cNvPr>
          <p:cNvSpPr txBox="1">
            <a:spLocks/>
          </p:cNvSpPr>
          <p:nvPr/>
        </p:nvSpPr>
        <p:spPr>
          <a:xfrm>
            <a:off x="43354" y="240457"/>
            <a:ext cx="7206052" cy="6170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b="1" dirty="0">
                <a:solidFill>
                  <a:schemeClr val="accent6"/>
                </a:solidFill>
                <a:latin typeface="Montserrat" panose="020F0502020204030204" pitchFamily="2" charset="0"/>
              </a:rPr>
              <a:t>7. </a:t>
            </a:r>
            <a:r>
              <a:rPr lang="en" sz="2400" b="1" dirty="0">
                <a:solidFill>
                  <a:schemeClr val="tx2">
                    <a:lumMod val="90000"/>
                  </a:schemeClr>
                </a:solidFill>
                <a:latin typeface="Montserrat" panose="020F0502020204030204" pitchFamily="2" charset="0"/>
              </a:rPr>
              <a:t>Produção altamente concentradas no mundo</a:t>
            </a:r>
          </a:p>
        </p:txBody>
      </p:sp>
      <p:sp>
        <p:nvSpPr>
          <p:cNvPr id="8" name="Shape 302">
            <a:extLst>
              <a:ext uri="{FF2B5EF4-FFF2-40B4-BE49-F238E27FC236}">
                <a16:creationId xmlns:a16="http://schemas.microsoft.com/office/drawing/2014/main" id="{91052887-DFCA-5BA2-2DC4-8E71B1245591}"/>
              </a:ext>
            </a:extLst>
          </p:cNvPr>
          <p:cNvSpPr txBox="1">
            <a:spLocks/>
          </p:cNvSpPr>
          <p:nvPr/>
        </p:nvSpPr>
        <p:spPr>
          <a:xfrm>
            <a:off x="688622" y="4117199"/>
            <a:ext cx="7119584" cy="73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/>
              <a:t>- Apenas 30 países do mundo são responsáveis por quase </a:t>
            </a:r>
            <a:r>
              <a:rPr lang="en" sz="2000" dirty="0">
                <a:solidFill>
                  <a:schemeClr val="accent6"/>
                </a:solidFill>
              </a:rPr>
              <a:t>97,52%</a:t>
            </a:r>
            <a:r>
              <a:rPr lang="en" sz="1600" dirty="0">
                <a:solidFill>
                  <a:schemeClr val="accent6"/>
                </a:solidFill>
              </a:rPr>
              <a:t> </a:t>
            </a:r>
            <a:r>
              <a:rPr lang="en" sz="1600" dirty="0"/>
              <a:t>da média de produção de vinho mundial.</a:t>
            </a:r>
          </a:p>
        </p:txBody>
      </p:sp>
      <p:pic>
        <p:nvPicPr>
          <p:cNvPr id="9" name="Imagem 8" descr="Gráfico, Histograma&#10;&#10;Descrição gerada automaticamente">
            <a:extLst>
              <a:ext uri="{FF2B5EF4-FFF2-40B4-BE49-F238E27FC236}">
                <a16:creationId xmlns:a16="http://schemas.microsoft.com/office/drawing/2014/main" id="{C076C6D6-5D0C-F9AA-7143-E3101603F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" y="701714"/>
            <a:ext cx="5136445" cy="34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33">
            <a:extLst>
              <a:ext uri="{FF2B5EF4-FFF2-40B4-BE49-F238E27FC236}">
                <a16:creationId xmlns:a16="http://schemas.microsoft.com/office/drawing/2014/main" id="{9B314051-A407-4BD2-9864-6BC0B0F83989}"/>
              </a:ext>
            </a:extLst>
          </p:cNvPr>
          <p:cNvGrpSpPr/>
          <p:nvPr/>
        </p:nvGrpSpPr>
        <p:grpSpPr>
          <a:xfrm>
            <a:off x="8682281" y="92128"/>
            <a:ext cx="369504" cy="268182"/>
            <a:chOff x="4604550" y="3714775"/>
            <a:chExt cx="439625" cy="319075"/>
          </a:xfrm>
        </p:grpSpPr>
        <p:sp>
          <p:nvSpPr>
            <p:cNvPr id="3" name="Shape 634">
              <a:extLst>
                <a:ext uri="{FF2B5EF4-FFF2-40B4-BE49-F238E27FC236}">
                  <a16:creationId xmlns:a16="http://schemas.microsoft.com/office/drawing/2014/main" id="{47F19ADF-2196-7AC1-C2A4-65C3EA816B15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635">
              <a:extLst>
                <a:ext uri="{FF2B5EF4-FFF2-40B4-BE49-F238E27FC236}">
                  <a16:creationId xmlns:a16="http://schemas.microsoft.com/office/drawing/2014/main" id="{F201AC65-1A38-AB71-0A67-AA69473B425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99">
            <a:extLst>
              <a:ext uri="{FF2B5EF4-FFF2-40B4-BE49-F238E27FC236}">
                <a16:creationId xmlns:a16="http://schemas.microsoft.com/office/drawing/2014/main" id="{F7C61430-4EE5-7D6F-0262-92303565AEBE}"/>
              </a:ext>
            </a:extLst>
          </p:cNvPr>
          <p:cNvSpPr txBox="1">
            <a:spLocks/>
          </p:cNvSpPr>
          <p:nvPr/>
        </p:nvSpPr>
        <p:spPr>
          <a:xfrm>
            <a:off x="43354" y="276175"/>
            <a:ext cx="7206052" cy="6170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b="1" dirty="0">
                <a:solidFill>
                  <a:schemeClr val="accent6"/>
                </a:solidFill>
                <a:latin typeface="Montserrat" panose="020F0502020204030204" pitchFamily="2" charset="0"/>
              </a:rPr>
              <a:t>8. </a:t>
            </a:r>
            <a:r>
              <a:rPr lang="en" sz="2400" b="1" dirty="0">
                <a:solidFill>
                  <a:schemeClr val="tx2">
                    <a:lumMod val="90000"/>
                  </a:schemeClr>
                </a:solidFill>
                <a:latin typeface="Montserrat" panose="020F0502020204030204" pitchFamily="2" charset="0"/>
              </a:rPr>
              <a:t>Países em déficit de produção são grandes oportunidades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CDCEBDE2-978A-530E-0A41-ED2E4C0F6C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9" y="1223463"/>
            <a:ext cx="6748472" cy="3680552"/>
          </a:xfrm>
          <a:prstGeom prst="rect">
            <a:avLst/>
          </a:prstGeom>
        </p:spPr>
      </p:pic>
      <p:sp>
        <p:nvSpPr>
          <p:cNvPr id="5" name="Shape 275">
            <a:extLst>
              <a:ext uri="{FF2B5EF4-FFF2-40B4-BE49-F238E27FC236}">
                <a16:creationId xmlns:a16="http://schemas.microsoft.com/office/drawing/2014/main" id="{803397E9-B433-24B3-CFB1-593D8A8CE707}"/>
              </a:ext>
            </a:extLst>
          </p:cNvPr>
          <p:cNvSpPr/>
          <p:nvPr/>
        </p:nvSpPr>
        <p:spPr>
          <a:xfrm rot="10800000">
            <a:off x="952192" y="4789437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75">
            <a:extLst>
              <a:ext uri="{FF2B5EF4-FFF2-40B4-BE49-F238E27FC236}">
                <a16:creationId xmlns:a16="http://schemas.microsoft.com/office/drawing/2014/main" id="{C2AE3E8D-C7FA-BD70-5459-77ABB6AC5B47}"/>
              </a:ext>
            </a:extLst>
          </p:cNvPr>
          <p:cNvSpPr/>
          <p:nvPr/>
        </p:nvSpPr>
        <p:spPr>
          <a:xfrm rot="10800000">
            <a:off x="1588812" y="4143761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75">
            <a:extLst>
              <a:ext uri="{FF2B5EF4-FFF2-40B4-BE49-F238E27FC236}">
                <a16:creationId xmlns:a16="http://schemas.microsoft.com/office/drawing/2014/main" id="{F9F3864A-4B07-5421-EAFA-01D368C53A79}"/>
              </a:ext>
            </a:extLst>
          </p:cNvPr>
          <p:cNvSpPr/>
          <p:nvPr/>
        </p:nvSpPr>
        <p:spPr>
          <a:xfrm rot="10800000">
            <a:off x="1790109" y="4023495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75">
            <a:extLst>
              <a:ext uri="{FF2B5EF4-FFF2-40B4-BE49-F238E27FC236}">
                <a16:creationId xmlns:a16="http://schemas.microsoft.com/office/drawing/2014/main" id="{879E41C5-9953-51C7-C06F-AC86377F52DF}"/>
              </a:ext>
            </a:extLst>
          </p:cNvPr>
          <p:cNvSpPr/>
          <p:nvPr/>
        </p:nvSpPr>
        <p:spPr>
          <a:xfrm rot="10800000">
            <a:off x="2002327" y="4431098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75">
            <a:extLst>
              <a:ext uri="{FF2B5EF4-FFF2-40B4-BE49-F238E27FC236}">
                <a16:creationId xmlns:a16="http://schemas.microsoft.com/office/drawing/2014/main" id="{58DACA45-2C0E-5BC7-D164-485D1DE1184D}"/>
              </a:ext>
            </a:extLst>
          </p:cNvPr>
          <p:cNvSpPr/>
          <p:nvPr/>
        </p:nvSpPr>
        <p:spPr>
          <a:xfrm rot="10800000">
            <a:off x="2225489" y="4057072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75">
            <a:extLst>
              <a:ext uri="{FF2B5EF4-FFF2-40B4-BE49-F238E27FC236}">
                <a16:creationId xmlns:a16="http://schemas.microsoft.com/office/drawing/2014/main" id="{796A6880-B570-6B45-E96A-118DD76DDCB2}"/>
              </a:ext>
            </a:extLst>
          </p:cNvPr>
          <p:cNvSpPr/>
          <p:nvPr/>
        </p:nvSpPr>
        <p:spPr>
          <a:xfrm rot="10800000">
            <a:off x="3248469" y="4091332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5">
            <a:extLst>
              <a:ext uri="{FF2B5EF4-FFF2-40B4-BE49-F238E27FC236}">
                <a16:creationId xmlns:a16="http://schemas.microsoft.com/office/drawing/2014/main" id="{0211695F-6691-59D6-FB81-75ED474B5D30}"/>
              </a:ext>
            </a:extLst>
          </p:cNvPr>
          <p:cNvSpPr/>
          <p:nvPr/>
        </p:nvSpPr>
        <p:spPr>
          <a:xfrm rot="10800000">
            <a:off x="3875052" y="4260168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75">
            <a:extLst>
              <a:ext uri="{FF2B5EF4-FFF2-40B4-BE49-F238E27FC236}">
                <a16:creationId xmlns:a16="http://schemas.microsoft.com/office/drawing/2014/main" id="{15BE789D-EAE5-C677-E947-84B4A955A59F}"/>
              </a:ext>
            </a:extLst>
          </p:cNvPr>
          <p:cNvSpPr/>
          <p:nvPr/>
        </p:nvSpPr>
        <p:spPr>
          <a:xfrm rot="10800000">
            <a:off x="4081982" y="3983088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75">
            <a:extLst>
              <a:ext uri="{FF2B5EF4-FFF2-40B4-BE49-F238E27FC236}">
                <a16:creationId xmlns:a16="http://schemas.microsoft.com/office/drawing/2014/main" id="{F4EDD35C-ADA1-1E34-9D2A-902CF3261C53}"/>
              </a:ext>
            </a:extLst>
          </p:cNvPr>
          <p:cNvSpPr/>
          <p:nvPr/>
        </p:nvSpPr>
        <p:spPr>
          <a:xfrm rot="10800000">
            <a:off x="4283825" y="3976258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275">
            <a:extLst>
              <a:ext uri="{FF2B5EF4-FFF2-40B4-BE49-F238E27FC236}">
                <a16:creationId xmlns:a16="http://schemas.microsoft.com/office/drawing/2014/main" id="{E1D9C0DE-AEE5-E306-431C-1D5E63AFBD87}"/>
              </a:ext>
            </a:extLst>
          </p:cNvPr>
          <p:cNvSpPr/>
          <p:nvPr/>
        </p:nvSpPr>
        <p:spPr>
          <a:xfrm rot="10800000">
            <a:off x="4493562" y="4104309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275">
            <a:extLst>
              <a:ext uri="{FF2B5EF4-FFF2-40B4-BE49-F238E27FC236}">
                <a16:creationId xmlns:a16="http://schemas.microsoft.com/office/drawing/2014/main" id="{47B0122D-9918-473D-76B9-D924D22A9341}"/>
              </a:ext>
            </a:extLst>
          </p:cNvPr>
          <p:cNvSpPr/>
          <p:nvPr/>
        </p:nvSpPr>
        <p:spPr>
          <a:xfrm rot="10800000">
            <a:off x="4707158" y="4239984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75">
            <a:extLst>
              <a:ext uri="{FF2B5EF4-FFF2-40B4-BE49-F238E27FC236}">
                <a16:creationId xmlns:a16="http://schemas.microsoft.com/office/drawing/2014/main" id="{B3C47C13-AECA-921A-E744-A66494B9F931}"/>
              </a:ext>
            </a:extLst>
          </p:cNvPr>
          <p:cNvSpPr/>
          <p:nvPr/>
        </p:nvSpPr>
        <p:spPr>
          <a:xfrm rot="10800000">
            <a:off x="5740092" y="4390691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275">
            <a:extLst>
              <a:ext uri="{FF2B5EF4-FFF2-40B4-BE49-F238E27FC236}">
                <a16:creationId xmlns:a16="http://schemas.microsoft.com/office/drawing/2014/main" id="{04B9768B-BA00-250F-AA8D-8ECEC1AB849F}"/>
              </a:ext>
            </a:extLst>
          </p:cNvPr>
          <p:cNvSpPr/>
          <p:nvPr/>
        </p:nvSpPr>
        <p:spPr>
          <a:xfrm rot="10800000">
            <a:off x="6153218" y="4143761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275">
            <a:extLst>
              <a:ext uri="{FF2B5EF4-FFF2-40B4-BE49-F238E27FC236}">
                <a16:creationId xmlns:a16="http://schemas.microsoft.com/office/drawing/2014/main" id="{C08D8C1B-C250-B89A-03E7-035544E58291}"/>
              </a:ext>
            </a:extLst>
          </p:cNvPr>
          <p:cNvSpPr/>
          <p:nvPr/>
        </p:nvSpPr>
        <p:spPr>
          <a:xfrm rot="10800000">
            <a:off x="6778350" y="4050925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275">
            <a:extLst>
              <a:ext uri="{FF2B5EF4-FFF2-40B4-BE49-F238E27FC236}">
                <a16:creationId xmlns:a16="http://schemas.microsoft.com/office/drawing/2014/main" id="{D74182A5-49B3-E1A4-B8DD-A7C5E431C2BB}"/>
              </a:ext>
            </a:extLst>
          </p:cNvPr>
          <p:cNvSpPr/>
          <p:nvPr/>
        </p:nvSpPr>
        <p:spPr>
          <a:xfrm rot="10800000">
            <a:off x="6373854" y="4023495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275">
            <a:extLst>
              <a:ext uri="{FF2B5EF4-FFF2-40B4-BE49-F238E27FC236}">
                <a16:creationId xmlns:a16="http://schemas.microsoft.com/office/drawing/2014/main" id="{906C4A15-8EC2-86D9-815E-57E066299F40}"/>
              </a:ext>
            </a:extLst>
          </p:cNvPr>
          <p:cNvSpPr/>
          <p:nvPr/>
        </p:nvSpPr>
        <p:spPr>
          <a:xfrm rot="10800000">
            <a:off x="6575696" y="4050925"/>
            <a:ext cx="93442" cy="80814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19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71">
            <a:extLst>
              <a:ext uri="{FF2B5EF4-FFF2-40B4-BE49-F238E27FC236}">
                <a16:creationId xmlns:a16="http://schemas.microsoft.com/office/drawing/2014/main" id="{D58A395F-CE02-6D73-3E60-597206EBCF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828" y="1104243"/>
            <a:ext cx="7618010" cy="38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3" name="Shape 99">
            <a:extLst>
              <a:ext uri="{FF2B5EF4-FFF2-40B4-BE49-F238E27FC236}">
                <a16:creationId xmlns:a16="http://schemas.microsoft.com/office/drawing/2014/main" id="{CBECB9E0-80F7-2248-2A68-A04737E7EA71}"/>
              </a:ext>
            </a:extLst>
          </p:cNvPr>
          <p:cNvSpPr txBox="1">
            <a:spLocks/>
          </p:cNvSpPr>
          <p:nvPr/>
        </p:nvSpPr>
        <p:spPr>
          <a:xfrm>
            <a:off x="133665" y="310232"/>
            <a:ext cx="7206052" cy="6170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b="1" dirty="0">
                <a:solidFill>
                  <a:schemeClr val="bg1"/>
                </a:solidFill>
                <a:latin typeface="Montserrat" panose="020F0502020204030204" pitchFamily="2" charset="0"/>
              </a:rPr>
              <a:t>9. M</a:t>
            </a:r>
            <a:r>
              <a:rPr lang="en" sz="2400" b="1" dirty="0">
                <a:solidFill>
                  <a:schemeClr val="bg1"/>
                </a:solidFill>
                <a:latin typeface="Montserrat" panose="020F0502020204030204" pitchFamily="2" charset="0"/>
              </a:rPr>
              <a:t>ercados com mais oportunidades de exportação de vinhos Brasileiros</a:t>
            </a:r>
          </a:p>
        </p:txBody>
      </p:sp>
      <p:sp>
        <p:nvSpPr>
          <p:cNvPr id="5" name="Listra Diagonal 4">
            <a:extLst>
              <a:ext uri="{FF2B5EF4-FFF2-40B4-BE49-F238E27FC236}">
                <a16:creationId xmlns:a16="http://schemas.microsoft.com/office/drawing/2014/main" id="{60E03DD1-C30A-41D5-2B30-B9AA0E21E6D1}"/>
              </a:ext>
            </a:extLst>
          </p:cNvPr>
          <p:cNvSpPr/>
          <p:nvPr/>
        </p:nvSpPr>
        <p:spPr>
          <a:xfrm>
            <a:off x="8286044" y="0"/>
            <a:ext cx="857956" cy="5143500"/>
          </a:xfrm>
          <a:prstGeom prst="diagStrip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4EB3B100-BD3B-D3C5-83C7-FB64BBE33B49}"/>
              </a:ext>
            </a:extLst>
          </p:cNvPr>
          <p:cNvSpPr/>
          <p:nvPr/>
        </p:nvSpPr>
        <p:spPr>
          <a:xfrm rot="10800000">
            <a:off x="7151510" y="0"/>
            <a:ext cx="1134533" cy="51435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hape 302">
            <a:extLst>
              <a:ext uri="{FF2B5EF4-FFF2-40B4-BE49-F238E27FC236}">
                <a16:creationId xmlns:a16="http://schemas.microsoft.com/office/drawing/2014/main" id="{B113B86B-835C-ED52-DBAF-3A605305B0DD}"/>
              </a:ext>
            </a:extLst>
          </p:cNvPr>
          <p:cNvSpPr txBox="1">
            <a:spLocks/>
          </p:cNvSpPr>
          <p:nvPr/>
        </p:nvSpPr>
        <p:spPr>
          <a:xfrm>
            <a:off x="7915637" y="863481"/>
            <a:ext cx="1193497" cy="2165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pt-BR" dirty="0">
                <a:solidFill>
                  <a:schemeClr val="accent6"/>
                </a:solidFill>
              </a:rPr>
              <a:t>USA</a:t>
            </a:r>
          </a:p>
          <a:p>
            <a:pPr algn="ctr"/>
            <a:endParaRPr lang="pt-BR" dirty="0">
              <a:solidFill>
                <a:schemeClr val="accent6"/>
              </a:solidFill>
            </a:endParaRPr>
          </a:p>
          <a:p>
            <a:pPr algn="ctr"/>
            <a:r>
              <a:rPr lang="pt-BR" dirty="0">
                <a:solidFill>
                  <a:schemeClr val="accent6"/>
                </a:solidFill>
              </a:rPr>
              <a:t>Canada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6"/>
              </a:solidFill>
            </a:endParaRPr>
          </a:p>
          <a:p>
            <a:pPr algn="ctr"/>
            <a:r>
              <a:rPr lang="pt-BR" dirty="0">
                <a:solidFill>
                  <a:schemeClr val="accent6"/>
                </a:solidFill>
              </a:rPr>
              <a:t>Holanda</a:t>
            </a:r>
          </a:p>
          <a:p>
            <a:pPr algn="ctr"/>
            <a:r>
              <a:rPr lang="pt-BR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chemeClr val="accent6"/>
                </a:solidFill>
              </a:rPr>
              <a:t>Brasil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6"/>
              </a:solidFill>
            </a:endParaRPr>
          </a:p>
          <a:p>
            <a:pPr algn="ctr"/>
            <a:r>
              <a:rPr lang="pt-BR" dirty="0">
                <a:solidFill>
                  <a:schemeClr val="accent6"/>
                </a:solidFill>
              </a:rPr>
              <a:t>Polônia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600" dirty="0"/>
          </a:p>
        </p:txBody>
      </p:sp>
      <p:grpSp>
        <p:nvGrpSpPr>
          <p:cNvPr id="9" name="Shape 280">
            <a:extLst>
              <a:ext uri="{FF2B5EF4-FFF2-40B4-BE49-F238E27FC236}">
                <a16:creationId xmlns:a16="http://schemas.microsoft.com/office/drawing/2014/main" id="{0B554137-6212-CF34-94F9-1613F536F23C}"/>
              </a:ext>
            </a:extLst>
          </p:cNvPr>
          <p:cNvGrpSpPr/>
          <p:nvPr/>
        </p:nvGrpSpPr>
        <p:grpSpPr>
          <a:xfrm>
            <a:off x="8282856" y="226488"/>
            <a:ext cx="393059" cy="393059"/>
            <a:chOff x="5941025" y="3634400"/>
            <a:chExt cx="467650" cy="467650"/>
          </a:xfrm>
        </p:grpSpPr>
        <p:sp>
          <p:nvSpPr>
            <p:cNvPr id="10" name="Shape 281">
              <a:extLst>
                <a:ext uri="{FF2B5EF4-FFF2-40B4-BE49-F238E27FC236}">
                  <a16:creationId xmlns:a16="http://schemas.microsoft.com/office/drawing/2014/main" id="{08B9ED5B-FAE3-3DAF-C15B-F833D2DE7089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282">
              <a:extLst>
                <a:ext uri="{FF2B5EF4-FFF2-40B4-BE49-F238E27FC236}">
                  <a16:creationId xmlns:a16="http://schemas.microsoft.com/office/drawing/2014/main" id="{28CCCF55-B687-02F4-E510-E398B32F015A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283">
              <a:extLst>
                <a:ext uri="{FF2B5EF4-FFF2-40B4-BE49-F238E27FC236}">
                  <a16:creationId xmlns:a16="http://schemas.microsoft.com/office/drawing/2014/main" id="{2B79AB6B-5473-FEFA-4051-FDCFDFD8582C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84">
              <a:extLst>
                <a:ext uri="{FF2B5EF4-FFF2-40B4-BE49-F238E27FC236}">
                  <a16:creationId xmlns:a16="http://schemas.microsoft.com/office/drawing/2014/main" id="{89FDBDB2-64E4-EDE1-3B88-DB29DC72DBD7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85">
              <a:extLst>
                <a:ext uri="{FF2B5EF4-FFF2-40B4-BE49-F238E27FC236}">
                  <a16:creationId xmlns:a16="http://schemas.microsoft.com/office/drawing/2014/main" id="{19E995EB-8CFA-62E0-52BF-2B759AA4FE7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86">
              <a:extLst>
                <a:ext uri="{FF2B5EF4-FFF2-40B4-BE49-F238E27FC236}">
                  <a16:creationId xmlns:a16="http://schemas.microsoft.com/office/drawing/2014/main" id="{C84A8865-3BA0-2E21-CB65-E16A90753E93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275">
            <a:extLst>
              <a:ext uri="{FF2B5EF4-FFF2-40B4-BE49-F238E27FC236}">
                <a16:creationId xmlns:a16="http://schemas.microsoft.com/office/drawing/2014/main" id="{386F2DE4-6275-F20E-CB93-4E682F81C730}"/>
              </a:ext>
            </a:extLst>
          </p:cNvPr>
          <p:cNvSpPr/>
          <p:nvPr/>
        </p:nvSpPr>
        <p:spPr>
          <a:xfrm>
            <a:off x="1170287" y="2237811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75">
            <a:extLst>
              <a:ext uri="{FF2B5EF4-FFF2-40B4-BE49-F238E27FC236}">
                <a16:creationId xmlns:a16="http://schemas.microsoft.com/office/drawing/2014/main" id="{E286D285-B8D3-4208-BF20-55813F04FDDF}"/>
              </a:ext>
            </a:extLst>
          </p:cNvPr>
          <p:cNvSpPr/>
          <p:nvPr/>
        </p:nvSpPr>
        <p:spPr>
          <a:xfrm>
            <a:off x="2253639" y="3575543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275">
            <a:extLst>
              <a:ext uri="{FF2B5EF4-FFF2-40B4-BE49-F238E27FC236}">
                <a16:creationId xmlns:a16="http://schemas.microsoft.com/office/drawing/2014/main" id="{BA4C4398-19CC-7477-3763-720B8A154A1A}"/>
              </a:ext>
            </a:extLst>
          </p:cNvPr>
          <p:cNvSpPr/>
          <p:nvPr/>
        </p:nvSpPr>
        <p:spPr>
          <a:xfrm>
            <a:off x="1327162" y="1878432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275">
            <a:extLst>
              <a:ext uri="{FF2B5EF4-FFF2-40B4-BE49-F238E27FC236}">
                <a16:creationId xmlns:a16="http://schemas.microsoft.com/office/drawing/2014/main" id="{DAEA14FC-C417-A4C8-73C4-A74D15288634}"/>
              </a:ext>
            </a:extLst>
          </p:cNvPr>
          <p:cNvSpPr/>
          <p:nvPr/>
        </p:nvSpPr>
        <p:spPr>
          <a:xfrm>
            <a:off x="3525542" y="1878432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75">
            <a:extLst>
              <a:ext uri="{FF2B5EF4-FFF2-40B4-BE49-F238E27FC236}">
                <a16:creationId xmlns:a16="http://schemas.microsoft.com/office/drawing/2014/main" id="{B318A810-7D4A-2E9E-FD87-6A001840FEDD}"/>
              </a:ext>
            </a:extLst>
          </p:cNvPr>
          <p:cNvSpPr/>
          <p:nvPr/>
        </p:nvSpPr>
        <p:spPr>
          <a:xfrm>
            <a:off x="3819824" y="1810594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Listra Diagonal 3">
            <a:extLst>
              <a:ext uri="{FF2B5EF4-FFF2-40B4-BE49-F238E27FC236}">
                <a16:creationId xmlns:a16="http://schemas.microsoft.com/office/drawing/2014/main" id="{2B516389-0FD3-07DA-8256-C71B0B108BD1}"/>
              </a:ext>
            </a:extLst>
          </p:cNvPr>
          <p:cNvSpPr/>
          <p:nvPr/>
        </p:nvSpPr>
        <p:spPr>
          <a:xfrm flipH="1">
            <a:off x="7134027" y="0"/>
            <a:ext cx="1102617" cy="5143500"/>
          </a:xfrm>
          <a:prstGeom prst="diagStripe">
            <a:avLst>
              <a:gd name="adj" fmla="val 7936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Listra Diagonal 5">
            <a:extLst>
              <a:ext uri="{FF2B5EF4-FFF2-40B4-BE49-F238E27FC236}">
                <a16:creationId xmlns:a16="http://schemas.microsoft.com/office/drawing/2014/main" id="{F0F40FBB-61F4-5093-CD48-BD7A9F469174}"/>
              </a:ext>
            </a:extLst>
          </p:cNvPr>
          <p:cNvSpPr/>
          <p:nvPr/>
        </p:nvSpPr>
        <p:spPr>
          <a:xfrm flipH="1">
            <a:off x="7134027" y="0"/>
            <a:ext cx="1102617" cy="5143500"/>
          </a:xfrm>
          <a:prstGeom prst="diagStripe">
            <a:avLst>
              <a:gd name="adj" fmla="val 7936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Listra Diagonal 20">
            <a:extLst>
              <a:ext uri="{FF2B5EF4-FFF2-40B4-BE49-F238E27FC236}">
                <a16:creationId xmlns:a16="http://schemas.microsoft.com/office/drawing/2014/main" id="{0A8E7FE3-B052-CFFD-9921-BAC0254BAB97}"/>
              </a:ext>
            </a:extLst>
          </p:cNvPr>
          <p:cNvSpPr/>
          <p:nvPr/>
        </p:nvSpPr>
        <p:spPr>
          <a:xfrm rot="10800000" flipH="1">
            <a:off x="7365517" y="-2197"/>
            <a:ext cx="1102616" cy="5143500"/>
          </a:xfrm>
          <a:prstGeom prst="diagStripe">
            <a:avLst>
              <a:gd name="adj" fmla="val 7889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4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148718" y="3024917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6"/>
                </a:solidFill>
              </a:rPr>
              <a:t>Problemas / Desafios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148718" y="4224492"/>
            <a:ext cx="664154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latin typeface="Montserrat" panose="020F0502020204030204" pitchFamily="2" charset="0"/>
              </a:rPr>
              <a:t>Aumentar as exportaçãoes</a:t>
            </a:r>
          </a:p>
        </p:txBody>
      </p:sp>
      <p:sp>
        <p:nvSpPr>
          <p:cNvPr id="2" name="Shape 662">
            <a:extLst>
              <a:ext uri="{FF2B5EF4-FFF2-40B4-BE49-F238E27FC236}">
                <a16:creationId xmlns:a16="http://schemas.microsoft.com/office/drawing/2014/main" id="{EFFD501B-DE8A-B5C9-FEEB-FF8DD389BC52}"/>
              </a:ext>
            </a:extLst>
          </p:cNvPr>
          <p:cNvSpPr/>
          <p:nvPr/>
        </p:nvSpPr>
        <p:spPr>
          <a:xfrm>
            <a:off x="221303" y="3288385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accent6"/>
          </a:solidFill>
          <a:ln w="12175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633">
            <a:extLst>
              <a:ext uri="{FF2B5EF4-FFF2-40B4-BE49-F238E27FC236}">
                <a16:creationId xmlns:a16="http://schemas.microsoft.com/office/drawing/2014/main" id="{16884AAD-3BCB-82B2-B1E7-8CE49CD8110E}"/>
              </a:ext>
            </a:extLst>
          </p:cNvPr>
          <p:cNvGrpSpPr/>
          <p:nvPr/>
        </p:nvGrpSpPr>
        <p:grpSpPr>
          <a:xfrm>
            <a:off x="8682281" y="92128"/>
            <a:ext cx="369504" cy="268182"/>
            <a:chOff x="4604550" y="3714775"/>
            <a:chExt cx="439625" cy="319075"/>
          </a:xfrm>
        </p:grpSpPr>
        <p:sp>
          <p:nvSpPr>
            <p:cNvPr id="6" name="Shape 634">
              <a:extLst>
                <a:ext uri="{FF2B5EF4-FFF2-40B4-BE49-F238E27FC236}">
                  <a16:creationId xmlns:a16="http://schemas.microsoft.com/office/drawing/2014/main" id="{5CCD2DCB-8BEF-CBCA-8A7E-AD5E0922816F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>
              <a:extLst>
                <a:ext uri="{FF2B5EF4-FFF2-40B4-BE49-F238E27FC236}">
                  <a16:creationId xmlns:a16="http://schemas.microsoft.com/office/drawing/2014/main" id="{E09B57B2-B799-A25D-6837-FEE07060A033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99">
            <a:extLst>
              <a:ext uri="{FF2B5EF4-FFF2-40B4-BE49-F238E27FC236}">
                <a16:creationId xmlns:a16="http://schemas.microsoft.com/office/drawing/2014/main" id="{6AF54234-ECC1-3E33-DED9-9491EAC743A4}"/>
              </a:ext>
            </a:extLst>
          </p:cNvPr>
          <p:cNvSpPr txBox="1">
            <a:spLocks/>
          </p:cNvSpPr>
          <p:nvPr/>
        </p:nvSpPr>
        <p:spPr>
          <a:xfrm>
            <a:off x="44085" y="0"/>
            <a:ext cx="6599109" cy="9502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b="1" dirty="0">
                <a:solidFill>
                  <a:schemeClr val="accent6"/>
                </a:solidFill>
                <a:latin typeface="Montserrat" panose="020F0502020204030204" pitchFamily="2" charset="0"/>
              </a:rPr>
              <a:t>1. </a:t>
            </a:r>
            <a:r>
              <a:rPr lang="en" sz="2400" b="1" dirty="0">
                <a:solidFill>
                  <a:schemeClr val="tx2">
                    <a:lumMod val="90000"/>
                  </a:schemeClr>
                </a:solidFill>
                <a:latin typeface="Montserrat" panose="020F0502020204030204" pitchFamily="2" charset="0"/>
              </a:rPr>
              <a:t>Em 2021 a produção de vinho foi excepcionalmente alta!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F02E05E3-1E0A-8B9B-B3FD-E62E1D84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2053942"/>
            <a:ext cx="7127240" cy="209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2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9">
            <a:extLst>
              <a:ext uri="{FF2B5EF4-FFF2-40B4-BE49-F238E27FC236}">
                <a16:creationId xmlns:a16="http://schemas.microsoft.com/office/drawing/2014/main" id="{6AF54234-ECC1-3E33-DED9-9491EAC743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99109" cy="9053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b="1" dirty="0">
                <a:solidFill>
                  <a:schemeClr val="accent6"/>
                </a:solidFill>
                <a:latin typeface="Montserrat" panose="020F0502020204030204" pitchFamily="2" charset="0"/>
              </a:rPr>
              <a:t>2. </a:t>
            </a:r>
            <a:r>
              <a:rPr lang="en" sz="2400" b="1" dirty="0">
                <a:solidFill>
                  <a:schemeClr val="tx2">
                    <a:lumMod val="90000"/>
                  </a:schemeClr>
                </a:solidFill>
                <a:latin typeface="Montserrat" panose="020F0502020204030204" pitchFamily="2" charset="0"/>
              </a:rPr>
              <a:t>Vinhos mais produzidos no Brasil dos últimos 15 anos</a:t>
            </a:r>
          </a:p>
        </p:txBody>
      </p:sp>
      <p:pic>
        <p:nvPicPr>
          <p:cNvPr id="2052" name="Picture 4" descr="Vinho Chilano Moscato Branco 750ml | Imigrantes Bebidas">
            <a:extLst>
              <a:ext uri="{FF2B5EF4-FFF2-40B4-BE49-F238E27FC236}">
                <a16:creationId xmlns:a16="http://schemas.microsoft.com/office/drawing/2014/main" id="{77C479FD-E85C-E588-1F8B-19822E76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39" y="2234484"/>
            <a:ext cx="1195521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6133A24-D395-28E0-23A6-7CEF40A7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38" y="2419315"/>
            <a:ext cx="800109" cy="24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inho Cono Sur Single Vineyard Cabernet Sauvignon Block 18 “El Recurso” -  worldwine">
            <a:extLst>
              <a:ext uri="{FF2B5EF4-FFF2-40B4-BE49-F238E27FC236}">
                <a16:creationId xmlns:a16="http://schemas.microsoft.com/office/drawing/2014/main" id="{1CD2B66A-52EE-AF3B-0509-FC34B2102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1727200"/>
            <a:ext cx="1728893" cy="259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mprar Vinho D.V Catena Chardonnay - Chardonnay - 750ml - Importados |  Perfumes | Bebidas | Doces e Salgados | Azeites | Aduana Dos Pampas | Brasil">
            <a:extLst>
              <a:ext uri="{FF2B5EF4-FFF2-40B4-BE49-F238E27FC236}">
                <a16:creationId xmlns:a16="http://schemas.microsoft.com/office/drawing/2014/main" id="{707C8DE0-F4E1-FBC6-5CF3-00D67CC0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008" y="2640536"/>
            <a:ext cx="1280146" cy="19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22F2224-E556-E702-EBE9-68D5172D8630}"/>
              </a:ext>
            </a:extLst>
          </p:cNvPr>
          <p:cNvSpPr txBox="1"/>
          <p:nvPr/>
        </p:nvSpPr>
        <p:spPr>
          <a:xfrm>
            <a:off x="210749" y="1594013"/>
            <a:ext cx="6319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7B7B7"/>
                </a:solidFill>
                <a:latin typeface="Montserrat"/>
                <a:sym typeface="Montserrat"/>
              </a:rPr>
              <a:t>O vinho Moscato Branco apareceu </a:t>
            </a:r>
            <a:r>
              <a:rPr lang="pt-BR" b="1" dirty="0">
                <a:solidFill>
                  <a:schemeClr val="accent6"/>
                </a:solidFill>
                <a:latin typeface="Montserrat"/>
                <a:sym typeface="Montserrat"/>
              </a:rPr>
              <a:t>15</a:t>
            </a:r>
            <a:r>
              <a:rPr lang="pt-BR" b="1" dirty="0">
                <a:solidFill>
                  <a:srgbClr val="B7B7B7"/>
                </a:solidFill>
                <a:latin typeface="Montserrat"/>
                <a:sym typeface="Montserrat"/>
              </a:rPr>
              <a:t> vezes no top 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7B7B7"/>
                </a:solidFill>
                <a:latin typeface="Montserrat"/>
                <a:sym typeface="Montserrat"/>
              </a:rPr>
              <a:t>O vinho Cabernet Sauvignon apareceu </a:t>
            </a:r>
            <a:r>
              <a:rPr lang="pt-BR" b="1" dirty="0">
                <a:solidFill>
                  <a:schemeClr val="accent6"/>
                </a:solidFill>
                <a:latin typeface="Montserrat"/>
                <a:sym typeface="Montserrat"/>
              </a:rPr>
              <a:t>14</a:t>
            </a:r>
            <a:r>
              <a:rPr lang="pt-BR" b="1" dirty="0">
                <a:solidFill>
                  <a:srgbClr val="B7B7B7"/>
                </a:solidFill>
                <a:latin typeface="Montserrat"/>
                <a:sym typeface="Montserrat"/>
              </a:rPr>
              <a:t> vezes no top 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7B7B7"/>
                </a:solidFill>
                <a:latin typeface="Montserrat"/>
                <a:sym typeface="Montserrat"/>
              </a:rPr>
              <a:t>O vinho Merlot apareceu </a:t>
            </a:r>
            <a:r>
              <a:rPr lang="pt-BR" b="1" dirty="0">
                <a:solidFill>
                  <a:schemeClr val="accent6"/>
                </a:solidFill>
                <a:latin typeface="Montserrat"/>
                <a:sym typeface="Montserrat"/>
              </a:rPr>
              <a:t>14</a:t>
            </a:r>
            <a:r>
              <a:rPr lang="pt-BR" b="1" dirty="0">
                <a:solidFill>
                  <a:srgbClr val="B7B7B7"/>
                </a:solidFill>
                <a:latin typeface="Montserrat"/>
                <a:sym typeface="Montserrat"/>
              </a:rPr>
              <a:t> vezes no top 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7B7B7"/>
                </a:solidFill>
                <a:latin typeface="Montserrat"/>
                <a:sym typeface="Montserrat"/>
              </a:rPr>
              <a:t>O vinho Chardonnay apareceu </a:t>
            </a:r>
            <a:r>
              <a:rPr lang="pt-BR" b="1" dirty="0">
                <a:solidFill>
                  <a:schemeClr val="accent6"/>
                </a:solidFill>
                <a:latin typeface="Montserrat"/>
                <a:sym typeface="Montserrat"/>
              </a:rPr>
              <a:t>12</a:t>
            </a:r>
            <a:r>
              <a:rPr lang="pt-BR" b="1" dirty="0">
                <a:solidFill>
                  <a:srgbClr val="B7B7B7"/>
                </a:solidFill>
                <a:latin typeface="Montserrat"/>
                <a:sym typeface="Montserrat"/>
              </a:rPr>
              <a:t> vezes no top 5. </a:t>
            </a:r>
          </a:p>
        </p:txBody>
      </p:sp>
      <p:grpSp>
        <p:nvGrpSpPr>
          <p:cNvPr id="10" name="Shape 520">
            <a:extLst>
              <a:ext uri="{FF2B5EF4-FFF2-40B4-BE49-F238E27FC236}">
                <a16:creationId xmlns:a16="http://schemas.microsoft.com/office/drawing/2014/main" id="{7D5B6AA3-1AD1-FA93-DBB1-D3EB0E974F5C}"/>
              </a:ext>
            </a:extLst>
          </p:cNvPr>
          <p:cNvGrpSpPr/>
          <p:nvPr/>
        </p:nvGrpSpPr>
        <p:grpSpPr>
          <a:xfrm>
            <a:off x="8672892" y="106415"/>
            <a:ext cx="357233" cy="361309"/>
            <a:chOff x="5290150" y="1636700"/>
            <a:chExt cx="425025" cy="429875"/>
          </a:xfrm>
        </p:grpSpPr>
        <p:sp>
          <p:nvSpPr>
            <p:cNvPr id="11" name="Shape 521">
              <a:extLst>
                <a:ext uri="{FF2B5EF4-FFF2-40B4-BE49-F238E27FC236}">
                  <a16:creationId xmlns:a16="http://schemas.microsoft.com/office/drawing/2014/main" id="{AE7365B2-D7F8-5A4A-AC0E-7B0E9EF92990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2">
              <a:extLst>
                <a:ext uri="{FF2B5EF4-FFF2-40B4-BE49-F238E27FC236}">
                  <a16:creationId xmlns:a16="http://schemas.microsoft.com/office/drawing/2014/main" id="{D6B45215-4114-33BE-9596-04C66480371D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52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53F75781-6236-7971-8771-1511FC28E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" y="1197297"/>
            <a:ext cx="4539018" cy="3177420"/>
          </a:xfrm>
          <a:prstGeom prst="rect">
            <a:avLst/>
          </a:prstGeom>
        </p:spPr>
      </p:pic>
      <p:grpSp>
        <p:nvGrpSpPr>
          <p:cNvPr id="5" name="Shape 633">
            <a:extLst>
              <a:ext uri="{FF2B5EF4-FFF2-40B4-BE49-F238E27FC236}">
                <a16:creationId xmlns:a16="http://schemas.microsoft.com/office/drawing/2014/main" id="{16884AAD-3BCB-82B2-B1E7-8CE49CD8110E}"/>
              </a:ext>
            </a:extLst>
          </p:cNvPr>
          <p:cNvGrpSpPr/>
          <p:nvPr/>
        </p:nvGrpSpPr>
        <p:grpSpPr>
          <a:xfrm>
            <a:off x="8682281" y="92128"/>
            <a:ext cx="369504" cy="268182"/>
            <a:chOff x="4604550" y="3714775"/>
            <a:chExt cx="439625" cy="319075"/>
          </a:xfrm>
        </p:grpSpPr>
        <p:sp>
          <p:nvSpPr>
            <p:cNvPr id="6" name="Shape 634">
              <a:extLst>
                <a:ext uri="{FF2B5EF4-FFF2-40B4-BE49-F238E27FC236}">
                  <a16:creationId xmlns:a16="http://schemas.microsoft.com/office/drawing/2014/main" id="{5CCD2DCB-8BEF-CBCA-8A7E-AD5E0922816F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>
              <a:extLst>
                <a:ext uri="{FF2B5EF4-FFF2-40B4-BE49-F238E27FC236}">
                  <a16:creationId xmlns:a16="http://schemas.microsoft.com/office/drawing/2014/main" id="{E09B57B2-B799-A25D-6837-FEE07060A033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06F6E7B4-CD63-1967-9CC7-C1C13F834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22" y="1819444"/>
            <a:ext cx="2955146" cy="219005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9">
            <a:extLst>
              <a:ext uri="{FF2B5EF4-FFF2-40B4-BE49-F238E27FC236}">
                <a16:creationId xmlns:a16="http://schemas.microsoft.com/office/drawing/2014/main" id="{6AF54234-ECC1-3E33-DED9-9491EAC743A4}"/>
              </a:ext>
            </a:extLst>
          </p:cNvPr>
          <p:cNvSpPr txBox="1">
            <a:spLocks/>
          </p:cNvSpPr>
          <p:nvPr/>
        </p:nvSpPr>
        <p:spPr>
          <a:xfrm>
            <a:off x="32982" y="7730"/>
            <a:ext cx="6599109" cy="9301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b="1" dirty="0">
                <a:solidFill>
                  <a:schemeClr val="accent6"/>
                </a:solidFill>
                <a:latin typeface="Montserrat" panose="020F0502020204030204" pitchFamily="2" charset="0"/>
              </a:rPr>
              <a:t>3. </a:t>
            </a:r>
            <a:r>
              <a:rPr lang="en" sz="2400" b="1" dirty="0">
                <a:solidFill>
                  <a:schemeClr val="tx2">
                    <a:lumMod val="90000"/>
                  </a:schemeClr>
                </a:solidFill>
                <a:latin typeface="Montserrat" panose="020F0502020204030204" pitchFamily="2" charset="0"/>
              </a:rPr>
              <a:t>Forte dependência com Paraguai, precisamos mudar esse cenário!</a:t>
            </a:r>
          </a:p>
        </p:txBody>
      </p:sp>
      <p:sp>
        <p:nvSpPr>
          <p:cNvPr id="2" name="Shape 302">
            <a:extLst>
              <a:ext uri="{FF2B5EF4-FFF2-40B4-BE49-F238E27FC236}">
                <a16:creationId xmlns:a16="http://schemas.microsoft.com/office/drawing/2014/main" id="{B7B7EA22-884B-7112-76B0-3F1400510EF0}"/>
              </a:ext>
            </a:extLst>
          </p:cNvPr>
          <p:cNvSpPr txBox="1">
            <a:spLocks/>
          </p:cNvSpPr>
          <p:nvPr/>
        </p:nvSpPr>
        <p:spPr>
          <a:xfrm>
            <a:off x="521958" y="4268930"/>
            <a:ext cx="7119584" cy="501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/>
              <a:t>- Paraguay é responsável por </a:t>
            </a:r>
            <a:r>
              <a:rPr lang="en" sz="2000" dirty="0">
                <a:solidFill>
                  <a:schemeClr val="accent6"/>
                </a:solidFill>
              </a:rPr>
              <a:t>82,40% </a:t>
            </a:r>
            <a:r>
              <a:rPr lang="en" sz="1600" dirty="0"/>
              <a:t>da nossa exportação.</a:t>
            </a:r>
          </a:p>
        </p:txBody>
      </p:sp>
    </p:spTree>
    <p:extLst>
      <p:ext uri="{BB962C8B-B14F-4D97-AF65-F5344CB8AC3E}">
        <p14:creationId xmlns:p14="http://schemas.microsoft.com/office/powerpoint/2010/main" val="363848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3334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581776" y="3395400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Qual a nossa estratégia?</a:t>
            </a:r>
            <a:br>
              <a:rPr lang="en" dirty="0">
                <a:solidFill>
                  <a:srgbClr val="963334"/>
                </a:solidFill>
              </a:rPr>
            </a:br>
            <a:r>
              <a:rPr lang="en" sz="1400" dirty="0">
                <a:solidFill>
                  <a:srgbClr val="963334"/>
                </a:solidFill>
              </a:rPr>
              <a:t>Encontrar mercados aonde o consumo e a </a:t>
            </a:r>
            <a:r>
              <a:rPr lang="pt-BR" sz="1400" dirty="0">
                <a:solidFill>
                  <a:srgbClr val="963334"/>
                </a:solidFill>
              </a:rPr>
              <a:t>importação sejam altos!</a:t>
            </a:r>
            <a:endParaRPr lang="en" dirty="0">
              <a:solidFill>
                <a:srgbClr val="96333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Grande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Consumidor</a:t>
            </a:r>
          </a:p>
        </p:txBody>
      </p:sp>
      <p:sp>
        <p:nvSpPr>
          <p:cNvPr id="180" name="Shape 180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Grande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Importador</a:t>
            </a:r>
          </a:p>
        </p:txBody>
      </p:sp>
      <p:sp>
        <p:nvSpPr>
          <p:cNvPr id="181" name="Shape 181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Alvo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x="691143" y="1300744"/>
            <a:ext cx="453640" cy="447356"/>
            <a:chOff x="3292425" y="3664250"/>
            <a:chExt cx="397025" cy="391525"/>
          </a:xfrm>
          <a:pattFill prst="pct5">
            <a:fgClr>
              <a:srgbClr val="963334"/>
            </a:fgClr>
            <a:bgClr>
              <a:schemeClr val="bg1"/>
            </a:bgClr>
          </a:pattFill>
        </p:grpSpPr>
        <p:sp>
          <p:nvSpPr>
            <p:cNvPr id="183" name="Shape 18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96333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175" cap="rnd" cmpd="sng">
              <a:solidFill>
                <a:srgbClr val="96333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grpFill/>
            <a:ln w="12175" cap="rnd" cmpd="sng">
              <a:solidFill>
                <a:srgbClr val="96333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396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33">
            <a:extLst>
              <a:ext uri="{FF2B5EF4-FFF2-40B4-BE49-F238E27FC236}">
                <a16:creationId xmlns:a16="http://schemas.microsoft.com/office/drawing/2014/main" id="{9B314051-A407-4BD2-9864-6BC0B0F83989}"/>
              </a:ext>
            </a:extLst>
          </p:cNvPr>
          <p:cNvGrpSpPr/>
          <p:nvPr/>
        </p:nvGrpSpPr>
        <p:grpSpPr>
          <a:xfrm>
            <a:off x="8682281" y="92128"/>
            <a:ext cx="369504" cy="268182"/>
            <a:chOff x="4604550" y="3714775"/>
            <a:chExt cx="439625" cy="319075"/>
          </a:xfrm>
        </p:grpSpPr>
        <p:sp>
          <p:nvSpPr>
            <p:cNvPr id="3" name="Shape 634">
              <a:extLst>
                <a:ext uri="{FF2B5EF4-FFF2-40B4-BE49-F238E27FC236}">
                  <a16:creationId xmlns:a16="http://schemas.microsoft.com/office/drawing/2014/main" id="{47F19ADF-2196-7AC1-C2A4-65C3EA816B15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635">
              <a:extLst>
                <a:ext uri="{FF2B5EF4-FFF2-40B4-BE49-F238E27FC236}">
                  <a16:creationId xmlns:a16="http://schemas.microsoft.com/office/drawing/2014/main" id="{F201AC65-1A38-AB71-0A67-AA69473B425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Shape 302">
            <a:extLst>
              <a:ext uri="{FF2B5EF4-FFF2-40B4-BE49-F238E27FC236}">
                <a16:creationId xmlns:a16="http://schemas.microsoft.com/office/drawing/2014/main" id="{28810E42-EC6A-8935-88B1-1DA6257C7EF0}"/>
              </a:ext>
            </a:extLst>
          </p:cNvPr>
          <p:cNvSpPr txBox="1">
            <a:spLocks/>
          </p:cNvSpPr>
          <p:nvPr/>
        </p:nvSpPr>
        <p:spPr>
          <a:xfrm>
            <a:off x="688622" y="4256686"/>
            <a:ext cx="7119584" cy="73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/>
              <a:t>- Apenas 30 países do mundo são responsáveis por quase </a:t>
            </a:r>
            <a:r>
              <a:rPr lang="en" sz="2000" dirty="0">
                <a:solidFill>
                  <a:schemeClr val="accent6"/>
                </a:solidFill>
              </a:rPr>
              <a:t>91,40%</a:t>
            </a:r>
            <a:r>
              <a:rPr lang="en" sz="1600" dirty="0">
                <a:solidFill>
                  <a:schemeClr val="accent6"/>
                </a:solidFill>
              </a:rPr>
              <a:t> </a:t>
            </a:r>
            <a:r>
              <a:rPr lang="en" sz="1600" dirty="0"/>
              <a:t>da média de consumo de vinho mundial.</a:t>
            </a:r>
          </a:p>
        </p:txBody>
      </p:sp>
      <p:sp>
        <p:nvSpPr>
          <p:cNvPr id="7" name="Shape 99">
            <a:extLst>
              <a:ext uri="{FF2B5EF4-FFF2-40B4-BE49-F238E27FC236}">
                <a16:creationId xmlns:a16="http://schemas.microsoft.com/office/drawing/2014/main" id="{F7C61430-4EE5-7D6F-0262-92303565AEBE}"/>
              </a:ext>
            </a:extLst>
          </p:cNvPr>
          <p:cNvSpPr txBox="1">
            <a:spLocks/>
          </p:cNvSpPr>
          <p:nvPr/>
        </p:nvSpPr>
        <p:spPr>
          <a:xfrm>
            <a:off x="43354" y="265957"/>
            <a:ext cx="7206052" cy="6170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b="1" dirty="0">
                <a:solidFill>
                  <a:schemeClr val="accent6"/>
                </a:solidFill>
                <a:latin typeface="Montserrat" panose="020F0502020204030204" pitchFamily="2" charset="0"/>
              </a:rPr>
              <a:t>4. </a:t>
            </a:r>
            <a:r>
              <a:rPr lang="en" sz="2400" b="1" dirty="0">
                <a:solidFill>
                  <a:schemeClr val="tx2">
                    <a:lumMod val="90000"/>
                  </a:schemeClr>
                </a:solidFill>
                <a:latin typeface="Montserrat" panose="020F0502020204030204" pitchFamily="2" charset="0"/>
              </a:rPr>
              <a:t>Consumo altamente concentrado no mundo</a:t>
            </a:r>
          </a:p>
        </p:txBody>
      </p:sp>
      <p:pic>
        <p:nvPicPr>
          <p:cNvPr id="8" name="Imagem 7" descr="Gráfico, Histograma&#10;&#10;Descrição gerada automaticamente">
            <a:extLst>
              <a:ext uri="{FF2B5EF4-FFF2-40B4-BE49-F238E27FC236}">
                <a16:creationId xmlns:a16="http://schemas.microsoft.com/office/drawing/2014/main" id="{F9CAB002-BAA9-3123-6B74-3F69F125E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" y="870624"/>
            <a:ext cx="5198534" cy="33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8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33">
            <a:extLst>
              <a:ext uri="{FF2B5EF4-FFF2-40B4-BE49-F238E27FC236}">
                <a16:creationId xmlns:a16="http://schemas.microsoft.com/office/drawing/2014/main" id="{9B314051-A407-4BD2-9864-6BC0B0F83989}"/>
              </a:ext>
            </a:extLst>
          </p:cNvPr>
          <p:cNvGrpSpPr/>
          <p:nvPr/>
        </p:nvGrpSpPr>
        <p:grpSpPr>
          <a:xfrm>
            <a:off x="8682281" y="92128"/>
            <a:ext cx="369504" cy="268182"/>
            <a:chOff x="4604550" y="3714775"/>
            <a:chExt cx="439625" cy="319075"/>
          </a:xfrm>
        </p:grpSpPr>
        <p:sp>
          <p:nvSpPr>
            <p:cNvPr id="3" name="Shape 634">
              <a:extLst>
                <a:ext uri="{FF2B5EF4-FFF2-40B4-BE49-F238E27FC236}">
                  <a16:creationId xmlns:a16="http://schemas.microsoft.com/office/drawing/2014/main" id="{47F19ADF-2196-7AC1-C2A4-65C3EA816B15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635">
              <a:extLst>
                <a:ext uri="{FF2B5EF4-FFF2-40B4-BE49-F238E27FC236}">
                  <a16:creationId xmlns:a16="http://schemas.microsoft.com/office/drawing/2014/main" id="{F201AC65-1A38-AB71-0A67-AA69473B425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FA6244C-466A-529A-A9D5-2AEF04F4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" y="818530"/>
            <a:ext cx="5209823" cy="3389753"/>
          </a:xfrm>
          <a:prstGeom prst="rect">
            <a:avLst/>
          </a:prstGeom>
        </p:spPr>
      </p:pic>
      <p:sp>
        <p:nvSpPr>
          <p:cNvPr id="7" name="Shape 99">
            <a:extLst>
              <a:ext uri="{FF2B5EF4-FFF2-40B4-BE49-F238E27FC236}">
                <a16:creationId xmlns:a16="http://schemas.microsoft.com/office/drawing/2014/main" id="{F7C61430-4EE5-7D6F-0262-92303565AEBE}"/>
              </a:ext>
            </a:extLst>
          </p:cNvPr>
          <p:cNvSpPr txBox="1">
            <a:spLocks/>
          </p:cNvSpPr>
          <p:nvPr/>
        </p:nvSpPr>
        <p:spPr>
          <a:xfrm>
            <a:off x="43354" y="240462"/>
            <a:ext cx="7206052" cy="6170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b="1" dirty="0">
                <a:solidFill>
                  <a:schemeClr val="accent6"/>
                </a:solidFill>
                <a:latin typeface="Montserrat" panose="020F0502020204030204" pitchFamily="2" charset="0"/>
              </a:rPr>
              <a:t>5. </a:t>
            </a:r>
            <a:r>
              <a:rPr lang="en" sz="2400" b="1" dirty="0">
                <a:solidFill>
                  <a:schemeClr val="tx2">
                    <a:lumMod val="90000"/>
                  </a:schemeClr>
                </a:solidFill>
                <a:latin typeface="Montserrat" panose="020F0502020204030204" pitchFamily="2" charset="0"/>
              </a:rPr>
              <a:t>Importação altamente concentradas no mundo</a:t>
            </a:r>
          </a:p>
        </p:txBody>
      </p:sp>
      <p:sp>
        <p:nvSpPr>
          <p:cNvPr id="8" name="Shape 302">
            <a:extLst>
              <a:ext uri="{FF2B5EF4-FFF2-40B4-BE49-F238E27FC236}">
                <a16:creationId xmlns:a16="http://schemas.microsoft.com/office/drawing/2014/main" id="{42F74B9D-A382-5601-67A4-377CB6C3D403}"/>
              </a:ext>
            </a:extLst>
          </p:cNvPr>
          <p:cNvSpPr txBox="1">
            <a:spLocks/>
          </p:cNvSpPr>
          <p:nvPr/>
        </p:nvSpPr>
        <p:spPr>
          <a:xfrm>
            <a:off x="688622" y="4208283"/>
            <a:ext cx="7119584" cy="73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/>
              <a:t>- Apenas 30 países do mundo são responsáveis por quase </a:t>
            </a:r>
            <a:r>
              <a:rPr lang="en" sz="2000" dirty="0">
                <a:solidFill>
                  <a:schemeClr val="accent6"/>
                </a:solidFill>
              </a:rPr>
              <a:t>89,84% </a:t>
            </a:r>
            <a:r>
              <a:rPr lang="en" sz="1600" dirty="0"/>
              <a:t>da média de importalção de vinho mundial.</a:t>
            </a:r>
          </a:p>
        </p:txBody>
      </p:sp>
    </p:spTree>
    <p:extLst>
      <p:ext uri="{BB962C8B-B14F-4D97-AF65-F5344CB8AC3E}">
        <p14:creationId xmlns:p14="http://schemas.microsoft.com/office/powerpoint/2010/main" val="154393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33">
            <a:extLst>
              <a:ext uri="{FF2B5EF4-FFF2-40B4-BE49-F238E27FC236}">
                <a16:creationId xmlns:a16="http://schemas.microsoft.com/office/drawing/2014/main" id="{9B314051-A407-4BD2-9864-6BC0B0F83989}"/>
              </a:ext>
            </a:extLst>
          </p:cNvPr>
          <p:cNvGrpSpPr/>
          <p:nvPr/>
        </p:nvGrpSpPr>
        <p:grpSpPr>
          <a:xfrm>
            <a:off x="8682281" y="92128"/>
            <a:ext cx="369504" cy="268182"/>
            <a:chOff x="4604550" y="3714775"/>
            <a:chExt cx="439625" cy="319075"/>
          </a:xfrm>
        </p:grpSpPr>
        <p:sp>
          <p:nvSpPr>
            <p:cNvPr id="3" name="Shape 634">
              <a:extLst>
                <a:ext uri="{FF2B5EF4-FFF2-40B4-BE49-F238E27FC236}">
                  <a16:creationId xmlns:a16="http://schemas.microsoft.com/office/drawing/2014/main" id="{47F19ADF-2196-7AC1-C2A4-65C3EA816B15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635">
              <a:extLst>
                <a:ext uri="{FF2B5EF4-FFF2-40B4-BE49-F238E27FC236}">
                  <a16:creationId xmlns:a16="http://schemas.microsoft.com/office/drawing/2014/main" id="{F201AC65-1A38-AB71-0A67-AA69473B425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99">
            <a:extLst>
              <a:ext uri="{FF2B5EF4-FFF2-40B4-BE49-F238E27FC236}">
                <a16:creationId xmlns:a16="http://schemas.microsoft.com/office/drawing/2014/main" id="{F7C61430-4EE5-7D6F-0262-92303565AEBE}"/>
              </a:ext>
            </a:extLst>
          </p:cNvPr>
          <p:cNvSpPr txBox="1">
            <a:spLocks/>
          </p:cNvSpPr>
          <p:nvPr/>
        </p:nvSpPr>
        <p:spPr>
          <a:xfrm>
            <a:off x="43354" y="4710"/>
            <a:ext cx="7206052" cy="9040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b="1" dirty="0">
                <a:solidFill>
                  <a:schemeClr val="accent6"/>
                </a:solidFill>
                <a:latin typeface="Montserrat" panose="020F0502020204030204" pitchFamily="2" charset="0"/>
              </a:rPr>
              <a:t>6. </a:t>
            </a:r>
            <a:r>
              <a:rPr lang="en" sz="2400" b="1" dirty="0">
                <a:solidFill>
                  <a:schemeClr val="tx2">
                    <a:lumMod val="90000"/>
                  </a:schemeClr>
                </a:solidFill>
                <a:latin typeface="Montserrat" panose="020F0502020204030204" pitchFamily="2" charset="0"/>
              </a:rPr>
              <a:t>Países que figuram entre os top 30 importadores e consumidores</a:t>
            </a:r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34176F7-3D6B-E1B9-647E-F28359EB21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0" y="1349022"/>
            <a:ext cx="6298847" cy="3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9682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255</Words>
  <Application>Microsoft Office PowerPoint</Application>
  <PresentationFormat>Apresentação na tela (16:9)</PresentationFormat>
  <Paragraphs>39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Montserrat</vt:lpstr>
      <vt:lpstr>Arial</vt:lpstr>
      <vt:lpstr>Karla</vt:lpstr>
      <vt:lpstr>Cadwal template</vt:lpstr>
      <vt:lpstr>Tech Challenge 1</vt:lpstr>
      <vt:lpstr>Problemas / Desafios</vt:lpstr>
      <vt:lpstr>Apresentação do PowerPoint</vt:lpstr>
      <vt:lpstr>Apresentação do PowerPoint</vt:lpstr>
      <vt:lpstr>Apresentação do PowerPoint</vt:lpstr>
      <vt:lpstr>Qual a nossa estratégia? Encontrar mercados aonde o consumo e a importação sejam altos!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Luiz Fernando FAT</dc:creator>
  <cp:lastModifiedBy>Jeferson Vieira</cp:lastModifiedBy>
  <cp:revision>9</cp:revision>
  <dcterms:modified xsi:type="dcterms:W3CDTF">2023-10-31T03:08:09Z</dcterms:modified>
</cp:coreProperties>
</file>