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9753600" cx="13004800"/>
  <p:notesSz cx="6858000" cy="9144000"/>
  <p:embeddedFontLst>
    <p:embeddedFont>
      <p:font typeface="Helvetica Neue"/>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C6C2300-A2C5-4D56-B37E-F747F84B2EA9}">
  <a:tblStyle styleId="{BC6C2300-A2C5-4D56-B37E-F747F84B2EA9}" styleName="Table_0">
    <a:wholeTbl>
      <a:tcTxStyle b="off" i="off">
        <a:font>
          <a:latin typeface="Helvetica Neue"/>
          <a:ea typeface="Helvetica Neue"/>
          <a:cs typeface="Helvetica Neue"/>
        </a:font>
        <a:srgbClr val="EBEBEB"/>
      </a:tcTxStyle>
      <a:tcStyle>
        <a:tcBdr>
          <a:left>
            <a:ln cap="flat" cmpd="sng" w="12700">
              <a:solidFill>
                <a:srgbClr val="EBEBEB"/>
              </a:solidFill>
              <a:prstDash val="solid"/>
              <a:round/>
              <a:headEnd len="sm" w="sm" type="none"/>
              <a:tailEnd len="sm" w="sm" type="none"/>
            </a:ln>
          </a:left>
          <a:right>
            <a:ln cap="flat" cmpd="sng" w="12700">
              <a:solidFill>
                <a:srgbClr val="EBEBEB"/>
              </a:solidFill>
              <a:prstDash val="solid"/>
              <a:round/>
              <a:headEnd len="sm" w="sm" type="none"/>
              <a:tailEnd len="sm" w="sm" type="none"/>
            </a:ln>
          </a:right>
          <a:top>
            <a:ln cap="flat" cmpd="sng" w="12700">
              <a:solidFill>
                <a:srgbClr val="EBEBEB"/>
              </a:solidFill>
              <a:prstDash val="solid"/>
              <a:round/>
              <a:headEnd len="sm" w="sm" type="none"/>
              <a:tailEnd len="sm" w="sm" type="none"/>
            </a:ln>
          </a:top>
          <a:bottom>
            <a:ln cap="flat" cmpd="sng" w="12700">
              <a:solidFill>
                <a:srgbClr val="EBEBEB"/>
              </a:solidFill>
              <a:prstDash val="solid"/>
              <a:round/>
              <a:headEnd len="sm" w="sm" type="none"/>
              <a:tailEnd len="sm" w="sm" type="none"/>
            </a:ln>
          </a:bottom>
          <a:insideH>
            <a:ln cap="flat" cmpd="sng" w="12700">
              <a:solidFill>
                <a:srgbClr val="EBEBEB"/>
              </a:solidFill>
              <a:prstDash val="solid"/>
              <a:round/>
              <a:headEnd len="sm" w="sm" type="none"/>
              <a:tailEnd len="sm" w="sm" type="none"/>
            </a:ln>
          </a:insideH>
          <a:insideV>
            <a:ln cap="flat" cmpd="sng" w="12700">
              <a:solidFill>
                <a:srgbClr val="EBEBEB"/>
              </a:solidFill>
              <a:prstDash val="solid"/>
              <a:round/>
              <a:headEnd len="sm" w="sm" type="none"/>
              <a:tailEnd len="sm" w="sm" type="none"/>
            </a:ln>
          </a:insideV>
        </a:tcBdr>
        <a:fill>
          <a:solidFill>
            <a:srgbClr val="EBEBEB">
              <a:alpha val="20000"/>
            </a:srgbClr>
          </a:solidFill>
        </a:fill>
      </a:tcStyle>
    </a:wholeTbl>
    <a:band1H>
      <a:tcTxStyle b="off" i="off"/>
    </a:band1H>
    <a:band2H>
      <a:tcTxStyle b="off" i="off"/>
      <a:tcStyle>
        <a:fill>
          <a:solidFill>
            <a:srgbClr val="FFFFFF"/>
          </a:solidFill>
        </a:fill>
      </a:tcStyle>
    </a:band2H>
    <a:band1V>
      <a:tcTxStyle b="off" i="off"/>
    </a:band1V>
    <a:band2V>
      <a:tcTxStyle b="off" i="off"/>
    </a:band2V>
    <a:lastCol>
      <a:tcTxStyle b="off" i="off"/>
    </a:lastCol>
    <a:firstCol>
      <a:tcTxStyle b="on" i="off">
        <a:font>
          <a:latin typeface="Helvetica Neue"/>
          <a:ea typeface="Helvetica Neue"/>
          <a:cs typeface="Helvetica Neue"/>
        </a:font>
        <a:srgbClr val="EBEBEB"/>
      </a:tcTxStyle>
      <a:tcStyle>
        <a:tcBdr>
          <a:left>
            <a:ln cap="flat" cmpd="sng" w="12700">
              <a:solidFill>
                <a:srgbClr val="EBEBEB"/>
              </a:solidFill>
              <a:prstDash val="solid"/>
              <a:round/>
              <a:headEnd len="sm" w="sm" type="none"/>
              <a:tailEnd len="sm" w="sm" type="none"/>
            </a:ln>
          </a:left>
          <a:right>
            <a:ln cap="flat" cmpd="sng" w="12700">
              <a:solidFill>
                <a:srgbClr val="EBEBEB"/>
              </a:solidFill>
              <a:prstDash val="solid"/>
              <a:round/>
              <a:headEnd len="sm" w="sm" type="none"/>
              <a:tailEnd len="sm" w="sm" type="none"/>
            </a:ln>
          </a:right>
          <a:top>
            <a:ln cap="flat" cmpd="sng" w="12700">
              <a:solidFill>
                <a:srgbClr val="EBEBEB"/>
              </a:solidFill>
              <a:prstDash val="solid"/>
              <a:round/>
              <a:headEnd len="sm" w="sm" type="none"/>
              <a:tailEnd len="sm" w="sm" type="none"/>
            </a:ln>
          </a:top>
          <a:bottom>
            <a:ln cap="flat" cmpd="sng" w="12700">
              <a:solidFill>
                <a:srgbClr val="EBEBEB"/>
              </a:solidFill>
              <a:prstDash val="solid"/>
              <a:round/>
              <a:headEnd len="sm" w="sm" type="none"/>
              <a:tailEnd len="sm" w="sm" type="none"/>
            </a:ln>
          </a:bottom>
          <a:insideH>
            <a:ln cap="flat" cmpd="sng" w="12700">
              <a:solidFill>
                <a:srgbClr val="EBEBEB"/>
              </a:solidFill>
              <a:prstDash val="solid"/>
              <a:round/>
              <a:headEnd len="sm" w="sm" type="none"/>
              <a:tailEnd len="sm" w="sm" type="none"/>
            </a:ln>
          </a:insideH>
          <a:insideV>
            <a:ln cap="flat" cmpd="sng" w="12700">
              <a:solidFill>
                <a:srgbClr val="EBEBEB"/>
              </a:solidFill>
              <a:prstDash val="solid"/>
              <a:round/>
              <a:headEnd len="sm" w="sm" type="none"/>
              <a:tailEnd len="sm" w="sm" type="none"/>
            </a:ln>
          </a:insideV>
        </a:tcBdr>
        <a:fill>
          <a:solidFill>
            <a:srgbClr val="EBEBEB">
              <a:alpha val="20000"/>
            </a:srgbClr>
          </a:solidFill>
        </a:fill>
      </a:tcStyle>
    </a:firstCol>
    <a:lastRow>
      <a:tcTxStyle b="on" i="off">
        <a:font>
          <a:latin typeface="Helvetica Neue"/>
          <a:ea typeface="Helvetica Neue"/>
          <a:cs typeface="Helvetica Neue"/>
        </a:font>
        <a:srgbClr val="EBEBEB"/>
      </a:tcTxStyle>
      <a:tcStyle>
        <a:tcBdr>
          <a:left>
            <a:ln cap="flat" cmpd="sng" w="12700">
              <a:solidFill>
                <a:srgbClr val="EBEBEB"/>
              </a:solidFill>
              <a:prstDash val="solid"/>
              <a:round/>
              <a:headEnd len="sm" w="sm" type="none"/>
              <a:tailEnd len="sm" w="sm" type="none"/>
            </a:ln>
          </a:left>
          <a:right>
            <a:ln cap="flat" cmpd="sng" w="12700">
              <a:solidFill>
                <a:srgbClr val="EBEBEB"/>
              </a:solidFill>
              <a:prstDash val="solid"/>
              <a:round/>
              <a:headEnd len="sm" w="sm" type="none"/>
              <a:tailEnd len="sm" w="sm" type="none"/>
            </a:ln>
          </a:right>
          <a:top>
            <a:ln cap="flat" cmpd="sng" w="50800">
              <a:solidFill>
                <a:srgbClr val="EBEBEB"/>
              </a:solidFill>
              <a:prstDash val="solid"/>
              <a:round/>
              <a:headEnd len="sm" w="sm" type="none"/>
              <a:tailEnd len="sm" w="sm" type="none"/>
            </a:ln>
          </a:top>
          <a:bottom>
            <a:ln cap="flat" cmpd="sng" w="12700">
              <a:solidFill>
                <a:srgbClr val="EBEBEB"/>
              </a:solidFill>
              <a:prstDash val="solid"/>
              <a:round/>
              <a:headEnd len="sm" w="sm" type="none"/>
              <a:tailEnd len="sm" w="sm" type="none"/>
            </a:ln>
          </a:bottom>
          <a:insideH>
            <a:ln cap="flat" cmpd="sng" w="12700">
              <a:solidFill>
                <a:srgbClr val="EBEBEB"/>
              </a:solidFill>
              <a:prstDash val="solid"/>
              <a:round/>
              <a:headEnd len="sm" w="sm" type="none"/>
              <a:tailEnd len="sm" w="sm" type="none"/>
            </a:ln>
          </a:insideH>
          <a:insideV>
            <a:ln cap="flat" cmpd="sng" w="12700">
              <a:solidFill>
                <a:srgbClr val="EBEBEB"/>
              </a:solidFill>
              <a:prstDash val="solid"/>
              <a:round/>
              <a:headEnd len="sm" w="sm" type="none"/>
              <a:tailEnd len="sm" w="sm" type="none"/>
            </a:ln>
          </a:insideV>
        </a:tcBdr>
        <a:fill>
          <a:solidFill>
            <a:srgbClr val="FFFFFF">
              <a:alpha val="0"/>
            </a:srgbClr>
          </a:solidFill>
        </a:fill>
      </a:tcStyle>
    </a:lastRow>
    <a:seCell>
      <a:tcTxStyle b="off" i="off"/>
    </a:seCell>
    <a:swCell>
      <a:tcTxStyle b="off" i="off"/>
    </a:swCell>
    <a:firstRow>
      <a:tcTxStyle b="on" i="off">
        <a:font>
          <a:latin typeface="Helvetica Neue"/>
          <a:ea typeface="Helvetica Neue"/>
          <a:cs typeface="Helvetica Neue"/>
        </a:font>
        <a:srgbClr val="EBEBEB"/>
      </a:tcTxStyle>
      <a:tcStyle>
        <a:tcBdr>
          <a:left>
            <a:ln cap="flat" cmpd="sng" w="12700">
              <a:solidFill>
                <a:srgbClr val="EBEBEB"/>
              </a:solidFill>
              <a:prstDash val="solid"/>
              <a:round/>
              <a:headEnd len="sm" w="sm" type="none"/>
              <a:tailEnd len="sm" w="sm" type="none"/>
            </a:ln>
          </a:left>
          <a:right>
            <a:ln cap="flat" cmpd="sng" w="12700">
              <a:solidFill>
                <a:srgbClr val="EBEBEB"/>
              </a:solidFill>
              <a:prstDash val="solid"/>
              <a:round/>
              <a:headEnd len="sm" w="sm" type="none"/>
              <a:tailEnd len="sm" w="sm" type="none"/>
            </a:ln>
          </a:right>
          <a:top>
            <a:ln cap="flat" cmpd="sng" w="12700">
              <a:solidFill>
                <a:srgbClr val="EBEBEB"/>
              </a:solidFill>
              <a:prstDash val="solid"/>
              <a:round/>
              <a:headEnd len="sm" w="sm" type="none"/>
              <a:tailEnd len="sm" w="sm" type="none"/>
            </a:ln>
          </a:top>
          <a:bottom>
            <a:ln cap="flat" cmpd="sng" w="25400">
              <a:solidFill>
                <a:srgbClr val="EBEBEB"/>
              </a:solidFill>
              <a:prstDash val="solid"/>
              <a:round/>
              <a:headEnd len="sm" w="sm" type="none"/>
              <a:tailEnd len="sm" w="sm" type="none"/>
            </a:ln>
          </a:bottom>
          <a:insideH>
            <a:ln cap="flat" cmpd="sng" w="12700">
              <a:solidFill>
                <a:srgbClr val="EBEBEB"/>
              </a:solidFill>
              <a:prstDash val="solid"/>
              <a:round/>
              <a:headEnd len="sm" w="sm" type="none"/>
              <a:tailEnd len="sm" w="sm" type="none"/>
            </a:ln>
          </a:insideH>
          <a:insideV>
            <a:ln cap="flat" cmpd="sng" w="12700">
              <a:solidFill>
                <a:srgbClr val="EBEBEB"/>
              </a:solidFill>
              <a:prstDash val="solid"/>
              <a:round/>
              <a:headEnd len="sm" w="sm" type="none"/>
              <a:tailEnd len="sm" w="sm" type="none"/>
            </a:ln>
          </a:insideV>
        </a:tcBdr>
        <a:fill>
          <a:solidFill>
            <a:srgbClr val="FFFFFF">
              <a:alpha val="0"/>
            </a:srgbClr>
          </a:solidFill>
        </a:fill>
      </a:tcStyle>
    </a:firstRow>
    <a:neCell>
      <a:tcTxStyle b="off" i="off"/>
    </a:neCell>
    <a:nwCell>
      <a:tcTxStyle b="off" i="off"/>
    </a:nwCell>
  </a:tblStyle>
  <a:tblStyle styleId="{5D66C7D9-5250-41F1-AAFE-E9473B955137}" styleName="Table_1">
    <a:wholeTbl>
      <a:tcTxStyle b="off" i="off">
        <a:font>
          <a:latin typeface="Helvetica Neue"/>
          <a:ea typeface="Helvetica Neue"/>
          <a:cs typeface="Helvetica Neue"/>
        </a:font>
        <a:srgbClr val="C000EB"/>
      </a:tcTxStyle>
      <a:tcStyle>
        <a:tcBdr>
          <a:left>
            <a:ln cap="flat" cmpd="sng" w="12700">
              <a:solidFill>
                <a:srgbClr val="EBEBEB"/>
              </a:solidFill>
              <a:prstDash val="solid"/>
              <a:round/>
              <a:headEnd len="sm" w="sm" type="none"/>
              <a:tailEnd len="sm" w="sm" type="none"/>
            </a:ln>
          </a:left>
          <a:right>
            <a:ln cap="flat" cmpd="sng" w="12700">
              <a:solidFill>
                <a:srgbClr val="EBEBEB"/>
              </a:solidFill>
              <a:prstDash val="solid"/>
              <a:round/>
              <a:headEnd len="sm" w="sm" type="none"/>
              <a:tailEnd len="sm" w="sm" type="none"/>
            </a:ln>
          </a:right>
          <a:top>
            <a:ln cap="flat" cmpd="sng" w="12700">
              <a:solidFill>
                <a:srgbClr val="EBEBEB"/>
              </a:solidFill>
              <a:prstDash val="solid"/>
              <a:round/>
              <a:headEnd len="sm" w="sm" type="none"/>
              <a:tailEnd len="sm" w="sm" type="none"/>
            </a:ln>
          </a:top>
          <a:bottom>
            <a:ln cap="flat" cmpd="sng" w="12700">
              <a:solidFill>
                <a:srgbClr val="EBEBEB"/>
              </a:solidFill>
              <a:prstDash val="solid"/>
              <a:round/>
              <a:headEnd len="sm" w="sm" type="none"/>
              <a:tailEnd len="sm" w="sm" type="none"/>
            </a:ln>
          </a:bottom>
          <a:insideH>
            <a:ln cap="flat" cmpd="sng" w="12700">
              <a:solidFill>
                <a:srgbClr val="EBEBEB"/>
              </a:solidFill>
              <a:prstDash val="solid"/>
              <a:round/>
              <a:headEnd len="sm" w="sm" type="none"/>
              <a:tailEnd len="sm" w="sm" type="none"/>
            </a:ln>
          </a:insideH>
          <a:insideV>
            <a:ln cap="flat" cmpd="sng" w="12700">
              <a:solidFill>
                <a:srgbClr val="EBEBEB"/>
              </a:solidFill>
              <a:prstDash val="solid"/>
              <a:round/>
              <a:headEnd len="sm" w="sm" type="none"/>
              <a:tailEnd len="sm" w="sm" type="none"/>
            </a:ln>
          </a:insideV>
        </a:tcBdr>
        <a:fill>
          <a:solidFill>
            <a:srgbClr val="D1DDF4"/>
          </a:solidFill>
        </a:fill>
      </a:tcStyle>
    </a:wholeTbl>
    <a:band1H>
      <a:tcTxStyle b="off" i="off"/>
    </a:band1H>
    <a:band2H>
      <a:tcTxStyle b="off" i="off"/>
      <a:tcStyle>
        <a:fill>
          <a:solidFill>
            <a:srgbClr val="EAEFFA"/>
          </a:solidFill>
        </a:fill>
      </a:tcStyle>
    </a:band2H>
    <a:band1V>
      <a:tcTxStyle b="off" i="off"/>
    </a:band1V>
    <a:band2V>
      <a:tcTxStyle b="off" i="off"/>
    </a:band2V>
    <a:lastCol>
      <a:tcTxStyle b="off" i="off"/>
    </a:lastCol>
    <a:firstCol>
      <a:tcTxStyle b="on" i="off">
        <a:font>
          <a:latin typeface="Helvetica Neue"/>
          <a:ea typeface="Helvetica Neue"/>
          <a:cs typeface="Helvetica Neue"/>
        </a:font>
        <a:srgbClr val="EBEBEB"/>
      </a:tcTxStyle>
      <a:tcStyle>
        <a:tcBdr>
          <a:left>
            <a:ln cap="flat" cmpd="sng" w="12700">
              <a:solidFill>
                <a:srgbClr val="EBEBEB"/>
              </a:solidFill>
              <a:prstDash val="solid"/>
              <a:round/>
              <a:headEnd len="sm" w="sm" type="none"/>
              <a:tailEnd len="sm" w="sm" type="none"/>
            </a:ln>
          </a:left>
          <a:right>
            <a:ln cap="flat" cmpd="sng" w="12700">
              <a:solidFill>
                <a:srgbClr val="EBEBEB"/>
              </a:solidFill>
              <a:prstDash val="solid"/>
              <a:round/>
              <a:headEnd len="sm" w="sm" type="none"/>
              <a:tailEnd len="sm" w="sm" type="none"/>
            </a:ln>
          </a:right>
          <a:top>
            <a:ln cap="flat" cmpd="sng" w="12700">
              <a:solidFill>
                <a:srgbClr val="EBEBEB"/>
              </a:solidFill>
              <a:prstDash val="solid"/>
              <a:round/>
              <a:headEnd len="sm" w="sm" type="none"/>
              <a:tailEnd len="sm" w="sm" type="none"/>
            </a:ln>
          </a:top>
          <a:bottom>
            <a:ln cap="flat" cmpd="sng" w="12700">
              <a:solidFill>
                <a:srgbClr val="EBEBEB"/>
              </a:solidFill>
              <a:prstDash val="solid"/>
              <a:round/>
              <a:headEnd len="sm" w="sm" type="none"/>
              <a:tailEnd len="sm" w="sm" type="none"/>
            </a:ln>
          </a:bottom>
          <a:insideH>
            <a:ln cap="flat" cmpd="sng" w="12700">
              <a:solidFill>
                <a:srgbClr val="EBEBEB"/>
              </a:solidFill>
              <a:prstDash val="solid"/>
              <a:round/>
              <a:headEnd len="sm" w="sm" type="none"/>
              <a:tailEnd len="sm" w="sm" type="none"/>
            </a:ln>
          </a:insideH>
          <a:insideV>
            <a:ln cap="flat" cmpd="sng" w="12700">
              <a:solidFill>
                <a:srgbClr val="EBEBEB"/>
              </a:solidFill>
              <a:prstDash val="solid"/>
              <a:round/>
              <a:headEnd len="sm" w="sm" type="none"/>
              <a:tailEnd len="sm" w="sm" type="none"/>
            </a:ln>
          </a:insideV>
        </a:tcBdr>
        <a:fill>
          <a:solidFill>
            <a:schemeClr val="accent1"/>
          </a:solidFill>
        </a:fill>
      </a:tcStyle>
    </a:firstCol>
    <a:lastRow>
      <a:tcTxStyle b="on" i="off">
        <a:font>
          <a:latin typeface="Helvetica Neue"/>
          <a:ea typeface="Helvetica Neue"/>
          <a:cs typeface="Helvetica Neue"/>
        </a:font>
        <a:srgbClr val="EBEBEB"/>
      </a:tcTxStyle>
      <a:tcStyle>
        <a:tcBdr>
          <a:left>
            <a:ln cap="flat" cmpd="sng" w="12700">
              <a:solidFill>
                <a:srgbClr val="EBEBEB"/>
              </a:solidFill>
              <a:prstDash val="solid"/>
              <a:round/>
              <a:headEnd len="sm" w="sm" type="none"/>
              <a:tailEnd len="sm" w="sm" type="none"/>
            </a:ln>
          </a:left>
          <a:right>
            <a:ln cap="flat" cmpd="sng" w="12700">
              <a:solidFill>
                <a:srgbClr val="EBEBEB"/>
              </a:solidFill>
              <a:prstDash val="solid"/>
              <a:round/>
              <a:headEnd len="sm" w="sm" type="none"/>
              <a:tailEnd len="sm" w="sm" type="none"/>
            </a:ln>
          </a:right>
          <a:top>
            <a:ln cap="flat" cmpd="sng" w="38100">
              <a:solidFill>
                <a:srgbClr val="EBEBEB"/>
              </a:solidFill>
              <a:prstDash val="solid"/>
              <a:round/>
              <a:headEnd len="sm" w="sm" type="none"/>
              <a:tailEnd len="sm" w="sm" type="none"/>
            </a:ln>
          </a:top>
          <a:bottom>
            <a:ln cap="flat" cmpd="sng" w="12700">
              <a:solidFill>
                <a:srgbClr val="EBEBEB"/>
              </a:solidFill>
              <a:prstDash val="solid"/>
              <a:round/>
              <a:headEnd len="sm" w="sm" type="none"/>
              <a:tailEnd len="sm" w="sm" type="none"/>
            </a:ln>
          </a:bottom>
          <a:insideH>
            <a:ln cap="flat" cmpd="sng" w="12700">
              <a:solidFill>
                <a:srgbClr val="EBEBEB"/>
              </a:solidFill>
              <a:prstDash val="solid"/>
              <a:round/>
              <a:headEnd len="sm" w="sm" type="none"/>
              <a:tailEnd len="sm" w="sm" type="none"/>
            </a:ln>
          </a:insideH>
          <a:insideV>
            <a:ln cap="flat" cmpd="sng" w="12700">
              <a:solidFill>
                <a:srgbClr val="EBEBEB"/>
              </a:solidFill>
              <a:prstDash val="solid"/>
              <a:round/>
              <a:headEnd len="sm" w="sm" type="none"/>
              <a:tailEnd len="sm" w="sm" type="none"/>
            </a:ln>
          </a:insideV>
        </a:tcBdr>
        <a:fill>
          <a:solidFill>
            <a:schemeClr val="accent1"/>
          </a:solidFill>
        </a:fill>
      </a:tcStyle>
    </a:lastRow>
    <a:seCell>
      <a:tcTxStyle b="off" i="off"/>
    </a:seCell>
    <a:swCell>
      <a:tcTxStyle b="off" i="off"/>
    </a:swCell>
    <a:firstRow>
      <a:tcTxStyle b="on" i="off">
        <a:font>
          <a:latin typeface="Helvetica Neue"/>
          <a:ea typeface="Helvetica Neue"/>
          <a:cs typeface="Helvetica Neue"/>
        </a:font>
        <a:srgbClr val="EBEBEB"/>
      </a:tcTxStyle>
      <a:tcStyle>
        <a:tcBdr>
          <a:left>
            <a:ln cap="flat" cmpd="sng" w="12700">
              <a:solidFill>
                <a:srgbClr val="EBEBEB"/>
              </a:solidFill>
              <a:prstDash val="solid"/>
              <a:round/>
              <a:headEnd len="sm" w="sm" type="none"/>
              <a:tailEnd len="sm" w="sm" type="none"/>
            </a:ln>
          </a:left>
          <a:right>
            <a:ln cap="flat" cmpd="sng" w="12700">
              <a:solidFill>
                <a:srgbClr val="EBEBEB"/>
              </a:solidFill>
              <a:prstDash val="solid"/>
              <a:round/>
              <a:headEnd len="sm" w="sm" type="none"/>
              <a:tailEnd len="sm" w="sm" type="none"/>
            </a:ln>
          </a:right>
          <a:top>
            <a:ln cap="flat" cmpd="sng" w="12700">
              <a:solidFill>
                <a:srgbClr val="EBEBEB"/>
              </a:solidFill>
              <a:prstDash val="solid"/>
              <a:round/>
              <a:headEnd len="sm" w="sm" type="none"/>
              <a:tailEnd len="sm" w="sm" type="none"/>
            </a:ln>
          </a:top>
          <a:bottom>
            <a:ln cap="flat" cmpd="sng" w="38100">
              <a:solidFill>
                <a:srgbClr val="EBEBEB"/>
              </a:solidFill>
              <a:prstDash val="solid"/>
              <a:round/>
              <a:headEnd len="sm" w="sm" type="none"/>
              <a:tailEnd len="sm" w="sm" type="none"/>
            </a:ln>
          </a:bottom>
          <a:insideH>
            <a:ln cap="flat" cmpd="sng" w="12700">
              <a:solidFill>
                <a:srgbClr val="EBEBEB"/>
              </a:solidFill>
              <a:prstDash val="solid"/>
              <a:round/>
              <a:headEnd len="sm" w="sm" type="none"/>
              <a:tailEnd len="sm" w="sm" type="none"/>
            </a:ln>
          </a:insideH>
          <a:insideV>
            <a:ln cap="flat" cmpd="sng" w="12700">
              <a:solidFill>
                <a:srgbClr val="EBEBEB"/>
              </a:solidFill>
              <a:prstDash val="solid"/>
              <a:round/>
              <a:headEnd len="sm" w="sm" type="none"/>
              <a:tailEnd len="sm" w="sm" type="none"/>
            </a:ln>
          </a:insideV>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HelveticaNeue-bold.fntdata"/><Relationship Id="rId11" Type="http://schemas.openxmlformats.org/officeDocument/2006/relationships/slide" Target="slides/slide6.xml"/><Relationship Id="rId22" Type="http://schemas.openxmlformats.org/officeDocument/2006/relationships/font" Target="fonts/HelveticaNeue-boldItalic.fntdata"/><Relationship Id="rId10" Type="http://schemas.openxmlformats.org/officeDocument/2006/relationships/slide" Target="slides/slide5.xml"/><Relationship Id="rId21" Type="http://schemas.openxmlformats.org/officeDocument/2006/relationships/font" Target="fonts/HelveticaNeue-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HelveticaNeue-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 name="Shape 4"/>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lstStyle>
            <a:lvl1pPr indent="-228600" lvl="0" marL="457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1pPr>
            <a:lvl2pPr indent="-228600" lvl="1" marL="914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2pPr>
            <a:lvl3pPr indent="-228600" lvl="2" marL="1371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3pPr>
            <a:lvl4pPr indent="-228600" lvl="3" marL="1828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4pPr>
            <a:lvl5pPr indent="-228600" lvl="4" marL="22860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5pPr>
            <a:lvl6pPr indent="-228600" lvl="5" marL="2743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6pPr>
            <a:lvl7pPr indent="-228600" lvl="6" marL="3200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7pPr>
            <a:lvl8pPr indent="-228600" lvl="7" marL="3657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8pPr>
            <a:lvl9pPr indent="-228600" lvl="8" marL="4114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57" name="Shape 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17" name="Shape 117"/>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2200"/>
              <a:buFont typeface="Helvetica Neue"/>
              <a:buNone/>
            </a:pPr>
            <a:r>
              <a:rPr b="0" i="0" lang="en-US" sz="2200" u="none" cap="none" strike="noStrike">
                <a:solidFill>
                  <a:srgbClr val="000000"/>
                </a:solidFill>
                <a:latin typeface="Helvetica Neue"/>
                <a:ea typeface="Helvetica Neue"/>
                <a:cs typeface="Helvetica Neue"/>
                <a:sym typeface="Helvetica Neue"/>
              </a:rPr>
              <a:t>The above Burndown Chart represent working progress and our </a:t>
            </a:r>
            <a:r>
              <a:rPr b="0" i="0" lang="en-US" sz="2200" u="none" cap="none" strike="noStrike">
                <a:solidFill>
                  <a:srgbClr val="AFCCF0"/>
                </a:solidFill>
                <a:latin typeface="Helvetica Neue"/>
                <a:ea typeface="Helvetica Neue"/>
                <a:cs typeface="Helvetica Neue"/>
                <a:sym typeface="Helvetica Neue"/>
              </a:rPr>
              <a:t>team developments</a:t>
            </a:r>
            <a:r>
              <a:rPr b="0" i="0" lang="en-US" sz="2200" u="none" cap="none" strike="noStrike">
                <a:solidFill>
                  <a:srgbClr val="000000"/>
                </a:solidFill>
                <a:latin typeface="Helvetica Neue"/>
                <a:ea typeface="Helvetica Neue"/>
                <a:cs typeface="Helvetica Neue"/>
                <a:sym typeface="Helvetica Neue"/>
              </a:rPr>
              <a:t>. in the diagram the Burndown chart is going down </a:t>
            </a:r>
            <a:r>
              <a:rPr b="0" i="0" lang="en-US" sz="2200" u="none" cap="none" strike="noStrike">
                <a:solidFill>
                  <a:srgbClr val="AFCCF0"/>
                </a:solidFill>
                <a:latin typeface="Helvetica Neue"/>
                <a:ea typeface="Helvetica Neue"/>
                <a:cs typeface="Helvetica Neue"/>
                <a:sym typeface="Helvetica Neue"/>
              </a:rPr>
              <a:t>very smoothly</a:t>
            </a:r>
            <a:r>
              <a:rPr b="0" i="0" lang="en-US" sz="2200" u="none" cap="none" strike="noStrike">
                <a:solidFill>
                  <a:srgbClr val="000000"/>
                </a:solidFill>
                <a:latin typeface="Helvetica Neue"/>
                <a:ea typeface="Helvetica Neue"/>
                <a:cs typeface="Helvetica Neue"/>
                <a:sym typeface="Helvetica Neue"/>
              </a:rPr>
              <a:t>, which means </a:t>
            </a:r>
            <a:r>
              <a:rPr b="0" i="0" lang="en-US" sz="2200" u="none" cap="none" strike="noStrike">
                <a:solidFill>
                  <a:srgbClr val="AFCCF0"/>
                </a:solidFill>
                <a:latin typeface="Helvetica Neue"/>
                <a:ea typeface="Helvetica Neue"/>
                <a:cs typeface="Helvetica Neue"/>
                <a:sym typeface="Helvetica Neue"/>
              </a:rPr>
              <a:t>our online retailer project is doing well.</a:t>
            </a:r>
            <a:endParaRPr b="0" i="0" sz="2200" u="none" cap="none" strike="noStrike">
              <a:solidFill>
                <a:srgbClr val="000000"/>
              </a:solidFill>
              <a:latin typeface="Helvetica Neue"/>
              <a:ea typeface="Helvetica Neue"/>
              <a:cs typeface="Helvetica Neue"/>
              <a:sym typeface="Helvetica Neue"/>
            </a:endParaRPr>
          </a:p>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7999"/>
              </a:lnSpc>
              <a:spcBef>
                <a:spcPts val="0"/>
              </a:spcBef>
              <a:spcAft>
                <a:spcPts val="0"/>
              </a:spcAft>
              <a:buClr>
                <a:srgbClr val="000000"/>
              </a:buClr>
              <a:buSzPts val="1400"/>
              <a:buFont typeface="Arial"/>
              <a:buNone/>
            </a:pPr>
            <a:r>
              <a:rPr b="0" i="0" lang="en-US" sz="1400" u="none" cap="none" strike="noStrike">
                <a:solidFill>
                  <a:srgbClr val="000000"/>
                </a:solidFill>
                <a:latin typeface="Helvetica Neue"/>
                <a:ea typeface="Helvetica Neue"/>
                <a:cs typeface="Helvetica Neue"/>
                <a:sym typeface="Helvetica Neue"/>
              </a:rPr>
              <a:t>Let’s move on Test Plan.</a:t>
            </a:r>
            <a:endParaRPr b="0" i="0" sz="1400" u="none" cap="none" strike="noStrike">
              <a:solidFill>
                <a:srgbClr val="000000"/>
              </a:solidFill>
              <a:latin typeface="Helvetica Neue"/>
              <a:ea typeface="Helvetica Neue"/>
              <a:cs typeface="Helvetica Neue"/>
              <a:sym typeface="Helvetica Neue"/>
            </a:endParaRPr>
          </a:p>
          <a:p>
            <a:pPr indent="0" lvl="0" marL="0" marR="0" rtl="0" algn="l">
              <a:lnSpc>
                <a:spcPct val="117999"/>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a:p>
            <a:pPr indent="0" lvl="0" marL="0" marR="0" rtl="0" algn="l">
              <a:lnSpc>
                <a:spcPct val="117999"/>
              </a:lnSpc>
              <a:spcBef>
                <a:spcPts val="0"/>
              </a:spcBef>
              <a:spcAft>
                <a:spcPts val="0"/>
              </a:spcAft>
              <a:buClr>
                <a:srgbClr val="000000"/>
              </a:buClr>
              <a:buSzPts val="1400"/>
              <a:buFont typeface="Arial"/>
              <a:buNone/>
            </a:pPr>
            <a:r>
              <a:rPr b="0" i="0" lang="en-US" sz="1400" u="none" cap="none" strike="noStrike">
                <a:solidFill>
                  <a:srgbClr val="000000"/>
                </a:solidFill>
                <a:latin typeface="Helvetica Neue"/>
                <a:ea typeface="Helvetica Neue"/>
                <a:cs typeface="Helvetica Neue"/>
                <a:sym typeface="Helvetica Neue"/>
              </a:rPr>
              <a:t>This Test Plan is tested by groupmate Victor and Andy. the report wrote by me Kami, Tommy and Raymond.</a:t>
            </a:r>
            <a:endParaRPr b="0" i="0" sz="1400" u="none" cap="none" strike="noStrike">
              <a:solidFill>
                <a:srgbClr val="000000"/>
              </a:solidFill>
              <a:latin typeface="Helvetica Neue"/>
              <a:ea typeface="Helvetica Neue"/>
              <a:cs typeface="Helvetica Neue"/>
              <a:sym typeface="Helvetica Neue"/>
            </a:endParaRPr>
          </a:p>
          <a:p>
            <a:pPr indent="0" lvl="0" marL="0" marR="0" rtl="0" algn="l">
              <a:lnSpc>
                <a:spcPct val="117999"/>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a:p>
            <a:pPr indent="0" lvl="0" marL="0" marR="0" rtl="0" algn="l">
              <a:lnSpc>
                <a:spcPct val="117999"/>
              </a:lnSpc>
              <a:spcBef>
                <a:spcPts val="0"/>
              </a:spcBef>
              <a:spcAft>
                <a:spcPts val="0"/>
              </a:spcAft>
              <a:buClr>
                <a:srgbClr val="000000"/>
              </a:buClr>
              <a:buSzPts val="1400"/>
              <a:buFont typeface="Arial"/>
              <a:buNone/>
            </a:pPr>
            <a:r>
              <a:rPr b="0" i="0" lang="en-US" sz="1400" u="none" cap="none" strike="noStrike">
                <a:solidFill>
                  <a:srgbClr val="000000"/>
                </a:solidFill>
                <a:latin typeface="Helvetica Neue"/>
                <a:ea typeface="Helvetica Neue"/>
                <a:cs typeface="Helvetica Neue"/>
                <a:sym typeface="Helvetica Neue"/>
              </a:rPr>
              <a:t>We point out some Actions for testing, also, we wrote about the Expected Results and the Actual Results.</a:t>
            </a:r>
            <a:endParaRPr b="0" i="0" sz="1400" u="none" cap="none" strike="noStrike">
              <a:solidFill>
                <a:srgbClr val="000000"/>
              </a:solidFill>
              <a:latin typeface="Helvetica Neue"/>
              <a:ea typeface="Helvetica Neue"/>
              <a:cs typeface="Helvetica Neue"/>
              <a:sym typeface="Helvetica Neue"/>
            </a:endParaRPr>
          </a:p>
          <a:p>
            <a:pPr indent="0" lvl="0" marL="0" marR="0" rtl="0" algn="l">
              <a:lnSpc>
                <a:spcPct val="117999"/>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a:p>
            <a:pPr indent="0" lvl="0" marL="0" marR="0" rtl="0" algn="l">
              <a:lnSpc>
                <a:spcPct val="117999"/>
              </a:lnSpc>
              <a:spcBef>
                <a:spcPts val="0"/>
              </a:spcBef>
              <a:spcAft>
                <a:spcPts val="0"/>
              </a:spcAft>
              <a:buClr>
                <a:srgbClr val="000000"/>
              </a:buClr>
              <a:buSzPts val="1400"/>
              <a:buFont typeface="Arial"/>
              <a:buNone/>
            </a:pPr>
            <a:r>
              <a:rPr b="0" i="0" lang="en-US" sz="1400" u="none" cap="none" strike="noStrike">
                <a:solidFill>
                  <a:srgbClr val="000000"/>
                </a:solidFill>
                <a:latin typeface="Helvetica Neue"/>
                <a:ea typeface="Helvetica Neue"/>
                <a:cs typeface="Helvetica Neue"/>
                <a:sym typeface="Helvetica Neue"/>
              </a:rPr>
              <a:t>We did 6 tests for the Test Plan.</a:t>
            </a:r>
            <a:endParaRPr b="0" i="0" sz="1400" u="none" cap="none" strike="noStrike">
              <a:solidFill>
                <a:srgbClr val="000000"/>
              </a:solidFill>
              <a:latin typeface="Helvetica Neue"/>
              <a:ea typeface="Helvetica Neue"/>
              <a:cs typeface="Helvetica Neue"/>
              <a:sym typeface="Helvetica Neue"/>
            </a:endParaRPr>
          </a:p>
          <a:p>
            <a:pPr indent="0" lvl="0" marL="0" marR="0" rtl="0" algn="l">
              <a:lnSpc>
                <a:spcPct val="117999"/>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a:p>
            <a:pPr indent="0" lvl="0" marL="0" marR="0" rtl="0" algn="l">
              <a:lnSpc>
                <a:spcPct val="117999"/>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125" name="Shape 12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131" name="Shape 13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40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Thank you for your attention. Now I am happy to answer any questions you might have.</a:t>
            </a:r>
            <a:endParaRPr b="0" i="0" sz="1400" u="none" cap="none" strike="noStrike">
              <a:solidFill>
                <a:srgbClr val="000000"/>
              </a:solidFill>
              <a:latin typeface="Arial"/>
              <a:ea typeface="Arial"/>
              <a:cs typeface="Arial"/>
              <a:sym typeface="Arial"/>
            </a:endParaRPr>
          </a:p>
          <a:p>
            <a:pPr indent="0" lvl="0" marL="0" marR="0" rtl="0" algn="l">
              <a:lnSpc>
                <a:spcPct val="117999"/>
              </a:lnSpc>
              <a:spcBef>
                <a:spcPts val="40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139" name="Shape 1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63" name="Shape 6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0" name="Shape 70"/>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7" name="Shape 77"/>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rPr b="0" i="0" lang="en-US" sz="1700" u="none" cap="none" strike="noStrike">
                <a:solidFill>
                  <a:srgbClr val="000000"/>
                </a:solidFill>
                <a:latin typeface="Helvetica Neue"/>
                <a:ea typeface="Helvetica Neue"/>
                <a:cs typeface="Helvetica Neue"/>
                <a:sym typeface="Helvetica Neue"/>
              </a:rPr>
              <a:t>This is our service blueprint.</a:t>
            </a:r>
            <a:endParaRPr b="0" i="0" sz="2200" u="none" cap="none" strike="noStrike">
              <a:solidFill>
                <a:srgbClr val="000000"/>
              </a:solidFill>
              <a:latin typeface="Helvetica Neue"/>
              <a:ea typeface="Helvetica Neue"/>
              <a:cs typeface="Helvetica Neue"/>
              <a:sym typeface="Helvetica Neue"/>
            </a:endParaRPr>
          </a:p>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a:p>
            <a:pPr indent="0" lvl="0" marL="0" marR="0" rtl="0" algn="l">
              <a:lnSpc>
                <a:spcPct val="117999"/>
              </a:lnSpc>
              <a:spcBef>
                <a:spcPts val="0"/>
              </a:spcBef>
              <a:spcAft>
                <a:spcPts val="0"/>
              </a:spcAft>
              <a:buClr>
                <a:srgbClr val="000000"/>
              </a:buClr>
              <a:buSzPts val="1400"/>
              <a:buFont typeface="Arial"/>
              <a:buNone/>
            </a:pPr>
            <a:r>
              <a:rPr b="0" i="0" lang="en-US" sz="1700" u="none" cap="none" strike="noStrike">
                <a:solidFill>
                  <a:srgbClr val="000000"/>
                </a:solidFill>
                <a:latin typeface="Helvetica Neue"/>
                <a:ea typeface="Helvetica Neue"/>
                <a:cs typeface="Helvetica Neue"/>
                <a:sym typeface="Helvetica Neue"/>
              </a:rPr>
              <a:t>The main components of the service blueprint which are Physical Evidence, Customer Actions, Front of Stage Interactions, Back of Stage Interaction and Support Process. </a:t>
            </a:r>
            <a:endParaRPr b="0" i="0" sz="2200" u="none" cap="none" strike="noStrike">
              <a:solidFill>
                <a:srgbClr val="000000"/>
              </a:solidFill>
              <a:latin typeface="Helvetica Neue"/>
              <a:ea typeface="Helvetica Neue"/>
              <a:cs typeface="Helvetica Neue"/>
              <a:sym typeface="Helvetica Neue"/>
            </a:endParaRPr>
          </a:p>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a:p>
            <a:pPr indent="0" lvl="0" marL="0" marR="0" rtl="0" algn="l">
              <a:lnSpc>
                <a:spcPct val="117999"/>
              </a:lnSpc>
              <a:spcBef>
                <a:spcPts val="0"/>
              </a:spcBef>
              <a:spcAft>
                <a:spcPts val="0"/>
              </a:spcAft>
              <a:buClr>
                <a:srgbClr val="000000"/>
              </a:buClr>
              <a:buSzPts val="1400"/>
              <a:buFont typeface="Arial"/>
              <a:buNone/>
            </a:pPr>
            <a:r>
              <a:rPr b="0" i="0" lang="en-US" sz="1700" u="none" cap="none" strike="noStrike">
                <a:solidFill>
                  <a:srgbClr val="000000"/>
                </a:solidFill>
                <a:latin typeface="Helvetica Neue"/>
                <a:ea typeface="Helvetica Neue"/>
                <a:cs typeface="Helvetica Neue"/>
                <a:sym typeface="Helvetica Neue"/>
              </a:rPr>
              <a:t>We are online retailer, the service blueprint in physical Evidence and Customer Actions user will see the main</a:t>
            </a:r>
            <a:r>
              <a:rPr b="0" i="0" lang="en-US" sz="1700" u="none" cap="none" strike="noStrike">
                <a:solidFill>
                  <a:srgbClr val="8EF4EF"/>
                </a:solidFill>
                <a:latin typeface="Helvetica Neue"/>
                <a:ea typeface="Helvetica Neue"/>
                <a:cs typeface="Helvetica Neue"/>
                <a:sym typeface="Helvetica Neue"/>
              </a:rPr>
              <a:t> online retailer website</a:t>
            </a:r>
            <a:r>
              <a:rPr b="0" i="0" lang="en-US" sz="1700" u="none" cap="none" strike="noStrike">
                <a:solidFill>
                  <a:srgbClr val="000000"/>
                </a:solidFill>
                <a:latin typeface="Helvetica Neue"/>
                <a:ea typeface="Helvetica Neue"/>
                <a:cs typeface="Helvetica Neue"/>
                <a:sym typeface="Helvetica Neue"/>
              </a:rPr>
              <a:t>, </a:t>
            </a:r>
            <a:r>
              <a:rPr b="0" i="0" lang="en-US" sz="1700" u="none" cap="none" strike="noStrike">
                <a:solidFill>
                  <a:srgbClr val="8EF4EF"/>
                </a:solidFill>
                <a:latin typeface="Helvetica Neue"/>
                <a:ea typeface="Helvetica Neue"/>
                <a:cs typeface="Helvetica Neue"/>
                <a:sym typeface="Helvetica Neue"/>
              </a:rPr>
              <a:t>recommended product</a:t>
            </a:r>
            <a:r>
              <a:rPr b="0" i="0" lang="en-US" sz="1700" u="none" cap="none" strike="noStrike">
                <a:solidFill>
                  <a:srgbClr val="000000"/>
                </a:solidFill>
                <a:latin typeface="Helvetica Neue"/>
                <a:ea typeface="Helvetica Neue"/>
                <a:cs typeface="Helvetica Neue"/>
                <a:sym typeface="Helvetica Neue"/>
              </a:rPr>
              <a:t>, </a:t>
            </a:r>
            <a:r>
              <a:rPr b="0" i="0" lang="en-US" sz="1700" u="none" cap="none" strike="noStrike">
                <a:solidFill>
                  <a:srgbClr val="8EF4EF"/>
                </a:solidFill>
                <a:latin typeface="Helvetica Neue"/>
                <a:ea typeface="Helvetica Neue"/>
                <a:cs typeface="Helvetica Neue"/>
                <a:sym typeface="Helvetica Neue"/>
              </a:rPr>
              <a:t>shopping cart</a:t>
            </a:r>
            <a:r>
              <a:rPr b="0" i="0" lang="en-US" sz="1700" u="none" cap="none" strike="noStrike">
                <a:solidFill>
                  <a:srgbClr val="000000"/>
                </a:solidFill>
                <a:latin typeface="Helvetica Neue"/>
                <a:ea typeface="Helvetica Neue"/>
                <a:cs typeface="Helvetica Neue"/>
                <a:sym typeface="Helvetica Neue"/>
              </a:rPr>
              <a:t> and </a:t>
            </a:r>
            <a:r>
              <a:rPr b="0" i="0" lang="en-US" sz="1700" u="none" cap="none" strike="noStrike">
                <a:solidFill>
                  <a:srgbClr val="8EF4EF"/>
                </a:solidFill>
                <a:latin typeface="Helvetica Neue"/>
                <a:ea typeface="Helvetica Neue"/>
                <a:cs typeface="Helvetica Neue"/>
                <a:sym typeface="Helvetica Neue"/>
              </a:rPr>
              <a:t>order confirmation</a:t>
            </a:r>
            <a:r>
              <a:rPr b="0" i="0" lang="en-US" sz="1700" u="none" cap="none" strike="noStrike">
                <a:solidFill>
                  <a:srgbClr val="000000"/>
                </a:solidFill>
                <a:latin typeface="Helvetica Neue"/>
                <a:ea typeface="Helvetica Neue"/>
                <a:cs typeface="Helvetica Neue"/>
                <a:sym typeface="Helvetica Neue"/>
              </a:rPr>
              <a:t>. On the other hand, Front of Stage Interactions will have </a:t>
            </a:r>
            <a:r>
              <a:rPr b="0" i="0" lang="en-US" sz="1700" u="none" cap="none" strike="noStrike">
                <a:solidFill>
                  <a:srgbClr val="F5B6F7"/>
                </a:solidFill>
                <a:latin typeface="Helvetica Neue"/>
                <a:ea typeface="Helvetica Neue"/>
                <a:cs typeface="Helvetica Neue"/>
                <a:sym typeface="Helvetica Neue"/>
              </a:rPr>
              <a:t>products preview</a:t>
            </a:r>
            <a:r>
              <a:rPr b="0" i="0" lang="en-US" sz="1700" u="none" cap="none" strike="noStrike">
                <a:solidFill>
                  <a:srgbClr val="000000"/>
                </a:solidFill>
                <a:latin typeface="Helvetica Neue"/>
                <a:ea typeface="Helvetica Neue"/>
                <a:cs typeface="Helvetica Neue"/>
                <a:sym typeface="Helvetica Neue"/>
              </a:rPr>
              <a:t> and </a:t>
            </a:r>
            <a:r>
              <a:rPr b="0" i="0" lang="en-US" sz="1700" u="none" cap="none" strike="noStrike">
                <a:solidFill>
                  <a:srgbClr val="F5B6F7"/>
                </a:solidFill>
                <a:latin typeface="Helvetica Neue"/>
                <a:ea typeface="Helvetica Neue"/>
                <a:cs typeface="Helvetica Neue"/>
                <a:sym typeface="Helvetica Neue"/>
              </a:rPr>
              <a:t>confirm order</a:t>
            </a:r>
            <a:r>
              <a:rPr b="0" i="0" lang="en-US" sz="1700" u="none" cap="none" strike="noStrike">
                <a:solidFill>
                  <a:srgbClr val="000000"/>
                </a:solidFill>
                <a:latin typeface="Helvetica Neue"/>
                <a:ea typeface="Helvetica Neue"/>
                <a:cs typeface="Helvetica Neue"/>
                <a:sym typeface="Helvetica Neue"/>
              </a:rPr>
              <a:t>. Next, the back of stage interactions is mainly</a:t>
            </a:r>
            <a:r>
              <a:rPr b="0" i="0" lang="en-US" sz="1700" u="none" cap="none" strike="noStrike">
                <a:solidFill>
                  <a:srgbClr val="F25A45"/>
                </a:solidFill>
                <a:latin typeface="Helvetica Neue"/>
                <a:ea typeface="Helvetica Neue"/>
                <a:cs typeface="Helvetica Neue"/>
                <a:sym typeface="Helvetica Neue"/>
              </a:rPr>
              <a:t> receive orders</a:t>
            </a:r>
            <a:r>
              <a:rPr b="0" i="0" lang="en-US" sz="1700" u="none" cap="none" strike="noStrike">
                <a:solidFill>
                  <a:srgbClr val="000000"/>
                </a:solidFill>
                <a:latin typeface="Helvetica Neue"/>
                <a:ea typeface="Helvetica Neue"/>
                <a:cs typeface="Helvetica Neue"/>
                <a:sym typeface="Helvetica Neue"/>
              </a:rPr>
              <a:t> and </a:t>
            </a:r>
            <a:r>
              <a:rPr b="0" i="0" lang="en-US" sz="1700" u="none" cap="none" strike="noStrike">
                <a:solidFill>
                  <a:srgbClr val="F25A45"/>
                </a:solidFill>
                <a:latin typeface="Helvetica Neue"/>
                <a:ea typeface="Helvetica Neue"/>
                <a:cs typeface="Helvetica Neue"/>
                <a:sym typeface="Helvetica Neue"/>
              </a:rPr>
              <a:t>receive the confirmation</a:t>
            </a:r>
            <a:r>
              <a:rPr b="0" i="0" lang="en-US" sz="1700" u="none" cap="none" strike="noStrike">
                <a:solidFill>
                  <a:srgbClr val="000000"/>
                </a:solidFill>
                <a:latin typeface="Helvetica Neue"/>
                <a:ea typeface="Helvetica Neue"/>
                <a:cs typeface="Helvetica Neue"/>
                <a:sym typeface="Helvetica Neue"/>
              </a:rPr>
              <a:t>. Finally, Support Processes is also the most important. Includes </a:t>
            </a:r>
            <a:r>
              <a:rPr b="0" i="0" lang="en-US" sz="1700" u="none" cap="none" strike="noStrike">
                <a:solidFill>
                  <a:srgbClr val="FFE55E"/>
                </a:solidFill>
                <a:latin typeface="Helvetica Neue"/>
                <a:ea typeface="Helvetica Neue"/>
                <a:cs typeface="Helvetica Neue"/>
                <a:sym typeface="Helvetica Neue"/>
              </a:rPr>
              <a:t>website database</a:t>
            </a:r>
            <a:r>
              <a:rPr b="0" i="0" lang="en-US" sz="1700" u="none" cap="none" strike="noStrike">
                <a:solidFill>
                  <a:srgbClr val="000000"/>
                </a:solidFill>
                <a:latin typeface="Helvetica Neue"/>
                <a:ea typeface="Helvetica Neue"/>
                <a:cs typeface="Helvetica Neue"/>
                <a:sym typeface="Helvetica Neue"/>
              </a:rPr>
              <a:t>, </a:t>
            </a:r>
            <a:r>
              <a:rPr b="0" i="0" lang="en-US" sz="1700" u="none" cap="none" strike="noStrike">
                <a:solidFill>
                  <a:srgbClr val="FFE55E"/>
                </a:solidFill>
                <a:latin typeface="Helvetica Neue"/>
                <a:ea typeface="Helvetica Neue"/>
                <a:cs typeface="Helvetica Neue"/>
                <a:sym typeface="Helvetica Neue"/>
              </a:rPr>
              <a:t>payments and confirmation system</a:t>
            </a:r>
            <a:r>
              <a:rPr b="0" i="0" lang="en-US" sz="1700" u="none" cap="none" strike="noStrike">
                <a:solidFill>
                  <a:srgbClr val="000000"/>
                </a:solidFill>
                <a:latin typeface="Helvetica Neue"/>
                <a:ea typeface="Helvetica Neue"/>
                <a:cs typeface="Helvetica Neue"/>
                <a:sym typeface="Helvetica Neue"/>
              </a:rPr>
              <a:t>.</a:t>
            </a:r>
            <a:endParaRPr b="0" i="0" sz="2200" u="none" cap="none" strike="noStrike">
              <a:solidFill>
                <a:srgbClr val="000000"/>
              </a:solidFill>
              <a:latin typeface="Helvetica Neue"/>
              <a:ea typeface="Helvetica Neue"/>
              <a:cs typeface="Helvetica Neue"/>
              <a:sym typeface="Helvetica Neue"/>
            </a:endParaRPr>
          </a:p>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3" name="Shape 83"/>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rPr b="0" i="0" lang="en-US" sz="1200" u="none" cap="none" strike="noStrike">
                <a:solidFill>
                  <a:srgbClr val="000000"/>
                </a:solidFill>
                <a:latin typeface="Helvetica Neue"/>
                <a:ea typeface="Helvetica Neue"/>
                <a:cs typeface="Helvetica Neue"/>
                <a:sym typeface="Helvetica Neue"/>
              </a:rPr>
              <a:t>This is the user stories. There are four different types of character for drafting the user stories, which are online retailer, employee, customer and logistic.</a:t>
            </a:r>
            <a:endParaRPr b="0" i="0" sz="1200" u="none" cap="none" strike="noStrike">
              <a:solidFill>
                <a:srgbClr val="000000"/>
              </a:solidFill>
              <a:latin typeface="Helvetica Neue"/>
              <a:ea typeface="Helvetica Neue"/>
              <a:cs typeface="Helvetica Neue"/>
              <a:sym typeface="Helvetica Neue"/>
            </a:endParaRPr>
          </a:p>
          <a:p>
            <a:pPr indent="0" lvl="0" marL="0" marR="0" rtl="0" algn="l">
              <a:lnSpc>
                <a:spcPct val="117999"/>
              </a:lnSpc>
              <a:spcBef>
                <a:spcPts val="0"/>
              </a:spcBef>
              <a:spcAft>
                <a:spcPts val="0"/>
              </a:spcAft>
              <a:buClr>
                <a:srgbClr val="000000"/>
              </a:buClr>
              <a:buSzPts val="1400"/>
              <a:buFont typeface="Arial"/>
              <a:buNone/>
            </a:pPr>
            <a:r>
              <a:t/>
            </a:r>
            <a:endParaRPr b="0" i="0" sz="1200" u="none" cap="none" strike="noStrike">
              <a:solidFill>
                <a:srgbClr val="000000"/>
              </a:solidFill>
              <a:latin typeface="Helvetica Neue"/>
              <a:ea typeface="Helvetica Neue"/>
              <a:cs typeface="Helvetica Neue"/>
              <a:sym typeface="Helvetica Neue"/>
            </a:endParaRPr>
          </a:p>
          <a:p>
            <a:pPr indent="0" lvl="0" marL="0" marR="0" rtl="0" algn="l">
              <a:lnSpc>
                <a:spcPct val="117999"/>
              </a:lnSpc>
              <a:spcBef>
                <a:spcPts val="0"/>
              </a:spcBef>
              <a:spcAft>
                <a:spcPts val="0"/>
              </a:spcAft>
              <a:buClr>
                <a:srgbClr val="000000"/>
              </a:buClr>
              <a:buSzPts val="1400"/>
              <a:buFont typeface="Arial"/>
              <a:buNone/>
            </a:pPr>
            <a:r>
              <a:rPr b="0" i="0" lang="en-US" sz="1200" u="none" cap="none" strike="noStrike">
                <a:solidFill>
                  <a:srgbClr val="000000"/>
                </a:solidFill>
                <a:latin typeface="Helvetica Neue"/>
                <a:ea typeface="Helvetica Neue"/>
                <a:cs typeface="Helvetica Neue"/>
                <a:sym typeface="Helvetica Neue"/>
              </a:rPr>
              <a:t>The user stories are basically the product shipping process. </a:t>
            </a:r>
            <a:endParaRPr b="0" i="0" sz="1200" u="none" cap="none" strike="noStrike">
              <a:solidFill>
                <a:srgbClr val="000000"/>
              </a:solidFill>
              <a:latin typeface="Helvetica Neue"/>
              <a:ea typeface="Helvetica Neue"/>
              <a:cs typeface="Helvetica Neue"/>
              <a:sym typeface="Helvetica Neue"/>
            </a:endParaRPr>
          </a:p>
          <a:p>
            <a:pPr indent="0" lvl="0" marL="0" marR="0" rtl="0" algn="l">
              <a:lnSpc>
                <a:spcPct val="117999"/>
              </a:lnSpc>
              <a:spcBef>
                <a:spcPts val="0"/>
              </a:spcBef>
              <a:spcAft>
                <a:spcPts val="0"/>
              </a:spcAft>
              <a:buClr>
                <a:srgbClr val="000000"/>
              </a:buClr>
              <a:buSzPts val="1400"/>
              <a:buFont typeface="Arial"/>
              <a:buNone/>
            </a:pPr>
            <a:r>
              <a:rPr b="0" i="0" lang="en-US" sz="1200" u="none" cap="none" strike="noStrike">
                <a:solidFill>
                  <a:srgbClr val="000000"/>
                </a:solidFill>
                <a:latin typeface="Helvetica Neue"/>
                <a:ea typeface="Helvetica Neue"/>
                <a:cs typeface="Helvetica Neue"/>
                <a:sym typeface="Helvetica Neue"/>
              </a:rPr>
              <a:t>In order to sell the product on the website, our warehouse should have product first, so we need to order product from supplier. When the product are shipped to our warehouse, our employee should confirm the product to ensure the product is correct. And then update the product inventory database.</a:t>
            </a:r>
            <a:endParaRPr b="0" i="0" sz="1200" u="none" cap="none" strike="noStrike">
              <a:solidFill>
                <a:srgbClr val="000000"/>
              </a:solidFill>
              <a:latin typeface="Helvetica Neue"/>
              <a:ea typeface="Helvetica Neue"/>
              <a:cs typeface="Helvetica Neue"/>
              <a:sym typeface="Helvetica Neue"/>
            </a:endParaRPr>
          </a:p>
          <a:p>
            <a:pPr indent="0" lvl="0" marL="0" marR="0" rtl="0" algn="l">
              <a:lnSpc>
                <a:spcPct val="117999"/>
              </a:lnSpc>
              <a:spcBef>
                <a:spcPts val="0"/>
              </a:spcBef>
              <a:spcAft>
                <a:spcPts val="0"/>
              </a:spcAft>
              <a:buClr>
                <a:srgbClr val="000000"/>
              </a:buClr>
              <a:buSzPts val="1400"/>
              <a:buFont typeface="Arial"/>
              <a:buNone/>
            </a:pPr>
            <a:r>
              <a:t/>
            </a:r>
            <a:endParaRPr b="0" i="0" sz="1200" u="none" cap="none" strike="noStrike">
              <a:solidFill>
                <a:srgbClr val="000000"/>
              </a:solidFill>
              <a:latin typeface="Helvetica Neue"/>
              <a:ea typeface="Helvetica Neue"/>
              <a:cs typeface="Helvetica Neue"/>
              <a:sym typeface="Helvetica Neue"/>
            </a:endParaRPr>
          </a:p>
          <a:p>
            <a:pPr indent="0" lvl="0" marL="0" marR="0" rtl="0" algn="l">
              <a:lnSpc>
                <a:spcPct val="117999"/>
              </a:lnSpc>
              <a:spcBef>
                <a:spcPts val="0"/>
              </a:spcBef>
              <a:spcAft>
                <a:spcPts val="0"/>
              </a:spcAft>
              <a:buClr>
                <a:srgbClr val="000000"/>
              </a:buClr>
              <a:buSzPts val="1400"/>
              <a:buFont typeface="Arial"/>
              <a:buNone/>
            </a:pPr>
            <a:r>
              <a:rPr b="0" i="0" lang="en-US" sz="1200" u="none" cap="none" strike="noStrike">
                <a:solidFill>
                  <a:srgbClr val="000000"/>
                </a:solidFill>
                <a:latin typeface="Helvetica Neue"/>
                <a:ea typeface="Helvetica Neue"/>
                <a:cs typeface="Helvetica Neue"/>
                <a:sym typeface="Helvetica Neue"/>
              </a:rPr>
              <a:t>When we have product in the warehouse, customer can buy the product on the website and select product details such as size, color and quantity. In order to receive the product, customer should input their shipping address on the transaction page. They can also select shipping speed like for 5 days so that they can receive the product within the period. And finally they need to select the payment method so that they have to pay for the product.</a:t>
            </a:r>
            <a:endParaRPr b="0" i="0" sz="1200" u="none" cap="none" strike="noStrike">
              <a:solidFill>
                <a:srgbClr val="000000"/>
              </a:solidFill>
              <a:latin typeface="Helvetica Neue"/>
              <a:ea typeface="Helvetica Neue"/>
              <a:cs typeface="Helvetica Neue"/>
              <a:sym typeface="Helvetica Neue"/>
            </a:endParaRPr>
          </a:p>
          <a:p>
            <a:pPr indent="0" lvl="0" marL="0" marR="0" rtl="0" algn="l">
              <a:lnSpc>
                <a:spcPct val="117999"/>
              </a:lnSpc>
              <a:spcBef>
                <a:spcPts val="0"/>
              </a:spcBef>
              <a:spcAft>
                <a:spcPts val="0"/>
              </a:spcAft>
              <a:buClr>
                <a:srgbClr val="000000"/>
              </a:buClr>
              <a:buSzPts val="1400"/>
              <a:buFont typeface="Arial"/>
              <a:buNone/>
            </a:pPr>
            <a:r>
              <a:t/>
            </a:r>
            <a:endParaRPr b="0" i="0" sz="1200" u="none" cap="none" strike="noStrike">
              <a:solidFill>
                <a:srgbClr val="000000"/>
              </a:solidFill>
              <a:latin typeface="Helvetica Neue"/>
              <a:ea typeface="Helvetica Neue"/>
              <a:cs typeface="Helvetica Neue"/>
              <a:sym typeface="Helvetica Neue"/>
            </a:endParaRPr>
          </a:p>
          <a:p>
            <a:pPr indent="0" lvl="0" marL="0" marR="0" rtl="0" algn="l">
              <a:lnSpc>
                <a:spcPct val="117999"/>
              </a:lnSpc>
              <a:spcBef>
                <a:spcPts val="0"/>
              </a:spcBef>
              <a:spcAft>
                <a:spcPts val="0"/>
              </a:spcAft>
              <a:buClr>
                <a:srgbClr val="000000"/>
              </a:buClr>
              <a:buSzPts val="1400"/>
              <a:buFont typeface="Arial"/>
              <a:buNone/>
            </a:pPr>
            <a:r>
              <a:rPr b="0" i="0" lang="en-US" sz="1200" u="none" cap="none" strike="noStrike">
                <a:solidFill>
                  <a:srgbClr val="000000"/>
                </a:solidFill>
                <a:latin typeface="Helvetica Neue"/>
                <a:ea typeface="Helvetica Neue"/>
                <a:cs typeface="Helvetica Neue"/>
                <a:sym typeface="Helvetica Neue"/>
              </a:rPr>
              <a:t>After the input of customer information, the transaction is successful. The related logistic company will receive product shipping details from us. And then ship the product to customer address.</a:t>
            </a:r>
            <a:endParaRPr b="0" i="0" sz="1200" u="none" cap="none" strike="noStrike">
              <a:solidFill>
                <a:srgbClr val="000000"/>
              </a:solidFill>
              <a:latin typeface="Helvetica Neue"/>
              <a:ea typeface="Helvetica Neue"/>
              <a:cs typeface="Helvetica Neue"/>
              <a:sym typeface="Helvetica Neue"/>
            </a:endParaRPr>
          </a:p>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7999"/>
              </a:lnSpc>
              <a:spcBef>
                <a:spcPts val="0"/>
              </a:spcBef>
              <a:spcAft>
                <a:spcPts val="0"/>
              </a:spcAft>
              <a:buClr>
                <a:srgbClr val="000000"/>
              </a:buClr>
              <a:buSzPts val="1400"/>
              <a:buFont typeface="Arial"/>
              <a:buNone/>
            </a:pPr>
            <a:r>
              <a:rPr b="0" i="0" lang="en-US" sz="1400" u="none" cap="none" strike="noStrike">
                <a:solidFill>
                  <a:srgbClr val="000000"/>
                </a:solidFill>
                <a:latin typeface="Helvetica Neue"/>
                <a:ea typeface="Helvetica Neue"/>
                <a:cs typeface="Helvetica Neue"/>
                <a:sym typeface="Helvetica Neue"/>
              </a:rPr>
              <a:t>Let’s move on to the Gherkin Sample Template.</a:t>
            </a:r>
            <a:endParaRPr b="0" i="0" sz="1400" u="none" cap="none" strike="noStrike">
              <a:solidFill>
                <a:srgbClr val="000000"/>
              </a:solidFill>
              <a:latin typeface="Helvetica Neue"/>
              <a:ea typeface="Helvetica Neue"/>
              <a:cs typeface="Helvetica Neue"/>
              <a:sym typeface="Helvetica Neue"/>
            </a:endParaRPr>
          </a:p>
          <a:p>
            <a:pPr indent="0" lvl="0" marL="0" marR="0" rtl="0" algn="l">
              <a:lnSpc>
                <a:spcPct val="117999"/>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a:p>
            <a:pPr indent="0" lvl="0" marL="0" marR="0" rtl="0" algn="l">
              <a:lnSpc>
                <a:spcPct val="117999"/>
              </a:lnSpc>
              <a:spcBef>
                <a:spcPts val="0"/>
              </a:spcBef>
              <a:spcAft>
                <a:spcPts val="0"/>
              </a:spcAft>
              <a:buClr>
                <a:srgbClr val="000000"/>
              </a:buClr>
              <a:buSzPts val="1400"/>
              <a:buFont typeface="Arial"/>
              <a:buNone/>
            </a:pPr>
            <a:r>
              <a:rPr b="0" i="0" lang="en-US" sz="1400" u="none" cap="none" strike="noStrike">
                <a:solidFill>
                  <a:srgbClr val="000000"/>
                </a:solidFill>
                <a:latin typeface="Helvetica Neue"/>
                <a:ea typeface="Helvetica Neue"/>
                <a:cs typeface="Helvetica Neue"/>
                <a:sym typeface="Helvetica Neue"/>
              </a:rPr>
              <a:t>There are two tables on the screen, let’s talk about left hand side table first. The left hand side table is the data that we would send to logistic after transaction is made successfully. When customer log an order case, there are some fields for logistics. Which are Customers’ name / Shipping address 1, 2, 3, 4 / </a:t>
            </a:r>
            <a:r>
              <a:rPr b="0" i="0" lang="en-US" sz="1400" u="none" cap="none" strike="noStrike">
                <a:solidFill>
                  <a:schemeClr val="dk1"/>
                </a:solidFill>
                <a:latin typeface="Helvetica Neue"/>
                <a:ea typeface="Helvetica Neue"/>
                <a:cs typeface="Helvetica Neue"/>
                <a:sym typeface="Helvetica Neue"/>
              </a:rPr>
              <a:t>Customer Phone no. Those information is for logistics to communicate with customer. Moreover, the logistic code and name are for us to identify which logistic company is working for this order.</a:t>
            </a:r>
            <a:endParaRPr b="0" i="0" sz="1400" u="none" cap="none" strike="noStrike">
              <a:solidFill>
                <a:schemeClr val="dk1"/>
              </a:solidFill>
              <a:latin typeface="Helvetica Neue"/>
              <a:ea typeface="Helvetica Neue"/>
              <a:cs typeface="Helvetica Neue"/>
              <a:sym typeface="Helvetica Neue"/>
            </a:endParaRPr>
          </a:p>
          <a:p>
            <a:pPr indent="0" lvl="0" marL="0" marR="0" rtl="0" algn="l">
              <a:lnSpc>
                <a:spcPct val="117999"/>
              </a:lnSpc>
              <a:spcBef>
                <a:spcPts val="0"/>
              </a:spcBef>
              <a:spcAft>
                <a:spcPts val="0"/>
              </a:spcAft>
              <a:buClr>
                <a:srgbClr val="000000"/>
              </a:buClr>
              <a:buSzPts val="1400"/>
              <a:buFont typeface="Arial"/>
              <a:buNone/>
            </a:pPr>
            <a:r>
              <a:t/>
            </a:r>
            <a:endParaRPr b="0" i="0" sz="1400" u="none" cap="none" strike="noStrike">
              <a:solidFill>
                <a:schemeClr val="dk1"/>
              </a:solidFill>
              <a:latin typeface="Helvetica Neue"/>
              <a:ea typeface="Helvetica Neue"/>
              <a:cs typeface="Helvetica Neue"/>
              <a:sym typeface="Helvetica Neue"/>
            </a:endParaRPr>
          </a:p>
          <a:p>
            <a:pPr indent="0" lvl="0" marL="0" marR="0" rtl="0" algn="l">
              <a:lnSpc>
                <a:spcPct val="117999"/>
              </a:lnSpc>
              <a:spcBef>
                <a:spcPts val="0"/>
              </a:spcBef>
              <a:spcAft>
                <a:spcPts val="0"/>
              </a:spcAft>
              <a:buClr>
                <a:srgbClr val="000000"/>
              </a:buClr>
              <a:buSzPts val="1400"/>
              <a:buFont typeface="Arial"/>
              <a:buNone/>
            </a:pPr>
            <a:r>
              <a:rPr b="0" i="0" lang="en-US" sz="1400" u="none" cap="none" strike="noStrike">
                <a:solidFill>
                  <a:schemeClr val="dk1"/>
                </a:solidFill>
                <a:latin typeface="Helvetica Neue"/>
                <a:ea typeface="Helvetica Neue"/>
                <a:cs typeface="Helvetica Neue"/>
                <a:sym typeface="Helvetica Neue"/>
              </a:rPr>
              <a:t>Let’s move on to the right hand side table, which is the data that we would send to supplier. When the warehouse is out of stock, we need to contact supplier company to order product. The field Stock Order no. &amp; Order Product Code is useful. When we contact supplier, we need to log an order case to supplier. Stock Order no. is recorded as a order number of ordering products at that time. And the Order Product Code is for identifying which product we ordered.</a:t>
            </a:r>
            <a:endParaRPr b="0" i="0" sz="1400" u="none" cap="none" strike="noStrike">
              <a:solidFill>
                <a:schemeClr val="dk1"/>
              </a:solidFill>
              <a:latin typeface="Helvetica Neue"/>
              <a:ea typeface="Helvetica Neue"/>
              <a:cs typeface="Helvetica Neue"/>
              <a:sym typeface="Helvetica Neue"/>
            </a:endParaRPr>
          </a:p>
        </p:txBody>
      </p:sp>
      <p:sp>
        <p:nvSpPr>
          <p:cNvPr id="89" name="Shape 8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96" name="Shape 96"/>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rPr b="0" i="0" lang="en-US" sz="1400" u="none" cap="none" strike="noStrike">
                <a:solidFill>
                  <a:srgbClr val="000000"/>
                </a:solidFill>
                <a:latin typeface="Helvetica Neue"/>
                <a:ea typeface="Helvetica Neue"/>
                <a:cs typeface="Helvetica Neue"/>
                <a:sym typeface="Helvetica Neue"/>
              </a:rPr>
              <a:t>Turning our attention to the data interface layout. </a:t>
            </a:r>
            <a:endParaRPr b="0" i="0" sz="1400" u="none" cap="none" strike="noStrike">
              <a:solidFill>
                <a:srgbClr val="000000"/>
              </a:solidFill>
              <a:latin typeface="Helvetica Neue"/>
              <a:ea typeface="Helvetica Neue"/>
              <a:cs typeface="Helvetica Neue"/>
              <a:sym typeface="Helvetica Neue"/>
            </a:endParaRPr>
          </a:p>
          <a:p>
            <a:pPr indent="0" lvl="0" marL="0" marR="0" rtl="0" algn="l">
              <a:lnSpc>
                <a:spcPct val="117999"/>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a:p>
            <a:pPr indent="0" lvl="0" marL="0" marR="0" rtl="0" algn="l">
              <a:lnSpc>
                <a:spcPct val="117999"/>
              </a:lnSpc>
              <a:spcBef>
                <a:spcPts val="0"/>
              </a:spcBef>
              <a:spcAft>
                <a:spcPts val="0"/>
              </a:spcAft>
              <a:buClr>
                <a:srgbClr val="000000"/>
              </a:buClr>
              <a:buSzPts val="1400"/>
              <a:buFont typeface="Arial"/>
              <a:buNone/>
            </a:pPr>
            <a:r>
              <a:rPr b="0" i="0" lang="en-US" sz="1400" u="none" cap="none" strike="noStrike">
                <a:solidFill>
                  <a:srgbClr val="000000"/>
                </a:solidFill>
                <a:latin typeface="Helvetica Neue"/>
                <a:ea typeface="Helvetica Neue"/>
                <a:cs typeface="Helvetica Neue"/>
                <a:sym typeface="Helvetica Neue"/>
              </a:rPr>
              <a:t>There are two table shown. two table are for the logistic company.</a:t>
            </a:r>
            <a:endParaRPr b="0" i="0" sz="1400" u="none" cap="none" strike="noStrike">
              <a:solidFill>
                <a:srgbClr val="000000"/>
              </a:solidFill>
              <a:latin typeface="Helvetica Neue"/>
              <a:ea typeface="Helvetica Neue"/>
              <a:cs typeface="Helvetica Neue"/>
              <a:sym typeface="Helvetica Neue"/>
            </a:endParaRPr>
          </a:p>
          <a:p>
            <a:pPr indent="0" lvl="0" marL="0" marR="0" rtl="0" algn="l">
              <a:lnSpc>
                <a:spcPct val="117999"/>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a:p>
            <a:pPr indent="0" lvl="0" marL="0" marR="0" rtl="0" algn="l">
              <a:lnSpc>
                <a:spcPct val="117999"/>
              </a:lnSpc>
              <a:spcBef>
                <a:spcPts val="0"/>
              </a:spcBef>
              <a:spcAft>
                <a:spcPts val="0"/>
              </a:spcAft>
              <a:buClr>
                <a:srgbClr val="000000"/>
              </a:buClr>
              <a:buSzPts val="1400"/>
              <a:buFont typeface="Arial"/>
              <a:buNone/>
            </a:pPr>
            <a:r>
              <a:rPr b="0" i="0" lang="en-US" sz="1400" u="none" cap="none" strike="noStrike">
                <a:solidFill>
                  <a:srgbClr val="000000"/>
                </a:solidFill>
                <a:latin typeface="Helvetica Neue"/>
                <a:ea typeface="Helvetica Neue"/>
                <a:cs typeface="Helvetica Neue"/>
                <a:sym typeface="Helvetica Neue"/>
              </a:rPr>
              <a:t>This is the sample data that we may send to logistics. We have communicated with logistics and they agree those data type we set in the sample data. Logistics and us are using the same data type in the database in order to have precise file transferring. And the sample data for supplier is the same purpose, so we don’t show that here.</a:t>
            </a:r>
            <a:endParaRPr b="0" i="0" sz="1400" u="none" cap="none" strike="noStrike">
              <a:solidFill>
                <a:srgbClr val="000000"/>
              </a:solidFill>
              <a:latin typeface="Helvetica Neue"/>
              <a:ea typeface="Helvetica Neue"/>
              <a:cs typeface="Helvetica Neue"/>
              <a:sym typeface="Helvetica Neue"/>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03" name="Shape 103"/>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2200"/>
              <a:buFont typeface="Helvetica Neue"/>
              <a:buNone/>
            </a:pPr>
            <a:r>
              <a:rPr b="0" i="0" lang="en-US" sz="2200" u="none" cap="none" strike="noStrike">
                <a:solidFill>
                  <a:srgbClr val="000000"/>
                </a:solidFill>
                <a:latin typeface="Helvetica Neue"/>
                <a:ea typeface="Helvetica Neue"/>
                <a:cs typeface="Helvetica Neue"/>
                <a:sym typeface="Helvetica Neue"/>
              </a:rPr>
              <a:t>In this Product Backlog. We will show the </a:t>
            </a:r>
            <a:r>
              <a:rPr b="0" i="0" lang="en-US" sz="2200" u="none" cap="none" strike="noStrike">
                <a:solidFill>
                  <a:srgbClr val="F6D585"/>
                </a:solidFill>
                <a:latin typeface="Helvetica Neue"/>
                <a:ea typeface="Helvetica Neue"/>
                <a:cs typeface="Helvetica Neue"/>
                <a:sym typeface="Helvetica Neue"/>
              </a:rPr>
              <a:t>sorted way</a:t>
            </a:r>
            <a:r>
              <a:rPr b="0" i="0" lang="en-US" sz="2200" u="none" cap="none" strike="noStrike">
                <a:solidFill>
                  <a:srgbClr val="000000"/>
                </a:solidFill>
                <a:latin typeface="Helvetica Neue"/>
                <a:ea typeface="Helvetica Neue"/>
                <a:cs typeface="Helvetica Neue"/>
                <a:sym typeface="Helvetica Neue"/>
              </a:rPr>
              <a:t>, the </a:t>
            </a:r>
            <a:r>
              <a:rPr b="0" i="0" lang="en-US" sz="2200" u="none" cap="none" strike="noStrike">
                <a:solidFill>
                  <a:srgbClr val="F6D585"/>
                </a:solidFill>
                <a:latin typeface="Helvetica Neue"/>
                <a:ea typeface="Helvetica Neue"/>
                <a:cs typeface="Helvetica Neue"/>
                <a:sym typeface="Helvetica Neue"/>
              </a:rPr>
              <a:t>more important</a:t>
            </a:r>
            <a:r>
              <a:rPr b="0" i="0" lang="en-US" sz="2200" u="none" cap="none" strike="noStrike">
                <a:solidFill>
                  <a:srgbClr val="000000"/>
                </a:solidFill>
                <a:latin typeface="Helvetica Neue"/>
                <a:ea typeface="Helvetica Neue"/>
                <a:cs typeface="Helvetica Neue"/>
                <a:sym typeface="Helvetica Neue"/>
              </a:rPr>
              <a:t> and </a:t>
            </a:r>
            <a:r>
              <a:rPr b="0" i="0" lang="en-US" sz="2200" u="none" cap="none" strike="noStrike">
                <a:solidFill>
                  <a:srgbClr val="F6D585"/>
                </a:solidFill>
                <a:latin typeface="Helvetica Neue"/>
                <a:ea typeface="Helvetica Neue"/>
                <a:cs typeface="Helvetica Neue"/>
                <a:sym typeface="Helvetica Neue"/>
              </a:rPr>
              <a:t>more preferred construction items</a:t>
            </a:r>
            <a:r>
              <a:rPr b="0" i="0" lang="en-US" sz="2200" u="none" cap="none" strike="noStrike">
                <a:solidFill>
                  <a:srgbClr val="000000"/>
                </a:solidFill>
                <a:latin typeface="Helvetica Neue"/>
                <a:ea typeface="Helvetica Neue"/>
                <a:cs typeface="Helvetica Neue"/>
                <a:sym typeface="Helvetica Neue"/>
              </a:rPr>
              <a:t> (function and feature) are placed in front......</a:t>
            </a:r>
            <a:endParaRPr b="0" i="0" sz="2200" u="none" cap="none" strike="noStrike">
              <a:solidFill>
                <a:srgbClr val="000000"/>
              </a:solidFill>
              <a:latin typeface="Helvetica Neue"/>
              <a:ea typeface="Helvetica Neue"/>
              <a:cs typeface="Helvetica Neue"/>
              <a:sym typeface="Helvetica Neue"/>
            </a:endParaRPr>
          </a:p>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10" name="Shape 110"/>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2200"/>
              <a:buFont typeface="Helvetica Neue"/>
              <a:buNone/>
            </a:pPr>
            <a:r>
              <a:rPr b="0" i="0" lang="en-US" sz="2200" u="none" cap="none" strike="noStrike">
                <a:solidFill>
                  <a:srgbClr val="000000"/>
                </a:solidFill>
                <a:latin typeface="Helvetica Neue"/>
                <a:ea typeface="Helvetica Neue"/>
                <a:cs typeface="Helvetica Neue"/>
                <a:sym typeface="Helvetica Neue"/>
              </a:rPr>
              <a:t>This is the sprint Backlog Shown in the above. This Sprint Backlog recorded the user story in </a:t>
            </a:r>
            <a:r>
              <a:rPr b="0" i="0" lang="en-US" sz="2200" u="none" cap="none" strike="noStrike">
                <a:solidFill>
                  <a:srgbClr val="93E19B"/>
                </a:solidFill>
                <a:latin typeface="Helvetica Neue"/>
                <a:ea typeface="Helvetica Neue"/>
                <a:cs typeface="Helvetica Neue"/>
                <a:sym typeface="Helvetica Neue"/>
              </a:rPr>
              <a:t>five working day.</a:t>
            </a:r>
            <a:endParaRPr b="0" i="0" sz="2200" u="none" cap="none" strike="noStrike">
              <a:solidFill>
                <a:srgbClr val="000000"/>
              </a:solidFill>
              <a:latin typeface="Helvetica Neue"/>
              <a:ea typeface="Helvetica Neue"/>
              <a:cs typeface="Helvetica Neue"/>
              <a:sym typeface="Helvetica Neue"/>
            </a:endParaRPr>
          </a:p>
          <a:p>
            <a:pPr indent="0" lvl="0" marL="0" marR="0" rtl="0" algn="l">
              <a:lnSpc>
                <a:spcPct val="117999"/>
              </a:lnSpc>
              <a:spcBef>
                <a:spcPts val="0"/>
              </a:spcBef>
              <a:spcAft>
                <a:spcPts val="0"/>
              </a:spcAft>
              <a:buClr>
                <a:srgbClr val="000000"/>
              </a:buClr>
              <a:buSzPts val="2200"/>
              <a:buFont typeface="Helvetica Neue"/>
              <a:buNone/>
            </a:pPr>
            <a:r>
              <a:t/>
            </a:r>
            <a:endParaRPr b="0" i="0" sz="2200" u="none" cap="none" strike="noStrike">
              <a:solidFill>
                <a:srgbClr val="93E19B"/>
              </a:solidFill>
              <a:latin typeface="Helvetica Neue"/>
              <a:ea typeface="Helvetica Neue"/>
              <a:cs typeface="Helvetica Neue"/>
              <a:sym typeface="Helvetica Neue"/>
            </a:endParaRPr>
          </a:p>
          <a:p>
            <a:pPr indent="0" lvl="0" marL="0" marR="0" rtl="0" algn="l">
              <a:lnSpc>
                <a:spcPct val="117999"/>
              </a:lnSpc>
              <a:spcBef>
                <a:spcPts val="0"/>
              </a:spcBef>
              <a:spcAft>
                <a:spcPts val="0"/>
              </a:spcAft>
              <a:buClr>
                <a:srgbClr val="93E19B"/>
              </a:buClr>
              <a:buSzPts val="2200"/>
              <a:buFont typeface="Helvetica Neue"/>
              <a:buNone/>
            </a:pPr>
            <a:r>
              <a:rPr b="0" i="0" lang="en-US" sz="2200" u="none" cap="none" strike="noStrike">
                <a:solidFill>
                  <a:srgbClr val="93E19B"/>
                </a:solidFill>
                <a:latin typeface="Helvetica Neue"/>
                <a:ea typeface="Helvetica Neue"/>
                <a:cs typeface="Helvetica Neue"/>
                <a:sym typeface="Helvetica Neue"/>
              </a:rPr>
              <a:t>A</a:t>
            </a:r>
            <a:r>
              <a:rPr b="0" i="0" lang="en-US" sz="2200" u="none" cap="none" strike="noStrike">
                <a:solidFill>
                  <a:srgbClr val="000000"/>
                </a:solidFill>
                <a:latin typeface="Helvetica Neue"/>
                <a:ea typeface="Helvetica Neue"/>
                <a:cs typeface="Helvetica Neue"/>
                <a:sym typeface="Helvetica Neue"/>
              </a:rPr>
              <a:t>s we can see the working </a:t>
            </a:r>
            <a:r>
              <a:rPr b="0" i="0" lang="en-US" sz="2200" u="none" cap="none" strike="noStrike">
                <a:solidFill>
                  <a:srgbClr val="93E19B"/>
                </a:solidFill>
                <a:latin typeface="Helvetica Neue"/>
                <a:ea typeface="Helvetica Neue"/>
                <a:cs typeface="Helvetica Neue"/>
                <a:sym typeface="Helvetica Neue"/>
              </a:rPr>
              <a:t>progress in this backlog</a:t>
            </a:r>
            <a:r>
              <a:rPr b="0" i="0" lang="en-US" sz="2200" u="none" cap="none" strike="noStrike">
                <a:solidFill>
                  <a:srgbClr val="000000"/>
                </a:solidFill>
                <a:latin typeface="Helvetica Neue"/>
                <a:ea typeface="Helvetica Neue"/>
                <a:cs typeface="Helvetica Neue"/>
                <a:sym typeface="Helvetica Neue"/>
              </a:rPr>
              <a:t>, our staffs can Deeply and rightly understand our online retailer operation.</a:t>
            </a:r>
            <a:endParaRPr b="0" i="0" sz="2200" u="none" cap="none" strike="noStrike">
              <a:solidFill>
                <a:srgbClr val="000000"/>
              </a:solidFill>
              <a:latin typeface="Helvetica Neue"/>
              <a:ea typeface="Helvetica Neue"/>
              <a:cs typeface="Helvetica Neue"/>
              <a:sym typeface="Helvetica Neue"/>
            </a:endParaRPr>
          </a:p>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水平" type="tx">
  <p:cSld name="TITLE_AND_BODY">
    <p:spTree>
      <p:nvGrpSpPr>
        <p:cNvPr id="9" name="Shape 9"/>
        <p:cNvGrpSpPr/>
        <p:nvPr/>
      </p:nvGrpSpPr>
      <p:grpSpPr>
        <a:xfrm>
          <a:off x="0" y="0"/>
          <a:ext cx="0" cy="0"/>
          <a:chOff x="0" y="0"/>
          <a:chExt cx="0" cy="0"/>
        </a:xfrm>
      </p:grpSpPr>
      <p:sp>
        <p:nvSpPr>
          <p:cNvPr id="10" name="Shape 10"/>
          <p:cNvSpPr/>
          <p:nvPr>
            <p:ph idx="2" type="pic"/>
          </p:nvPr>
        </p:nvSpPr>
        <p:spPr>
          <a:xfrm>
            <a:off x="1104900" y="758937"/>
            <a:ext cx="10795000" cy="5943603"/>
          </a:xfrm>
          <a:prstGeom prst="rect">
            <a:avLst/>
          </a:prstGeom>
          <a:noFill/>
          <a:ln>
            <a:noFill/>
          </a:ln>
          <a:effectLst>
            <a:outerShdw blurRad="254000" rotWithShape="0" dir="5400000" dist="127000">
              <a:srgbClr val="000000">
                <a:alpha val="69411"/>
              </a:srgbClr>
            </a:outerShdw>
          </a:effectLst>
        </p:spPr>
        <p:txBody>
          <a:bodyPr anchorCtr="0" anchor="t" bIns="91425" lIns="91425" spcFirstLastPara="1" rIns="91425" wrap="square" tIns="91425"/>
          <a:lstStyle>
            <a:lvl1pPr lvl="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1pPr>
            <a:lvl2pPr lvl="1"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2pPr>
            <a:lvl3pPr lvl="2"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3pPr>
            <a:lvl4pPr lvl="3"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4pPr>
            <a:lvl5pPr lvl="4"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5pPr>
            <a:lvl6pPr lvl="5"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6pPr>
            <a:lvl7pPr lvl="6"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7pPr>
            <a:lvl8pPr lvl="7"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8pPr>
            <a:lvl9pPr lvl="8"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9pPr>
          </a:lstStyle>
          <a:p/>
        </p:txBody>
      </p:sp>
      <p:sp>
        <p:nvSpPr>
          <p:cNvPr id="11" name="Shape 11"/>
          <p:cNvSpPr txBox="1"/>
          <p:nvPr>
            <p:ph type="title"/>
          </p:nvPr>
        </p:nvSpPr>
        <p:spPr>
          <a:xfrm>
            <a:off x="762000" y="6883400"/>
            <a:ext cx="11480800" cy="10795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9pPr>
          </a:lstStyle>
          <a:p/>
        </p:txBody>
      </p:sp>
      <p:sp>
        <p:nvSpPr>
          <p:cNvPr id="12" name="Shape 12"/>
          <p:cNvSpPr txBox="1"/>
          <p:nvPr>
            <p:ph idx="1" type="body"/>
          </p:nvPr>
        </p:nvSpPr>
        <p:spPr>
          <a:xfrm>
            <a:off x="762000" y="8128000"/>
            <a:ext cx="11480800" cy="9144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5pPr>
            <a:lvl6pPr indent="-390525" lvl="5" marL="27432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6pPr>
            <a:lvl7pPr indent="-390525" lvl="6" marL="32004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7pPr>
            <a:lvl8pPr indent="-390525" lvl="7" marL="36576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8pPr>
            <a:lvl9pPr indent="-390525" lvl="8" marL="41148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9pPr>
          </a:lstStyle>
          <a:p/>
        </p:txBody>
      </p:sp>
      <p:sp>
        <p:nvSpPr>
          <p:cNvPr id="13" name="Shape 13"/>
          <p:cNvSpPr txBox="1"/>
          <p:nvPr>
            <p:ph idx="12" type="sldNum"/>
          </p:nvPr>
        </p:nvSpPr>
        <p:spPr>
          <a:xfrm>
            <a:off x="6311798" y="9245600"/>
            <a:ext cx="368504" cy="374600"/>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名言語錄">
  <p:cSld name="名言語錄">
    <p:spTree>
      <p:nvGrpSpPr>
        <p:cNvPr id="46" name="Shape 46"/>
        <p:cNvGrpSpPr/>
        <p:nvPr/>
      </p:nvGrpSpPr>
      <p:grpSpPr>
        <a:xfrm>
          <a:off x="0" y="0"/>
          <a:ext cx="0" cy="0"/>
          <a:chOff x="0" y="0"/>
          <a:chExt cx="0" cy="0"/>
        </a:xfrm>
      </p:grpSpPr>
      <p:sp>
        <p:nvSpPr>
          <p:cNvPr id="47" name="Shape 47"/>
          <p:cNvSpPr txBox="1"/>
          <p:nvPr>
            <p:ph idx="1" type="body"/>
          </p:nvPr>
        </p:nvSpPr>
        <p:spPr>
          <a:xfrm>
            <a:off x="1270000" y="6362700"/>
            <a:ext cx="10464800" cy="461060"/>
          </a:xfrm>
          <a:prstGeom prst="rect">
            <a:avLst/>
          </a:prstGeom>
          <a:noFill/>
          <a:ln>
            <a:noFill/>
          </a:ln>
        </p:spPr>
        <p:txBody>
          <a:bodyPr anchorCtr="0" anchor="t" bIns="91425" lIns="91425" spcFirstLastPara="1" rIns="91425" wrap="square" tIns="91425"/>
          <a:lstStyle>
            <a:lvl1pPr indent="-228600" lvl="0" marL="457200" marR="0" rtl="0" algn="ctr">
              <a:lnSpc>
                <a:spcPct val="110000"/>
              </a:lnSpc>
              <a:spcBef>
                <a:spcPts val="0"/>
              </a:spcBef>
              <a:spcAft>
                <a:spcPts val="0"/>
              </a:spcAft>
              <a:buClr>
                <a:srgbClr val="FFFFFF"/>
              </a:buClr>
              <a:buSzPts val="2400"/>
              <a:buFont typeface="Helvetica Neue"/>
              <a:buNone/>
              <a:defRPr b="1" i="1" sz="2400" u="none" cap="none" strike="noStrike">
                <a:solidFill>
                  <a:srgbClr val="FFFFFF"/>
                </a:solidFill>
                <a:latin typeface="Helvetica Neue"/>
                <a:ea typeface="Helvetica Neue"/>
                <a:cs typeface="Helvetica Neue"/>
                <a:sym typeface="Helvetica Neue"/>
              </a:defRPr>
            </a:lvl1pPr>
            <a:lvl2pPr indent="-342900" lvl="1" marL="914400" marR="0" rtl="0" algn="ctr">
              <a:lnSpc>
                <a:spcPct val="110000"/>
              </a:lnSpc>
              <a:spcBef>
                <a:spcPts val="0"/>
              </a:spcBef>
              <a:spcAft>
                <a:spcPts val="0"/>
              </a:spcAft>
              <a:buClr>
                <a:srgbClr val="FFFFFF"/>
              </a:buClr>
              <a:buSzPts val="1800"/>
              <a:buFont typeface="Helvetica Neue"/>
              <a:buChar char="•"/>
              <a:defRPr b="1" i="1" sz="2400" u="none" cap="none" strike="noStrike">
                <a:solidFill>
                  <a:srgbClr val="FFFFFF"/>
                </a:solidFill>
                <a:latin typeface="Helvetica Neue"/>
                <a:ea typeface="Helvetica Neue"/>
                <a:cs typeface="Helvetica Neue"/>
                <a:sym typeface="Helvetica Neue"/>
              </a:defRPr>
            </a:lvl2pPr>
            <a:lvl3pPr indent="-342900" lvl="2" marL="1371600" marR="0" rtl="0" algn="ctr">
              <a:lnSpc>
                <a:spcPct val="110000"/>
              </a:lnSpc>
              <a:spcBef>
                <a:spcPts val="0"/>
              </a:spcBef>
              <a:spcAft>
                <a:spcPts val="0"/>
              </a:spcAft>
              <a:buClr>
                <a:srgbClr val="FFFFFF"/>
              </a:buClr>
              <a:buSzPts val="1800"/>
              <a:buFont typeface="Helvetica Neue"/>
              <a:buChar char="•"/>
              <a:defRPr b="1" i="1" sz="2400" u="none" cap="none" strike="noStrike">
                <a:solidFill>
                  <a:srgbClr val="FFFFFF"/>
                </a:solidFill>
                <a:latin typeface="Helvetica Neue"/>
                <a:ea typeface="Helvetica Neue"/>
                <a:cs typeface="Helvetica Neue"/>
                <a:sym typeface="Helvetica Neue"/>
              </a:defRPr>
            </a:lvl3pPr>
            <a:lvl4pPr indent="-342900" lvl="3" marL="1828800" marR="0" rtl="0" algn="ctr">
              <a:lnSpc>
                <a:spcPct val="110000"/>
              </a:lnSpc>
              <a:spcBef>
                <a:spcPts val="0"/>
              </a:spcBef>
              <a:spcAft>
                <a:spcPts val="0"/>
              </a:spcAft>
              <a:buClr>
                <a:srgbClr val="FFFFFF"/>
              </a:buClr>
              <a:buSzPts val="1800"/>
              <a:buFont typeface="Helvetica Neue"/>
              <a:buChar char="•"/>
              <a:defRPr b="1" i="1" sz="2400" u="none" cap="none" strike="noStrike">
                <a:solidFill>
                  <a:srgbClr val="FFFFFF"/>
                </a:solidFill>
                <a:latin typeface="Helvetica Neue"/>
                <a:ea typeface="Helvetica Neue"/>
                <a:cs typeface="Helvetica Neue"/>
                <a:sym typeface="Helvetica Neue"/>
              </a:defRPr>
            </a:lvl4pPr>
            <a:lvl5pPr indent="-342900" lvl="4" marL="2286000" marR="0" rtl="0" algn="ctr">
              <a:lnSpc>
                <a:spcPct val="110000"/>
              </a:lnSpc>
              <a:spcBef>
                <a:spcPts val="0"/>
              </a:spcBef>
              <a:spcAft>
                <a:spcPts val="0"/>
              </a:spcAft>
              <a:buClr>
                <a:srgbClr val="FFFFFF"/>
              </a:buClr>
              <a:buSzPts val="1800"/>
              <a:buFont typeface="Helvetica Neue"/>
              <a:buChar char="•"/>
              <a:defRPr b="1" i="1" sz="2400" u="none" cap="none" strike="noStrike">
                <a:solidFill>
                  <a:srgbClr val="FFFFFF"/>
                </a:solidFill>
                <a:latin typeface="Helvetica Neue"/>
                <a:ea typeface="Helvetica Neue"/>
                <a:cs typeface="Helvetica Neue"/>
                <a:sym typeface="Helvetica Neue"/>
              </a:defRPr>
            </a:lvl5pPr>
            <a:lvl6pPr indent="-390525" lvl="5" marL="27432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6pPr>
            <a:lvl7pPr indent="-390525" lvl="6" marL="32004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7pPr>
            <a:lvl8pPr indent="-390525" lvl="7" marL="36576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8pPr>
            <a:lvl9pPr indent="-390525" lvl="8" marL="41148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9pPr>
          </a:lstStyle>
          <a:p/>
        </p:txBody>
      </p:sp>
      <p:sp>
        <p:nvSpPr>
          <p:cNvPr id="48" name="Shape 48"/>
          <p:cNvSpPr txBox="1"/>
          <p:nvPr>
            <p:ph idx="2" type="body"/>
          </p:nvPr>
        </p:nvSpPr>
        <p:spPr>
          <a:xfrm>
            <a:off x="1270000" y="4305300"/>
            <a:ext cx="10464800" cy="647700"/>
          </a:xfrm>
          <a:prstGeom prst="rect">
            <a:avLst/>
          </a:prstGeom>
          <a:noFill/>
          <a:ln>
            <a:noFill/>
          </a:ln>
        </p:spPr>
        <p:txBody>
          <a:bodyPr anchorCtr="0" anchor="ctr" bIns="91425" lIns="91425" spcFirstLastPara="1" rIns="91425" wrap="square" tIns="91425"/>
          <a:lstStyle>
            <a:lvl1pPr indent="-390525" lvl="0" marL="4572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1pPr>
            <a:lvl2pPr indent="-390525" lvl="1" marL="9144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2pPr>
            <a:lvl3pPr indent="-390525" lvl="2" marL="13716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3pPr>
            <a:lvl4pPr indent="-390525" lvl="3" marL="18288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4pPr>
            <a:lvl5pPr indent="-390525" lvl="4" marL="22860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5pPr>
            <a:lvl6pPr indent="-390525" lvl="5" marL="27432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6pPr>
            <a:lvl7pPr indent="-390525" lvl="6" marL="32004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7pPr>
            <a:lvl8pPr indent="-390525" lvl="7" marL="36576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8pPr>
            <a:lvl9pPr indent="-390525" lvl="8" marL="41148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9pPr>
          </a:lstStyle>
          <a:p/>
        </p:txBody>
      </p:sp>
      <p:sp>
        <p:nvSpPr>
          <p:cNvPr id="49" name="Shape 49"/>
          <p:cNvSpPr txBox="1"/>
          <p:nvPr>
            <p:ph idx="12" type="sldNum"/>
          </p:nvPr>
        </p:nvSpPr>
        <p:spPr>
          <a:xfrm>
            <a:off x="6311798" y="9255150"/>
            <a:ext cx="368504" cy="374600"/>
          </a:xfrm>
          <a:prstGeom prst="rect">
            <a:avLst/>
          </a:prstGeom>
          <a:noFill/>
          <a:ln>
            <a:noFill/>
          </a:ln>
        </p:spPr>
        <p:txBody>
          <a:bodyPr anchorCtr="0" anchor="ctr" bIns="50800" lIns="50800" spcFirstLastPara="1" rIns="50800" wrap="square" tIns="50800">
            <a:noAutofit/>
          </a:bodyPr>
          <a:lstStyle>
            <a:lvl1pPr indent="0" lvl="0"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p:cSld name="照片">
    <p:spTree>
      <p:nvGrpSpPr>
        <p:cNvPr id="50" name="Shape 50"/>
        <p:cNvGrpSpPr/>
        <p:nvPr/>
      </p:nvGrpSpPr>
      <p:grpSpPr>
        <a:xfrm>
          <a:off x="0" y="0"/>
          <a:ext cx="0" cy="0"/>
          <a:chOff x="0" y="0"/>
          <a:chExt cx="0" cy="0"/>
        </a:xfrm>
      </p:grpSpPr>
      <p:sp>
        <p:nvSpPr>
          <p:cNvPr id="51" name="Shape 51"/>
          <p:cNvSpPr/>
          <p:nvPr>
            <p:ph idx="2" type="pic"/>
          </p:nvPr>
        </p:nvSpPr>
        <p:spPr>
          <a:xfrm>
            <a:off x="0" y="0"/>
            <a:ext cx="13004800" cy="9753600"/>
          </a:xfrm>
          <a:prstGeom prst="rect">
            <a:avLst/>
          </a:prstGeom>
          <a:noFill/>
          <a:ln>
            <a:noFill/>
          </a:ln>
        </p:spPr>
        <p:txBody>
          <a:bodyPr anchorCtr="0" anchor="t" bIns="91425" lIns="91425" spcFirstLastPara="1" rIns="91425" wrap="square" tIns="91425"/>
          <a:lstStyle>
            <a:lvl1pPr lvl="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1pPr>
            <a:lvl2pPr lvl="1"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2pPr>
            <a:lvl3pPr lvl="2"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3pPr>
            <a:lvl4pPr lvl="3"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4pPr>
            <a:lvl5pPr lvl="4"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5pPr>
            <a:lvl6pPr lvl="5"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6pPr>
            <a:lvl7pPr lvl="6"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7pPr>
            <a:lvl8pPr lvl="7"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8pPr>
            <a:lvl9pPr lvl="8"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9pPr>
          </a:lstStyle>
          <a:p/>
        </p:txBody>
      </p:sp>
      <p:sp>
        <p:nvSpPr>
          <p:cNvPr id="52" name="Shape 52"/>
          <p:cNvSpPr txBox="1"/>
          <p:nvPr>
            <p:ph idx="12" type="sldNum"/>
          </p:nvPr>
        </p:nvSpPr>
        <p:spPr>
          <a:xfrm>
            <a:off x="6311798" y="9255150"/>
            <a:ext cx="368504" cy="374600"/>
          </a:xfrm>
          <a:prstGeom prst="rect">
            <a:avLst/>
          </a:prstGeom>
          <a:noFill/>
          <a:ln>
            <a:noFill/>
          </a:ln>
        </p:spPr>
        <p:txBody>
          <a:bodyPr anchorCtr="0" anchor="ctr" bIns="50800" lIns="50800" spcFirstLastPara="1" rIns="50800" wrap="square" tIns="50800">
            <a:noAutofit/>
          </a:bodyPr>
          <a:lstStyle>
            <a:lvl1pPr indent="0" lvl="0"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p:cSld name="空白">
    <p:spTree>
      <p:nvGrpSpPr>
        <p:cNvPr id="53" name="Shape 53"/>
        <p:cNvGrpSpPr/>
        <p:nvPr/>
      </p:nvGrpSpPr>
      <p:grpSpPr>
        <a:xfrm>
          <a:off x="0" y="0"/>
          <a:ext cx="0" cy="0"/>
          <a:chOff x="0" y="0"/>
          <a:chExt cx="0" cy="0"/>
        </a:xfrm>
      </p:grpSpPr>
      <p:sp>
        <p:nvSpPr>
          <p:cNvPr id="54" name="Shape 54"/>
          <p:cNvSpPr txBox="1"/>
          <p:nvPr>
            <p:ph idx="12" type="sldNum"/>
          </p:nvPr>
        </p:nvSpPr>
        <p:spPr>
          <a:xfrm>
            <a:off x="6311798" y="9255150"/>
            <a:ext cx="368504" cy="374600"/>
          </a:xfrm>
          <a:prstGeom prst="rect">
            <a:avLst/>
          </a:prstGeom>
          <a:noFill/>
          <a:ln>
            <a:noFill/>
          </a:ln>
        </p:spPr>
        <p:txBody>
          <a:bodyPr anchorCtr="0" anchor="ctr" bIns="50800" lIns="50800" spcFirstLastPara="1" rIns="50800" wrap="square" tIns="50800">
            <a:noAutofit/>
          </a:bodyPr>
          <a:lstStyle>
            <a:lvl1pPr indent="0" lvl="0"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直式">
  <p:cSld name="照片 - 直式">
    <p:spTree>
      <p:nvGrpSpPr>
        <p:cNvPr id="14" name="Shape 14"/>
        <p:cNvGrpSpPr/>
        <p:nvPr/>
      </p:nvGrpSpPr>
      <p:grpSpPr>
        <a:xfrm>
          <a:off x="0" y="0"/>
          <a:ext cx="0" cy="0"/>
          <a:chOff x="0" y="0"/>
          <a:chExt cx="0" cy="0"/>
        </a:xfrm>
      </p:grpSpPr>
      <p:sp>
        <p:nvSpPr>
          <p:cNvPr id="15" name="Shape 15"/>
          <p:cNvSpPr/>
          <p:nvPr>
            <p:ph idx="2" type="pic"/>
          </p:nvPr>
        </p:nvSpPr>
        <p:spPr>
          <a:xfrm>
            <a:off x="6654800" y="419100"/>
            <a:ext cx="5588000" cy="8648700"/>
          </a:xfrm>
          <a:prstGeom prst="rect">
            <a:avLst/>
          </a:prstGeom>
          <a:noFill/>
          <a:ln>
            <a:noFill/>
          </a:ln>
          <a:effectLst>
            <a:outerShdw blurRad="254000" rotWithShape="0" dir="5400000" dist="127000">
              <a:srgbClr val="000000">
                <a:alpha val="69411"/>
              </a:srgbClr>
            </a:outerShdw>
          </a:effectLst>
        </p:spPr>
        <p:txBody>
          <a:bodyPr anchorCtr="0" anchor="t" bIns="91425" lIns="91425" spcFirstLastPara="1" rIns="91425" wrap="square" tIns="91425"/>
          <a:lstStyle>
            <a:lvl1pPr lvl="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1pPr>
            <a:lvl2pPr lvl="1"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2pPr>
            <a:lvl3pPr lvl="2"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3pPr>
            <a:lvl4pPr lvl="3"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4pPr>
            <a:lvl5pPr lvl="4"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5pPr>
            <a:lvl6pPr lvl="5"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6pPr>
            <a:lvl7pPr lvl="6"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7pPr>
            <a:lvl8pPr lvl="7"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8pPr>
            <a:lvl9pPr lvl="8"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9pPr>
          </a:lstStyle>
          <a:p/>
        </p:txBody>
      </p:sp>
      <p:sp>
        <p:nvSpPr>
          <p:cNvPr id="16" name="Shape 16"/>
          <p:cNvSpPr txBox="1"/>
          <p:nvPr>
            <p:ph type="title"/>
          </p:nvPr>
        </p:nvSpPr>
        <p:spPr>
          <a:xfrm>
            <a:off x="762000" y="419100"/>
            <a:ext cx="5384800" cy="45974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rgbClr val="FFFFFF"/>
              </a:buClr>
              <a:buSzPts val="5200"/>
              <a:buFont typeface="Helvetica Neue"/>
              <a:buNone/>
              <a:defRPr b="1" i="0" sz="5200" u="none" cap="none" strike="noStrike">
                <a:solidFill>
                  <a:srgbClr val="FFFFFF"/>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9pPr>
          </a:lstStyle>
          <a:p/>
        </p:txBody>
      </p:sp>
      <p:sp>
        <p:nvSpPr>
          <p:cNvPr id="17" name="Shape 17"/>
          <p:cNvSpPr txBox="1"/>
          <p:nvPr>
            <p:ph idx="1" type="body"/>
          </p:nvPr>
        </p:nvSpPr>
        <p:spPr>
          <a:xfrm>
            <a:off x="762000" y="5245100"/>
            <a:ext cx="5384800" cy="38100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5pPr>
            <a:lvl6pPr indent="-390525" lvl="5" marL="27432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6pPr>
            <a:lvl7pPr indent="-390525" lvl="6" marL="32004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7pPr>
            <a:lvl8pPr indent="-390525" lvl="7" marL="36576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8pPr>
            <a:lvl9pPr indent="-390525" lvl="8" marL="41148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9pPr>
          </a:lstStyle>
          <a:p/>
        </p:txBody>
      </p:sp>
      <p:sp>
        <p:nvSpPr>
          <p:cNvPr id="18" name="Shape 18"/>
          <p:cNvSpPr txBox="1"/>
          <p:nvPr>
            <p:ph idx="12" type="sldNum"/>
          </p:nvPr>
        </p:nvSpPr>
        <p:spPr>
          <a:xfrm>
            <a:off x="6311798" y="9251950"/>
            <a:ext cx="368504" cy="374600"/>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項目符號">
  <p:cSld name="大標題與項目符號">
    <p:spTree>
      <p:nvGrpSpPr>
        <p:cNvPr id="19" name="Shape 19"/>
        <p:cNvGrpSpPr/>
        <p:nvPr/>
      </p:nvGrpSpPr>
      <p:grpSpPr>
        <a:xfrm>
          <a:off x="0" y="0"/>
          <a:ext cx="0" cy="0"/>
          <a:chOff x="0" y="0"/>
          <a:chExt cx="0" cy="0"/>
        </a:xfrm>
      </p:grpSpPr>
      <p:sp>
        <p:nvSpPr>
          <p:cNvPr id="20" name="Shape 20"/>
          <p:cNvSpPr txBox="1"/>
          <p:nvPr>
            <p:ph type="title"/>
          </p:nvPr>
        </p:nvSpPr>
        <p:spPr>
          <a:xfrm>
            <a:off x="762000" y="203200"/>
            <a:ext cx="11480800" cy="21463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9pPr>
          </a:lstStyle>
          <a:p/>
        </p:txBody>
      </p:sp>
      <p:sp>
        <p:nvSpPr>
          <p:cNvPr id="21" name="Shape 21"/>
          <p:cNvSpPr txBox="1"/>
          <p:nvPr>
            <p:ph idx="1" type="body"/>
          </p:nvPr>
        </p:nvSpPr>
        <p:spPr>
          <a:xfrm>
            <a:off x="762000" y="2413000"/>
            <a:ext cx="11480800" cy="6362700"/>
          </a:xfrm>
          <a:prstGeom prst="rect">
            <a:avLst/>
          </a:prstGeom>
          <a:noFill/>
          <a:ln>
            <a:noFill/>
          </a:ln>
        </p:spPr>
        <p:txBody>
          <a:bodyPr anchorCtr="0" anchor="ctr" bIns="91425" lIns="91425" spcFirstLastPara="1" rIns="91425" wrap="square" tIns="91425"/>
          <a:lstStyle>
            <a:lvl1pPr indent="-390525" lvl="0" marL="4572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1pPr>
            <a:lvl2pPr indent="-390525" lvl="1" marL="9144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2pPr>
            <a:lvl3pPr indent="-390525" lvl="2" marL="13716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3pPr>
            <a:lvl4pPr indent="-390525" lvl="3" marL="18288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4pPr>
            <a:lvl5pPr indent="-390525" lvl="4" marL="22860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5pPr>
            <a:lvl6pPr indent="-390525" lvl="5" marL="27432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6pPr>
            <a:lvl7pPr indent="-390525" lvl="6" marL="32004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7pPr>
            <a:lvl8pPr indent="-390525" lvl="7" marL="36576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8pPr>
            <a:lvl9pPr indent="-390525" lvl="8" marL="41148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9pPr>
          </a:lstStyle>
          <a:p/>
        </p:txBody>
      </p:sp>
      <p:sp>
        <p:nvSpPr>
          <p:cNvPr id="22" name="Shape 22"/>
          <p:cNvSpPr txBox="1"/>
          <p:nvPr>
            <p:ph idx="12" type="sldNum"/>
          </p:nvPr>
        </p:nvSpPr>
        <p:spPr>
          <a:xfrm>
            <a:off x="6311798" y="9255150"/>
            <a:ext cx="368504" cy="374600"/>
          </a:xfrm>
          <a:prstGeom prst="rect">
            <a:avLst/>
          </a:prstGeom>
          <a:noFill/>
          <a:ln>
            <a:noFill/>
          </a:ln>
        </p:spPr>
        <p:txBody>
          <a:bodyPr anchorCtr="0" anchor="ctr" bIns="50800" lIns="50800" spcFirstLastPara="1" rIns="50800" wrap="square" tIns="50800">
            <a:noAutofit/>
          </a:bodyPr>
          <a:lstStyle>
            <a:lvl1pPr indent="0" lvl="0"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上方">
  <p:cSld name="大標題 - 上方">
    <p:spTree>
      <p:nvGrpSpPr>
        <p:cNvPr id="23" name="Shape 23"/>
        <p:cNvGrpSpPr/>
        <p:nvPr/>
      </p:nvGrpSpPr>
      <p:grpSpPr>
        <a:xfrm>
          <a:off x="0" y="0"/>
          <a:ext cx="0" cy="0"/>
          <a:chOff x="0" y="0"/>
          <a:chExt cx="0" cy="0"/>
        </a:xfrm>
      </p:grpSpPr>
      <p:sp>
        <p:nvSpPr>
          <p:cNvPr id="24" name="Shape 24"/>
          <p:cNvSpPr txBox="1"/>
          <p:nvPr>
            <p:ph type="title"/>
          </p:nvPr>
        </p:nvSpPr>
        <p:spPr>
          <a:xfrm>
            <a:off x="762000" y="203200"/>
            <a:ext cx="11480800" cy="21463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9pPr>
          </a:lstStyle>
          <a:p/>
        </p:txBody>
      </p:sp>
      <p:sp>
        <p:nvSpPr>
          <p:cNvPr id="25" name="Shape 25"/>
          <p:cNvSpPr txBox="1"/>
          <p:nvPr>
            <p:ph idx="12" type="sldNum"/>
          </p:nvPr>
        </p:nvSpPr>
        <p:spPr>
          <a:xfrm>
            <a:off x="6311798" y="9255150"/>
            <a:ext cx="368504" cy="374600"/>
          </a:xfrm>
          <a:prstGeom prst="rect">
            <a:avLst/>
          </a:prstGeom>
          <a:noFill/>
          <a:ln>
            <a:noFill/>
          </a:ln>
        </p:spPr>
        <p:txBody>
          <a:bodyPr anchorCtr="0" anchor="ctr" bIns="50800" lIns="50800" spcFirstLastPara="1" rIns="50800" wrap="square" tIns="50800">
            <a:noAutofit/>
          </a:bodyPr>
          <a:lstStyle>
            <a:lvl1pPr indent="0" lvl="0"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中央">
  <p:cSld name="大標題 - 中央">
    <p:spTree>
      <p:nvGrpSpPr>
        <p:cNvPr id="26" name="Shape 26"/>
        <p:cNvGrpSpPr/>
        <p:nvPr/>
      </p:nvGrpSpPr>
      <p:grpSpPr>
        <a:xfrm>
          <a:off x="0" y="0"/>
          <a:ext cx="0" cy="0"/>
          <a:chOff x="0" y="0"/>
          <a:chExt cx="0" cy="0"/>
        </a:xfrm>
      </p:grpSpPr>
      <p:sp>
        <p:nvSpPr>
          <p:cNvPr id="27" name="Shape 27"/>
          <p:cNvSpPr txBox="1"/>
          <p:nvPr>
            <p:ph type="title"/>
          </p:nvPr>
        </p:nvSpPr>
        <p:spPr>
          <a:xfrm>
            <a:off x="762000" y="3517900"/>
            <a:ext cx="11480800" cy="27178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9pPr>
          </a:lstStyle>
          <a:p/>
        </p:txBody>
      </p:sp>
      <p:sp>
        <p:nvSpPr>
          <p:cNvPr id="28" name="Shape 28"/>
          <p:cNvSpPr txBox="1"/>
          <p:nvPr>
            <p:ph idx="12" type="sldNum"/>
          </p:nvPr>
        </p:nvSpPr>
        <p:spPr>
          <a:xfrm>
            <a:off x="6311798" y="9251950"/>
            <a:ext cx="368504" cy="374600"/>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與副標題" type="title">
  <p:cSld name="TITLE">
    <p:spTree>
      <p:nvGrpSpPr>
        <p:cNvPr id="29" name="Shape 29"/>
        <p:cNvGrpSpPr/>
        <p:nvPr/>
      </p:nvGrpSpPr>
      <p:grpSpPr>
        <a:xfrm>
          <a:off x="0" y="0"/>
          <a:ext cx="0" cy="0"/>
          <a:chOff x="0" y="0"/>
          <a:chExt cx="0" cy="0"/>
        </a:xfrm>
      </p:grpSpPr>
      <p:sp>
        <p:nvSpPr>
          <p:cNvPr id="30" name="Shape 30"/>
          <p:cNvSpPr txBox="1"/>
          <p:nvPr>
            <p:ph type="title"/>
          </p:nvPr>
        </p:nvSpPr>
        <p:spPr>
          <a:xfrm>
            <a:off x="762000" y="2463800"/>
            <a:ext cx="11480800" cy="25400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9pPr>
          </a:lstStyle>
          <a:p/>
        </p:txBody>
      </p:sp>
      <p:sp>
        <p:nvSpPr>
          <p:cNvPr id="31" name="Shape 31"/>
          <p:cNvSpPr txBox="1"/>
          <p:nvPr>
            <p:ph idx="1" type="body"/>
          </p:nvPr>
        </p:nvSpPr>
        <p:spPr>
          <a:xfrm>
            <a:off x="762000" y="5156200"/>
            <a:ext cx="11480800" cy="8636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5pPr>
            <a:lvl6pPr indent="-390525" lvl="5" marL="27432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6pPr>
            <a:lvl7pPr indent="-390525" lvl="6" marL="32004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7pPr>
            <a:lvl8pPr indent="-390525" lvl="7" marL="36576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8pPr>
            <a:lvl9pPr indent="-390525" lvl="8" marL="41148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9pPr>
          </a:lstStyle>
          <a:p/>
        </p:txBody>
      </p:sp>
      <p:sp>
        <p:nvSpPr>
          <p:cNvPr id="32" name="Shape 32"/>
          <p:cNvSpPr txBox="1"/>
          <p:nvPr>
            <p:ph idx="12" type="sldNum"/>
          </p:nvPr>
        </p:nvSpPr>
        <p:spPr>
          <a:xfrm>
            <a:off x="6311798" y="9251950"/>
            <a:ext cx="368504" cy="374600"/>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項目符號與照片">
  <p:cSld name="大標題、項目符號與照片">
    <p:spTree>
      <p:nvGrpSpPr>
        <p:cNvPr id="33" name="Shape 33"/>
        <p:cNvGrpSpPr/>
        <p:nvPr/>
      </p:nvGrpSpPr>
      <p:grpSpPr>
        <a:xfrm>
          <a:off x="0" y="0"/>
          <a:ext cx="0" cy="0"/>
          <a:chOff x="0" y="0"/>
          <a:chExt cx="0" cy="0"/>
        </a:xfrm>
      </p:grpSpPr>
      <p:sp>
        <p:nvSpPr>
          <p:cNvPr id="34" name="Shape 34"/>
          <p:cNvSpPr/>
          <p:nvPr>
            <p:ph idx="2" type="pic"/>
          </p:nvPr>
        </p:nvSpPr>
        <p:spPr>
          <a:xfrm>
            <a:off x="6654800" y="2374900"/>
            <a:ext cx="5588000" cy="6807200"/>
          </a:xfrm>
          <a:prstGeom prst="rect">
            <a:avLst/>
          </a:prstGeom>
          <a:noFill/>
          <a:ln>
            <a:noFill/>
          </a:ln>
          <a:effectLst>
            <a:outerShdw blurRad="254000" rotWithShape="0" dir="5400000" dist="127000">
              <a:srgbClr val="000000">
                <a:alpha val="69411"/>
              </a:srgbClr>
            </a:outerShdw>
          </a:effectLst>
        </p:spPr>
        <p:txBody>
          <a:bodyPr anchorCtr="0" anchor="t" bIns="91425" lIns="91425" spcFirstLastPara="1" rIns="91425" wrap="square" tIns="91425"/>
          <a:lstStyle>
            <a:lvl1pPr lvl="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1pPr>
            <a:lvl2pPr lvl="1"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2pPr>
            <a:lvl3pPr lvl="2"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3pPr>
            <a:lvl4pPr lvl="3"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4pPr>
            <a:lvl5pPr lvl="4"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5pPr>
            <a:lvl6pPr lvl="5"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6pPr>
            <a:lvl7pPr lvl="6"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7pPr>
            <a:lvl8pPr lvl="7"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8pPr>
            <a:lvl9pPr lvl="8"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9pPr>
          </a:lstStyle>
          <a:p/>
        </p:txBody>
      </p:sp>
      <p:sp>
        <p:nvSpPr>
          <p:cNvPr id="35" name="Shape 35"/>
          <p:cNvSpPr txBox="1"/>
          <p:nvPr>
            <p:ph type="title"/>
          </p:nvPr>
        </p:nvSpPr>
        <p:spPr>
          <a:xfrm>
            <a:off x="762000" y="203200"/>
            <a:ext cx="11480800" cy="21463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9pPr>
          </a:lstStyle>
          <a:p/>
        </p:txBody>
      </p:sp>
      <p:sp>
        <p:nvSpPr>
          <p:cNvPr id="36" name="Shape 36"/>
          <p:cNvSpPr txBox="1"/>
          <p:nvPr>
            <p:ph idx="1" type="body"/>
          </p:nvPr>
        </p:nvSpPr>
        <p:spPr>
          <a:xfrm>
            <a:off x="762000" y="2374900"/>
            <a:ext cx="5384800" cy="6807200"/>
          </a:xfrm>
          <a:prstGeom prst="rect">
            <a:avLst/>
          </a:prstGeom>
          <a:noFill/>
          <a:ln>
            <a:noFill/>
          </a:ln>
        </p:spPr>
        <p:txBody>
          <a:bodyPr anchorCtr="0" anchor="ctr" bIns="91425" lIns="91425" spcFirstLastPara="1" rIns="91425" wrap="square" tIns="91425"/>
          <a:lstStyle>
            <a:lvl1pPr indent="-361950" lvl="0" marL="457200" marR="0" rtl="0" algn="l">
              <a:lnSpc>
                <a:spcPct val="100000"/>
              </a:lnSpc>
              <a:spcBef>
                <a:spcPts val="3200"/>
              </a:spcBef>
              <a:spcAft>
                <a:spcPts val="0"/>
              </a:spcAft>
              <a:buClr>
                <a:srgbClr val="EBEBEB"/>
              </a:buClr>
              <a:buSzPts val="2100"/>
              <a:buFont typeface="Helvetica Neue"/>
              <a:buChar char="•"/>
              <a:defRPr b="0" i="0" sz="2800" u="none" cap="none" strike="noStrike">
                <a:solidFill>
                  <a:srgbClr val="EBEBEB"/>
                </a:solidFill>
                <a:latin typeface="Helvetica Neue"/>
                <a:ea typeface="Helvetica Neue"/>
                <a:cs typeface="Helvetica Neue"/>
                <a:sym typeface="Helvetica Neue"/>
              </a:defRPr>
            </a:lvl1pPr>
            <a:lvl2pPr indent="-361950" lvl="1" marL="914400" marR="0" rtl="0" algn="l">
              <a:lnSpc>
                <a:spcPct val="100000"/>
              </a:lnSpc>
              <a:spcBef>
                <a:spcPts val="3200"/>
              </a:spcBef>
              <a:spcAft>
                <a:spcPts val="0"/>
              </a:spcAft>
              <a:buClr>
                <a:srgbClr val="EBEBEB"/>
              </a:buClr>
              <a:buSzPts val="2100"/>
              <a:buFont typeface="Helvetica Neue"/>
              <a:buChar char="•"/>
              <a:defRPr b="0" i="0" sz="2800" u="none" cap="none" strike="noStrike">
                <a:solidFill>
                  <a:srgbClr val="EBEBEB"/>
                </a:solidFill>
                <a:latin typeface="Helvetica Neue"/>
                <a:ea typeface="Helvetica Neue"/>
                <a:cs typeface="Helvetica Neue"/>
                <a:sym typeface="Helvetica Neue"/>
              </a:defRPr>
            </a:lvl2pPr>
            <a:lvl3pPr indent="-361950" lvl="2" marL="1371600" marR="0" rtl="0" algn="l">
              <a:lnSpc>
                <a:spcPct val="100000"/>
              </a:lnSpc>
              <a:spcBef>
                <a:spcPts val="3200"/>
              </a:spcBef>
              <a:spcAft>
                <a:spcPts val="0"/>
              </a:spcAft>
              <a:buClr>
                <a:srgbClr val="EBEBEB"/>
              </a:buClr>
              <a:buSzPts val="2100"/>
              <a:buFont typeface="Helvetica Neue"/>
              <a:buChar char="•"/>
              <a:defRPr b="0" i="0" sz="2800" u="none" cap="none" strike="noStrike">
                <a:solidFill>
                  <a:srgbClr val="EBEBEB"/>
                </a:solidFill>
                <a:latin typeface="Helvetica Neue"/>
                <a:ea typeface="Helvetica Neue"/>
                <a:cs typeface="Helvetica Neue"/>
                <a:sym typeface="Helvetica Neue"/>
              </a:defRPr>
            </a:lvl3pPr>
            <a:lvl4pPr indent="-361950" lvl="3" marL="1828800" marR="0" rtl="0" algn="l">
              <a:lnSpc>
                <a:spcPct val="100000"/>
              </a:lnSpc>
              <a:spcBef>
                <a:spcPts val="3200"/>
              </a:spcBef>
              <a:spcAft>
                <a:spcPts val="0"/>
              </a:spcAft>
              <a:buClr>
                <a:srgbClr val="EBEBEB"/>
              </a:buClr>
              <a:buSzPts val="2100"/>
              <a:buFont typeface="Helvetica Neue"/>
              <a:buChar char="•"/>
              <a:defRPr b="0" i="0" sz="2800" u="none" cap="none" strike="noStrike">
                <a:solidFill>
                  <a:srgbClr val="EBEBEB"/>
                </a:solidFill>
                <a:latin typeface="Helvetica Neue"/>
                <a:ea typeface="Helvetica Neue"/>
                <a:cs typeface="Helvetica Neue"/>
                <a:sym typeface="Helvetica Neue"/>
              </a:defRPr>
            </a:lvl4pPr>
            <a:lvl5pPr indent="-361950" lvl="4" marL="2286000" marR="0" rtl="0" algn="l">
              <a:lnSpc>
                <a:spcPct val="100000"/>
              </a:lnSpc>
              <a:spcBef>
                <a:spcPts val="3200"/>
              </a:spcBef>
              <a:spcAft>
                <a:spcPts val="0"/>
              </a:spcAft>
              <a:buClr>
                <a:srgbClr val="EBEBEB"/>
              </a:buClr>
              <a:buSzPts val="2100"/>
              <a:buFont typeface="Helvetica Neue"/>
              <a:buChar char="•"/>
              <a:defRPr b="0" i="0" sz="2800" u="none" cap="none" strike="noStrike">
                <a:solidFill>
                  <a:srgbClr val="EBEBEB"/>
                </a:solidFill>
                <a:latin typeface="Helvetica Neue"/>
                <a:ea typeface="Helvetica Neue"/>
                <a:cs typeface="Helvetica Neue"/>
                <a:sym typeface="Helvetica Neue"/>
              </a:defRPr>
            </a:lvl5pPr>
            <a:lvl6pPr indent="-390525" lvl="5" marL="27432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6pPr>
            <a:lvl7pPr indent="-390525" lvl="6" marL="32004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7pPr>
            <a:lvl8pPr indent="-390525" lvl="7" marL="36576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8pPr>
            <a:lvl9pPr indent="-390525" lvl="8" marL="41148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9pPr>
          </a:lstStyle>
          <a:p/>
        </p:txBody>
      </p:sp>
      <p:sp>
        <p:nvSpPr>
          <p:cNvPr id="37" name="Shape 37"/>
          <p:cNvSpPr txBox="1"/>
          <p:nvPr>
            <p:ph idx="12" type="sldNum"/>
          </p:nvPr>
        </p:nvSpPr>
        <p:spPr>
          <a:xfrm>
            <a:off x="6311798" y="9255150"/>
            <a:ext cx="368504" cy="374600"/>
          </a:xfrm>
          <a:prstGeom prst="rect">
            <a:avLst/>
          </a:prstGeom>
          <a:noFill/>
          <a:ln>
            <a:noFill/>
          </a:ln>
        </p:spPr>
        <p:txBody>
          <a:bodyPr anchorCtr="0" anchor="ctr" bIns="50800" lIns="50800" spcFirstLastPara="1" rIns="50800" wrap="square" tIns="50800">
            <a:noAutofit/>
          </a:bodyPr>
          <a:lstStyle>
            <a:lvl1pPr indent="0" lvl="0"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項目符號">
  <p:cSld name="項目符號">
    <p:spTree>
      <p:nvGrpSpPr>
        <p:cNvPr id="38" name="Shape 38"/>
        <p:cNvGrpSpPr/>
        <p:nvPr/>
      </p:nvGrpSpPr>
      <p:grpSpPr>
        <a:xfrm>
          <a:off x="0" y="0"/>
          <a:ext cx="0" cy="0"/>
          <a:chOff x="0" y="0"/>
          <a:chExt cx="0" cy="0"/>
        </a:xfrm>
      </p:grpSpPr>
      <p:sp>
        <p:nvSpPr>
          <p:cNvPr id="39" name="Shape 39"/>
          <p:cNvSpPr txBox="1"/>
          <p:nvPr>
            <p:ph idx="1" type="body"/>
          </p:nvPr>
        </p:nvSpPr>
        <p:spPr>
          <a:xfrm>
            <a:off x="762000" y="965200"/>
            <a:ext cx="11480800" cy="7823200"/>
          </a:xfrm>
          <a:prstGeom prst="rect">
            <a:avLst/>
          </a:prstGeom>
          <a:noFill/>
          <a:ln>
            <a:noFill/>
          </a:ln>
        </p:spPr>
        <p:txBody>
          <a:bodyPr anchorCtr="0" anchor="ctr" bIns="91425" lIns="91425" spcFirstLastPara="1" rIns="91425" wrap="square" tIns="91425"/>
          <a:lstStyle>
            <a:lvl1pPr indent="-390525" lvl="0" marL="4572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1pPr>
            <a:lvl2pPr indent="-390525" lvl="1" marL="9144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2pPr>
            <a:lvl3pPr indent="-390525" lvl="2" marL="13716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3pPr>
            <a:lvl4pPr indent="-390525" lvl="3" marL="18288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4pPr>
            <a:lvl5pPr indent="-390525" lvl="4" marL="22860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5pPr>
            <a:lvl6pPr indent="-390525" lvl="5" marL="27432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6pPr>
            <a:lvl7pPr indent="-390525" lvl="6" marL="32004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7pPr>
            <a:lvl8pPr indent="-390525" lvl="7" marL="36576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8pPr>
            <a:lvl9pPr indent="-390525" lvl="8" marL="41148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9pPr>
          </a:lstStyle>
          <a:p/>
        </p:txBody>
      </p:sp>
      <p:sp>
        <p:nvSpPr>
          <p:cNvPr id="40" name="Shape 40"/>
          <p:cNvSpPr txBox="1"/>
          <p:nvPr>
            <p:ph idx="12" type="sldNum"/>
          </p:nvPr>
        </p:nvSpPr>
        <p:spPr>
          <a:xfrm>
            <a:off x="6311798" y="9255150"/>
            <a:ext cx="368504" cy="374600"/>
          </a:xfrm>
          <a:prstGeom prst="rect">
            <a:avLst/>
          </a:prstGeom>
          <a:noFill/>
          <a:ln>
            <a:noFill/>
          </a:ln>
        </p:spPr>
        <p:txBody>
          <a:bodyPr anchorCtr="0" anchor="ctr" bIns="50800" lIns="50800" spcFirstLastPara="1" rIns="50800" wrap="square" tIns="50800">
            <a:noAutofit/>
          </a:bodyPr>
          <a:lstStyle>
            <a:lvl1pPr indent="0" lvl="0"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一頁三張">
  <p:cSld name="照片 - 一頁三張">
    <p:spTree>
      <p:nvGrpSpPr>
        <p:cNvPr id="41" name="Shape 41"/>
        <p:cNvGrpSpPr/>
        <p:nvPr/>
      </p:nvGrpSpPr>
      <p:grpSpPr>
        <a:xfrm>
          <a:off x="0" y="0"/>
          <a:ext cx="0" cy="0"/>
          <a:chOff x="0" y="0"/>
          <a:chExt cx="0" cy="0"/>
        </a:xfrm>
      </p:grpSpPr>
      <p:sp>
        <p:nvSpPr>
          <p:cNvPr id="42" name="Shape 42"/>
          <p:cNvSpPr/>
          <p:nvPr>
            <p:ph idx="2" type="pic"/>
          </p:nvPr>
        </p:nvSpPr>
        <p:spPr>
          <a:xfrm>
            <a:off x="6680200" y="5626100"/>
            <a:ext cx="5588000" cy="3441700"/>
          </a:xfrm>
          <a:prstGeom prst="rect">
            <a:avLst/>
          </a:prstGeom>
          <a:noFill/>
          <a:ln>
            <a:noFill/>
          </a:ln>
          <a:effectLst>
            <a:outerShdw blurRad="254000" rotWithShape="0" dir="5400000" dist="127000">
              <a:srgbClr val="000000">
                <a:alpha val="69411"/>
              </a:srgbClr>
            </a:outerShdw>
          </a:effectLst>
        </p:spPr>
        <p:txBody>
          <a:bodyPr anchorCtr="0" anchor="t" bIns="91425" lIns="91425" spcFirstLastPara="1" rIns="91425" wrap="square" tIns="91425"/>
          <a:lstStyle>
            <a:lvl1pPr lvl="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1pPr>
            <a:lvl2pPr lvl="1"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2pPr>
            <a:lvl3pPr lvl="2"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3pPr>
            <a:lvl4pPr lvl="3"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4pPr>
            <a:lvl5pPr lvl="4"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5pPr>
            <a:lvl6pPr lvl="5"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6pPr>
            <a:lvl7pPr lvl="6"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7pPr>
            <a:lvl8pPr lvl="7"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8pPr>
            <a:lvl9pPr lvl="8"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9pPr>
          </a:lstStyle>
          <a:p/>
        </p:txBody>
      </p:sp>
      <p:sp>
        <p:nvSpPr>
          <p:cNvPr id="43" name="Shape 43"/>
          <p:cNvSpPr/>
          <p:nvPr>
            <p:ph idx="3" type="pic"/>
          </p:nvPr>
        </p:nvSpPr>
        <p:spPr>
          <a:xfrm>
            <a:off x="6680200" y="419100"/>
            <a:ext cx="5588000" cy="4914900"/>
          </a:xfrm>
          <a:prstGeom prst="rect">
            <a:avLst/>
          </a:prstGeom>
          <a:noFill/>
          <a:ln>
            <a:noFill/>
          </a:ln>
          <a:effectLst>
            <a:outerShdw blurRad="254000" rotWithShape="0" dir="5400000" dist="127000">
              <a:srgbClr val="000000">
                <a:alpha val="69411"/>
              </a:srgbClr>
            </a:outerShdw>
          </a:effectLst>
        </p:spPr>
        <p:txBody>
          <a:bodyPr anchorCtr="0" anchor="t" bIns="91425" lIns="91425" spcFirstLastPara="1" rIns="91425" wrap="square" tIns="91425"/>
          <a:lstStyle>
            <a:lvl1pPr lvl="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1pPr>
            <a:lvl2pPr lvl="1"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2pPr>
            <a:lvl3pPr lvl="2"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3pPr>
            <a:lvl4pPr lvl="3"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4pPr>
            <a:lvl5pPr lvl="4"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5pPr>
            <a:lvl6pPr lvl="5"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6pPr>
            <a:lvl7pPr lvl="6"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7pPr>
            <a:lvl8pPr lvl="7"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8pPr>
            <a:lvl9pPr lvl="8"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9pPr>
          </a:lstStyle>
          <a:p/>
        </p:txBody>
      </p:sp>
      <p:sp>
        <p:nvSpPr>
          <p:cNvPr id="44" name="Shape 44"/>
          <p:cNvSpPr/>
          <p:nvPr>
            <p:ph idx="4" type="pic"/>
          </p:nvPr>
        </p:nvSpPr>
        <p:spPr>
          <a:xfrm>
            <a:off x="762000" y="419100"/>
            <a:ext cx="5588000" cy="8648700"/>
          </a:xfrm>
          <a:prstGeom prst="rect">
            <a:avLst/>
          </a:prstGeom>
          <a:noFill/>
          <a:ln>
            <a:noFill/>
          </a:ln>
          <a:effectLst>
            <a:outerShdw blurRad="254000" rotWithShape="0" dir="5400000" dist="127000">
              <a:srgbClr val="000000">
                <a:alpha val="69411"/>
              </a:srgbClr>
            </a:outerShdw>
          </a:effectLst>
        </p:spPr>
        <p:txBody>
          <a:bodyPr anchorCtr="0" anchor="t" bIns="91425" lIns="91425" spcFirstLastPara="1" rIns="91425" wrap="square" tIns="91425"/>
          <a:lstStyle>
            <a:lvl1pPr lvl="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1pPr>
            <a:lvl2pPr lvl="1"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2pPr>
            <a:lvl3pPr lvl="2"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3pPr>
            <a:lvl4pPr lvl="3"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4pPr>
            <a:lvl5pPr lvl="4"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5pPr>
            <a:lvl6pPr lvl="5"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6pPr>
            <a:lvl7pPr lvl="6"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7pPr>
            <a:lvl8pPr lvl="7"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8pPr>
            <a:lvl9pPr lvl="8"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9pPr>
          </a:lstStyle>
          <a:p/>
        </p:txBody>
      </p:sp>
      <p:sp>
        <p:nvSpPr>
          <p:cNvPr id="45" name="Shape 45"/>
          <p:cNvSpPr txBox="1"/>
          <p:nvPr>
            <p:ph idx="12" type="sldNum"/>
          </p:nvPr>
        </p:nvSpPr>
        <p:spPr>
          <a:xfrm>
            <a:off x="6311798" y="9255150"/>
            <a:ext cx="368504" cy="374600"/>
          </a:xfrm>
          <a:prstGeom prst="rect">
            <a:avLst/>
          </a:prstGeom>
          <a:noFill/>
          <a:ln>
            <a:noFill/>
          </a:ln>
        </p:spPr>
        <p:txBody>
          <a:bodyPr anchorCtr="0" anchor="ctr" bIns="50800" lIns="50800" spcFirstLastPara="1" rIns="50800" wrap="square" tIns="50800">
            <a:noAutofit/>
          </a:bodyPr>
          <a:lstStyle>
            <a:lvl1pPr indent="0" lvl="0"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762000" y="203200"/>
            <a:ext cx="11480800" cy="21463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9pPr>
          </a:lstStyle>
          <a:p/>
        </p:txBody>
      </p:sp>
      <p:sp>
        <p:nvSpPr>
          <p:cNvPr id="7" name="Shape 7"/>
          <p:cNvSpPr txBox="1"/>
          <p:nvPr>
            <p:ph idx="1" type="body"/>
          </p:nvPr>
        </p:nvSpPr>
        <p:spPr>
          <a:xfrm>
            <a:off x="762000" y="2413000"/>
            <a:ext cx="11480800" cy="6362700"/>
          </a:xfrm>
          <a:prstGeom prst="rect">
            <a:avLst/>
          </a:prstGeom>
          <a:noFill/>
          <a:ln>
            <a:noFill/>
          </a:ln>
        </p:spPr>
        <p:txBody>
          <a:bodyPr anchorCtr="0" anchor="ctr" bIns="91425" lIns="91425" spcFirstLastPara="1" rIns="91425" wrap="square" tIns="91425"/>
          <a:lstStyle>
            <a:lvl1pPr indent="-390525" lvl="0" marL="4572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1pPr>
            <a:lvl2pPr indent="-390525" lvl="1" marL="9144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2pPr>
            <a:lvl3pPr indent="-390525" lvl="2" marL="13716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3pPr>
            <a:lvl4pPr indent="-390525" lvl="3" marL="18288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4pPr>
            <a:lvl5pPr indent="-390525" lvl="4" marL="22860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5pPr>
            <a:lvl6pPr indent="-390525" lvl="5" marL="27432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6pPr>
            <a:lvl7pPr indent="-390525" lvl="6" marL="32004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7pPr>
            <a:lvl8pPr indent="-390525" lvl="7" marL="36576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8pPr>
            <a:lvl9pPr indent="-390525" lvl="8" marL="41148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9pPr>
          </a:lstStyle>
          <a:p/>
        </p:txBody>
      </p:sp>
      <p:sp>
        <p:nvSpPr>
          <p:cNvPr id="8" name="Shape 8"/>
          <p:cNvSpPr txBox="1"/>
          <p:nvPr>
            <p:ph idx="12" type="sldNum"/>
          </p:nvPr>
        </p:nvSpPr>
        <p:spPr>
          <a:xfrm>
            <a:off x="6311798" y="9255150"/>
            <a:ext cx="368504" cy="374600"/>
          </a:xfrm>
          <a:prstGeom prst="rect">
            <a:avLst/>
          </a:prstGeom>
          <a:noFill/>
          <a:ln>
            <a:noFill/>
          </a:ln>
        </p:spPr>
        <p:txBody>
          <a:bodyPr anchorCtr="0" anchor="ctr" bIns="50800" lIns="50800" spcFirstLastPara="1" rIns="50800" wrap="square" tIns="50800">
            <a:noAutofit/>
          </a:bodyPr>
          <a:lstStyle>
            <a:lvl1pPr indent="0" lvl="0"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github.com/victorlaulaulau/302cem_online_retailer_assessment" TargetMode="External"/><Relationship Id="rId4" Type="http://schemas.openxmlformats.org/officeDocument/2006/relationships/hyperlink" Target="https://youtu.be/0j78XGtQxvw" TargetMode="External"/><Relationship Id="rId5" Type="http://schemas.openxmlformats.org/officeDocument/2006/relationships/image" Target="../media/image11.png"/><Relationship Id="rId6" Type="http://schemas.openxmlformats.org/officeDocument/2006/relationships/hyperlink" Target="https://youtu.be/0j78XGtQxvw"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1" Type="http://schemas.openxmlformats.org/officeDocument/2006/relationships/hyperlink" Target="https://drive.google.com/file/d/1J1XepcA_3BNGwkmBAdhcBRG7M44_ip3O/view?usp=sharing" TargetMode="External"/><Relationship Id="rId10" Type="http://schemas.openxmlformats.org/officeDocument/2006/relationships/hyperlink" Target="https://drive.google.com/file/d/1KT3R2gZf442Dc8jGJ9JbqVMpNkSoEt5o/view?usp=sharing" TargetMode="External"/><Relationship Id="rId12" Type="http://schemas.openxmlformats.org/officeDocument/2006/relationships/hyperlink" Target="https://drive.google.com/file/d/1J1XepcA_3BNGwkmBAdhcBRG7M44_ip3O/view?usp=sharing" TargetMode="External"/><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rive.google.com/file/d/11xph4bqrhlvUvRXN0jej8cinAmNQWyB7/view?usp=sharing" TargetMode="External"/><Relationship Id="rId4" Type="http://schemas.openxmlformats.org/officeDocument/2006/relationships/hyperlink" Target="https://drive.google.com/file/d/1uYAc0Js7L8jOmt9J_TWRZQ8c1rtBCYqI/view?usp=sharing" TargetMode="External"/><Relationship Id="rId9" Type="http://schemas.openxmlformats.org/officeDocument/2006/relationships/hyperlink" Target="https://drive.google.com/file/d/1qUte-BQHYkVi41iHV6COVGrAZGyWEFkT/view?usp=sharing" TargetMode="External"/><Relationship Id="rId5" Type="http://schemas.openxmlformats.org/officeDocument/2006/relationships/hyperlink" Target="https://drive.google.com/file/d/1Segc-lJnG9cjP3NZ9NtrDwjmXcvItKFn/view?usp=sharing" TargetMode="External"/><Relationship Id="rId6" Type="http://schemas.openxmlformats.org/officeDocument/2006/relationships/hyperlink" Target="https://drive.google.com/file/d/1T7o9f2j6zTHVY2x4uuL0bCuj9TGtbq7J/view?usp=sharing" TargetMode="External"/><Relationship Id="rId7" Type="http://schemas.openxmlformats.org/officeDocument/2006/relationships/hyperlink" Target="https://drive.google.com/file/d/1S5yb6IZ_i-vd9ro_ozuxXddRbva521PL/view?usp=sharing" TargetMode="External"/><Relationship Id="rId8" Type="http://schemas.openxmlformats.org/officeDocument/2006/relationships/hyperlink" Target="https://drive.google.com/file/d/1cwm69Y3PQ4aZKwofpelEjYBj5pmZ3HUD/view?usp=shar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mailto:customer@gmail.com" TargetMode="Externa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title"/>
          </p:nvPr>
        </p:nvSpPr>
        <p:spPr>
          <a:xfrm>
            <a:off x="762000" y="6883400"/>
            <a:ext cx="11480800" cy="1079500"/>
          </a:xfrm>
          <a:prstGeom prst="rect">
            <a:avLst/>
          </a:prstGeom>
          <a:noFill/>
          <a:ln>
            <a:noFill/>
          </a:ln>
        </p:spPr>
        <p:txBody>
          <a:bodyPr anchorCtr="0" anchor="b"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590"/>
              <a:buFont typeface="Helvetica Neue"/>
              <a:buNone/>
            </a:pPr>
            <a:r>
              <a:rPr b="1" i="0" lang="en-US" sz="4590" u="none" cap="none" strike="noStrike">
                <a:solidFill>
                  <a:srgbClr val="FFFFFF"/>
                </a:solidFill>
                <a:latin typeface="Helvetica Neue"/>
                <a:ea typeface="Helvetica Neue"/>
                <a:cs typeface="Helvetica Neue"/>
                <a:sym typeface="Helvetica Neue"/>
              </a:rPr>
              <a:t>302COM Group 2 Project Presentation</a:t>
            </a:r>
            <a:endParaRPr b="1" i="0" sz="6400" u="none" cap="none" strike="noStrike">
              <a:solidFill>
                <a:srgbClr val="FFFFFF"/>
              </a:solidFill>
              <a:latin typeface="Helvetica Neue"/>
              <a:ea typeface="Helvetica Neue"/>
              <a:cs typeface="Helvetica Neue"/>
              <a:sym typeface="Helvetica Neue"/>
            </a:endParaRPr>
          </a:p>
        </p:txBody>
      </p:sp>
      <p:pic>
        <p:nvPicPr>
          <p:cNvPr id="60" name="Shape 60"/>
          <p:cNvPicPr preferRelativeResize="0"/>
          <p:nvPr/>
        </p:nvPicPr>
        <p:blipFill>
          <a:blip r:embed="rId3">
            <a:alphaModFix/>
          </a:blip>
          <a:stretch>
            <a:fillRect/>
          </a:stretch>
        </p:blipFill>
        <p:spPr>
          <a:xfrm>
            <a:off x="1958275" y="348025"/>
            <a:ext cx="9088256" cy="65785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descr="Untitled3.png" id="119" name="Shape 119"/>
          <p:cNvPicPr preferRelativeResize="0"/>
          <p:nvPr>
            <p:ph idx="2" type="pic"/>
          </p:nvPr>
        </p:nvPicPr>
        <p:blipFill rotWithShape="1">
          <a:blip r:embed="rId3">
            <a:alphaModFix/>
          </a:blip>
          <a:srcRect b="0" l="0" r="0" t="4700"/>
          <a:stretch/>
        </p:blipFill>
        <p:spPr>
          <a:xfrm>
            <a:off x="2846784" y="1038337"/>
            <a:ext cx="7311232" cy="5664203"/>
          </a:xfrm>
          <a:prstGeom prst="rect">
            <a:avLst/>
          </a:prstGeom>
          <a:noFill/>
          <a:ln>
            <a:noFill/>
          </a:ln>
          <a:effectLst>
            <a:outerShdw blurRad="254000" rotWithShape="0" dir="5400000" dist="127000">
              <a:srgbClr val="000000">
                <a:alpha val="69411"/>
              </a:srgbClr>
            </a:outerShdw>
          </a:effectLst>
        </p:spPr>
      </p:pic>
      <p:sp>
        <p:nvSpPr>
          <p:cNvPr id="120" name="Shape 120"/>
          <p:cNvSpPr txBox="1"/>
          <p:nvPr>
            <p:ph type="title"/>
          </p:nvPr>
        </p:nvSpPr>
        <p:spPr>
          <a:xfrm>
            <a:off x="762000" y="6883400"/>
            <a:ext cx="11480800" cy="1079500"/>
          </a:xfrm>
          <a:prstGeom prst="rect">
            <a:avLst/>
          </a:prstGeom>
          <a:noFill/>
          <a:ln>
            <a:noFill/>
          </a:ln>
        </p:spPr>
        <p:txBody>
          <a:bodyPr anchorCtr="0" anchor="b"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800"/>
              <a:buFont typeface="Helvetica Neue"/>
              <a:buNone/>
            </a:pPr>
            <a:r>
              <a:rPr b="1" i="0" lang="en-US" sz="3800" u="none" cap="none" strike="noStrike">
                <a:solidFill>
                  <a:srgbClr val="FFFFFF"/>
                </a:solidFill>
                <a:latin typeface="Helvetica Neue"/>
                <a:ea typeface="Helvetica Neue"/>
                <a:cs typeface="Helvetica Neue"/>
                <a:sym typeface="Helvetica Neue"/>
              </a:rPr>
              <a:t>Burndown Chart</a:t>
            </a:r>
            <a:endParaRPr b="1" i="0" sz="6400" u="none" cap="none" strike="noStrike">
              <a:solidFill>
                <a:srgbClr val="FFFFFF"/>
              </a:solidFill>
              <a:latin typeface="Helvetica Neue"/>
              <a:ea typeface="Helvetica Neue"/>
              <a:cs typeface="Helvetica Neue"/>
              <a:sym typeface="Helvetica Neue"/>
            </a:endParaRPr>
          </a:p>
        </p:txBody>
      </p:sp>
      <p:sp>
        <p:nvSpPr>
          <p:cNvPr id="121" name="Shape 121"/>
          <p:cNvSpPr txBox="1"/>
          <p:nvPr>
            <p:ph idx="1" type="body"/>
          </p:nvPr>
        </p:nvSpPr>
        <p:spPr>
          <a:xfrm>
            <a:off x="762000" y="8128000"/>
            <a:ext cx="11480800" cy="1231900"/>
          </a:xfrm>
          <a:prstGeom prst="rect">
            <a:avLst/>
          </a:prstGeom>
          <a:noFill/>
          <a:ln>
            <a:noFill/>
          </a:ln>
        </p:spPr>
        <p:txBody>
          <a:bodyPr anchorCtr="0" anchor="t"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FFFFFF"/>
              </a:solidFill>
              <a:latin typeface="Helvetica Neue"/>
              <a:ea typeface="Helvetica Neue"/>
              <a:cs typeface="Helvetica Neue"/>
              <a:sym typeface="Helvetica Neue"/>
            </a:endParaRPr>
          </a:p>
        </p:txBody>
      </p:sp>
      <p:sp>
        <p:nvSpPr>
          <p:cNvPr id="122" name="Shape 122"/>
          <p:cNvSpPr txBox="1"/>
          <p:nvPr/>
        </p:nvSpPr>
        <p:spPr>
          <a:xfrm>
            <a:off x="3952443" y="20804"/>
            <a:ext cx="5099914" cy="771192"/>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400"/>
              <a:buFont typeface="Helvetica Neue"/>
              <a:buNone/>
            </a:pPr>
            <a:r>
              <a:rPr b="1" i="0" lang="en-US" sz="4400" u="none" cap="none" strike="noStrike">
                <a:solidFill>
                  <a:srgbClr val="FFFFFF"/>
                </a:solidFill>
                <a:latin typeface="Helvetica Neue"/>
                <a:ea typeface="Helvetica Neue"/>
                <a:cs typeface="Helvetica Neue"/>
                <a:sym typeface="Helvetica Neue"/>
              </a:rPr>
              <a:t>Agile Methodology</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762000" y="203200"/>
            <a:ext cx="11480800" cy="2146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6400"/>
              <a:buFont typeface="Helvetica Neue"/>
              <a:buNone/>
            </a:pPr>
            <a:r>
              <a:rPr b="1" i="0" lang="en-US" sz="6400" u="none" cap="none" strike="noStrike">
                <a:solidFill>
                  <a:srgbClr val="FFFFFF"/>
                </a:solidFill>
                <a:latin typeface="Helvetica Neue"/>
                <a:ea typeface="Helvetica Neue"/>
                <a:cs typeface="Helvetica Neue"/>
                <a:sym typeface="Helvetica Neue"/>
              </a:rPr>
              <a:t>Test Plan</a:t>
            </a:r>
            <a:endParaRPr b="1" i="0" sz="6400" u="none" cap="none" strike="noStrike">
              <a:solidFill>
                <a:srgbClr val="FFFFFF"/>
              </a:solidFill>
              <a:latin typeface="Helvetica Neue"/>
              <a:ea typeface="Helvetica Neue"/>
              <a:cs typeface="Helvetica Neue"/>
              <a:sym typeface="Helvetica Neue"/>
            </a:endParaRPr>
          </a:p>
        </p:txBody>
      </p:sp>
      <p:pic>
        <p:nvPicPr>
          <p:cNvPr id="128" name="Shape 128"/>
          <p:cNvPicPr preferRelativeResize="0"/>
          <p:nvPr/>
        </p:nvPicPr>
        <p:blipFill rotWithShape="1">
          <a:blip r:embed="rId3">
            <a:alphaModFix/>
          </a:blip>
          <a:srcRect b="80" l="-8657" r="-8492" t="-80"/>
          <a:stretch/>
        </p:blipFill>
        <p:spPr>
          <a:xfrm>
            <a:off x="456508" y="2345412"/>
            <a:ext cx="12102076" cy="4851401"/>
          </a:xfrm>
          <a:prstGeom prst="rect">
            <a:avLst/>
          </a:prstGeom>
          <a:noFill/>
          <a:ln>
            <a:noFill/>
          </a:ln>
          <a:effectLst>
            <a:outerShdw blurRad="254000" rotWithShape="0" dir="5400000" dist="127000">
              <a:srgbClr val="000000">
                <a:alpha val="69411"/>
              </a:srgbClr>
            </a:outerShdw>
          </a:effectLst>
        </p:spPr>
      </p:pic>
    </p:spTree>
  </p:cSld>
  <p:clrMapOvr>
    <a:masterClrMapping/>
  </p:clrMapOvr>
  <mc:AlternateContent>
    <mc:Choice Requires="p14">
      <p:transition spd="slow" p14:dur="1500">
        <p:push/>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762000" y="203200"/>
            <a:ext cx="11480800" cy="2146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6400"/>
              <a:buFont typeface="Helvetica Neue"/>
              <a:buNone/>
            </a:pPr>
            <a:r>
              <a:rPr b="1" i="0" lang="en-US" sz="6400" u="none" cap="none" strike="noStrike">
                <a:solidFill>
                  <a:srgbClr val="FFFFFF"/>
                </a:solidFill>
                <a:latin typeface="Helvetica Neue"/>
                <a:ea typeface="Helvetica Neue"/>
                <a:cs typeface="Helvetica Neue"/>
                <a:sym typeface="Helvetica Neue"/>
              </a:rPr>
              <a:t>Link to your video cast</a:t>
            </a:r>
            <a:endParaRPr b="1" i="0" sz="6400" u="none" cap="none" strike="noStrike">
              <a:solidFill>
                <a:srgbClr val="FFFFFF"/>
              </a:solidFill>
              <a:latin typeface="Helvetica Neue"/>
              <a:ea typeface="Helvetica Neue"/>
              <a:cs typeface="Helvetica Neue"/>
              <a:sym typeface="Helvetica Neue"/>
            </a:endParaRPr>
          </a:p>
        </p:txBody>
      </p:sp>
      <p:sp>
        <p:nvSpPr>
          <p:cNvPr id="134" name="Shape 134"/>
          <p:cNvSpPr txBox="1"/>
          <p:nvPr/>
        </p:nvSpPr>
        <p:spPr>
          <a:xfrm>
            <a:off x="1776525" y="8970300"/>
            <a:ext cx="9589800" cy="4491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300"/>
              <a:buFont typeface="Helvetica Neue"/>
              <a:buNone/>
            </a:pPr>
            <a:r>
              <a:rPr lang="en-US" sz="2300" u="sng">
                <a:solidFill>
                  <a:schemeClr val="hlink"/>
                </a:solidFill>
                <a:latin typeface="Helvetica Neue"/>
                <a:ea typeface="Helvetica Neue"/>
                <a:cs typeface="Helvetica Neue"/>
                <a:sym typeface="Helvetica Neue"/>
                <a:hlinkClick r:id="rId3"/>
              </a:rPr>
              <a:t>https://github.com/victorlaulaulau/302cem_online_retailer_assessment</a:t>
            </a:r>
            <a:endParaRPr b="0" i="0" sz="1400" u="none" cap="none" strike="noStrike">
              <a:solidFill>
                <a:srgbClr val="000000"/>
              </a:solidFill>
              <a:latin typeface="Arial"/>
              <a:ea typeface="Arial"/>
              <a:cs typeface="Arial"/>
              <a:sym typeface="Arial"/>
            </a:endParaRPr>
          </a:p>
        </p:txBody>
      </p:sp>
      <p:pic>
        <p:nvPicPr>
          <p:cNvPr id="135" name="Shape 135">
            <a:hlinkClick r:id="rId4"/>
          </p:cNvPr>
          <p:cNvPicPr preferRelativeResize="0"/>
          <p:nvPr/>
        </p:nvPicPr>
        <p:blipFill rotWithShape="1">
          <a:blip r:embed="rId5">
            <a:alphaModFix/>
          </a:blip>
          <a:srcRect b="0" l="0" r="0" t="0"/>
          <a:stretch/>
        </p:blipFill>
        <p:spPr>
          <a:xfrm>
            <a:off x="2201133" y="2457337"/>
            <a:ext cx="8602544" cy="4838926"/>
          </a:xfrm>
          <a:prstGeom prst="rect">
            <a:avLst/>
          </a:prstGeom>
          <a:noFill/>
          <a:ln>
            <a:noFill/>
          </a:ln>
          <a:effectLst>
            <a:outerShdw blurRad="285750" rotWithShape="0" algn="bl" dir="5400000" dist="47625">
              <a:srgbClr val="000000">
                <a:alpha val="49803"/>
              </a:srgbClr>
            </a:outerShdw>
          </a:effectLst>
        </p:spPr>
      </p:pic>
      <p:sp>
        <p:nvSpPr>
          <p:cNvPr id="136" name="Shape 136"/>
          <p:cNvSpPr txBox="1"/>
          <p:nvPr/>
        </p:nvSpPr>
        <p:spPr>
          <a:xfrm>
            <a:off x="2392845" y="7452489"/>
            <a:ext cx="8219100" cy="4491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300"/>
              <a:buFont typeface="Helvetica Neue"/>
              <a:buNone/>
            </a:pPr>
            <a:r>
              <a:rPr lang="en-US" sz="2300" u="sng">
                <a:solidFill>
                  <a:schemeClr val="hlink"/>
                </a:solidFill>
                <a:latin typeface="Helvetica Neue"/>
                <a:ea typeface="Helvetica Neue"/>
                <a:cs typeface="Helvetica Neue"/>
                <a:sym typeface="Helvetica Neue"/>
                <a:hlinkClick r:id="rId6"/>
              </a:rPr>
              <a:t>https://youtu.be/0j78XGtQxvw</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1500">
        <p:push/>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pic>
        <p:nvPicPr>
          <p:cNvPr descr="8446a91d7c16e5dac3d820392a4114fd.png" id="141" name="Shape 141"/>
          <p:cNvPicPr preferRelativeResize="0"/>
          <p:nvPr/>
        </p:nvPicPr>
        <p:blipFill rotWithShape="1">
          <a:blip r:embed="rId3">
            <a:alphaModFix/>
          </a:blip>
          <a:srcRect b="0" l="0" r="0" t="0"/>
          <a:stretch/>
        </p:blipFill>
        <p:spPr>
          <a:xfrm>
            <a:off x="-366" y="6230313"/>
            <a:ext cx="3505201" cy="3523287"/>
          </a:xfrm>
          <a:prstGeom prst="rect">
            <a:avLst/>
          </a:prstGeom>
          <a:noFill/>
          <a:ln>
            <a:noFill/>
          </a:ln>
        </p:spPr>
      </p:pic>
      <p:pic>
        <p:nvPicPr>
          <p:cNvPr descr="thank-you-bubble-200x200.png" id="142" name="Shape 142"/>
          <p:cNvPicPr preferRelativeResize="0"/>
          <p:nvPr/>
        </p:nvPicPr>
        <p:blipFill rotWithShape="1">
          <a:blip r:embed="rId4">
            <a:alphaModFix/>
          </a:blip>
          <a:srcRect b="0" l="0" r="0" t="0"/>
          <a:stretch/>
        </p:blipFill>
        <p:spPr>
          <a:xfrm>
            <a:off x="330200" y="3771900"/>
            <a:ext cx="2209800" cy="2209800"/>
          </a:xfrm>
          <a:prstGeom prst="rect">
            <a:avLst/>
          </a:prstGeom>
          <a:noFill/>
          <a:ln>
            <a:noFill/>
          </a:ln>
        </p:spPr>
      </p:pic>
      <p:sp>
        <p:nvSpPr>
          <p:cNvPr id="143" name="Shape 143"/>
          <p:cNvSpPr txBox="1"/>
          <p:nvPr/>
        </p:nvSpPr>
        <p:spPr>
          <a:xfrm>
            <a:off x="5539803" y="4305045"/>
            <a:ext cx="1925194" cy="114351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7000"/>
              <a:buFont typeface="Helvetica Neue"/>
              <a:buNone/>
            </a:pPr>
            <a:r>
              <a:rPr b="0" i="0" lang="en-US" sz="7000" u="none" cap="none" strike="noStrike">
                <a:solidFill>
                  <a:srgbClr val="FFFFFF"/>
                </a:solidFill>
                <a:latin typeface="Helvetica Neue"/>
                <a:ea typeface="Helvetica Neue"/>
                <a:cs typeface="Helvetica Neue"/>
                <a:sym typeface="Helvetica Neue"/>
              </a:rPr>
              <a:t>END</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15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42"/>
                                        </p:tgtEl>
                                        <p:attrNameLst>
                                          <p:attrName>style.visibility</p:attrName>
                                        </p:attrNameLst>
                                      </p:cBhvr>
                                      <p:to>
                                        <p:strVal val="visible"/>
                                      </p:to>
                                    </p:set>
                                    <p:anim calcmode="lin" valueType="num">
                                      <p:cBhvr additive="base">
                                        <p:cTn dur="1000"/>
                                        <p:tgtEl>
                                          <p:spTgt spid="142"/>
                                        </p:tgtEl>
                                        <p:attrNameLst>
                                          <p:attrName>ppt_w</p:attrName>
                                        </p:attrNameLst>
                                      </p:cBhvr>
                                      <p:tavLst>
                                        <p:tav fmla="" tm="0">
                                          <p:val>
                                            <p:strVal val="0"/>
                                          </p:val>
                                        </p:tav>
                                        <p:tav fmla="" tm="100000">
                                          <p:val>
                                            <p:strVal val="#ppt_w"/>
                                          </p:val>
                                        </p:tav>
                                      </p:tavLst>
                                    </p:anim>
                                    <p:anim calcmode="lin" valueType="num">
                                      <p:cBhvr additive="base">
                                        <p:cTn dur="1000"/>
                                        <p:tgtEl>
                                          <p:spTgt spid="14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pic>
        <p:nvPicPr>
          <p:cNvPr descr="admin.png" id="65" name="Shape 65"/>
          <p:cNvPicPr preferRelativeResize="0"/>
          <p:nvPr>
            <p:ph idx="2" type="pic"/>
          </p:nvPr>
        </p:nvPicPr>
        <p:blipFill rotWithShape="1">
          <a:blip r:embed="rId3">
            <a:alphaModFix/>
          </a:blip>
          <a:srcRect b="0" l="0" r="0" t="0"/>
          <a:stretch/>
        </p:blipFill>
        <p:spPr>
          <a:xfrm>
            <a:off x="6658268" y="1377950"/>
            <a:ext cx="5581064" cy="7772401"/>
          </a:xfrm>
          <a:prstGeom prst="rect">
            <a:avLst/>
          </a:prstGeom>
          <a:noFill/>
          <a:ln>
            <a:noFill/>
          </a:ln>
          <a:effectLst>
            <a:outerShdw blurRad="254000" rotWithShape="0" dir="5400000" dist="127000">
              <a:srgbClr val="000000">
                <a:alpha val="69411"/>
              </a:srgbClr>
            </a:outerShdw>
          </a:effectLst>
        </p:spPr>
      </p:pic>
      <p:sp>
        <p:nvSpPr>
          <p:cNvPr id="66" name="Shape 66"/>
          <p:cNvSpPr txBox="1"/>
          <p:nvPr>
            <p:ph type="title"/>
          </p:nvPr>
        </p:nvSpPr>
        <p:spPr>
          <a:xfrm>
            <a:off x="762000" y="419100"/>
            <a:ext cx="5384800" cy="4597400"/>
          </a:xfrm>
          <a:prstGeom prst="rect">
            <a:avLst/>
          </a:prstGeom>
          <a:noFill/>
          <a:ln>
            <a:noFill/>
          </a:ln>
        </p:spPr>
        <p:txBody>
          <a:bodyPr anchorCtr="0" anchor="b" bIns="50800" lIns="50800" spcFirstLastPara="1" rIns="50800" wrap="square" tIns="50800">
            <a:noAutofit/>
          </a:bodyPr>
          <a:lstStyle/>
          <a:p>
            <a:pPr indent="0" lvl="0" marL="0" marR="0" rtl="0" algn="l">
              <a:lnSpc>
                <a:spcPct val="100000"/>
              </a:lnSpc>
              <a:spcBef>
                <a:spcPts val="0"/>
              </a:spcBef>
              <a:spcAft>
                <a:spcPts val="0"/>
              </a:spcAft>
              <a:buClr>
                <a:srgbClr val="FFFFFF"/>
              </a:buClr>
              <a:buSzPts val="5200"/>
              <a:buFont typeface="Helvetica Neue"/>
              <a:buNone/>
            </a:pPr>
            <a:r>
              <a:rPr b="1" i="0" lang="en-US" sz="5200" u="none" cap="none" strike="noStrike">
                <a:solidFill>
                  <a:srgbClr val="FFFFFF"/>
                </a:solidFill>
                <a:latin typeface="Helvetica Neue"/>
                <a:ea typeface="Helvetica Neue"/>
                <a:cs typeface="Helvetica Neue"/>
                <a:sym typeface="Helvetica Neue"/>
              </a:rPr>
              <a:t>Group 2</a:t>
            </a:r>
            <a:endParaRPr b="1" i="0" sz="5200" u="none" cap="none" strike="noStrike">
              <a:solidFill>
                <a:srgbClr val="FFFFFF"/>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FFFFFF"/>
              </a:buClr>
              <a:buSzPts val="5200"/>
              <a:buFont typeface="Helvetica Neue"/>
              <a:buNone/>
            </a:pPr>
            <a:r>
              <a:rPr b="1" i="0" lang="en-US" sz="5200" u="none" cap="none" strike="noStrike">
                <a:solidFill>
                  <a:srgbClr val="FFFFFF"/>
                </a:solidFill>
                <a:latin typeface="Helvetica Neue"/>
                <a:ea typeface="Helvetica Neue"/>
                <a:cs typeface="Helvetica Neue"/>
                <a:sym typeface="Helvetica Neue"/>
              </a:rPr>
              <a:t>Members </a:t>
            </a:r>
            <a:endParaRPr b="1" i="0" sz="5200" u="none" cap="none" strike="noStrike">
              <a:solidFill>
                <a:srgbClr val="FFFFFF"/>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FFFFFF"/>
              </a:buClr>
              <a:buSzPts val="5200"/>
              <a:buFont typeface="Helvetica Neue"/>
              <a:buNone/>
            </a:pPr>
            <a:r>
              <a:rPr b="1" i="0" lang="en-US" sz="5200" u="none" cap="none" strike="noStrike">
                <a:solidFill>
                  <a:srgbClr val="FFFFFF"/>
                </a:solidFill>
                <a:latin typeface="Helvetica Neue"/>
                <a:ea typeface="Helvetica Neue"/>
                <a:cs typeface="Helvetica Neue"/>
                <a:sym typeface="Helvetica Neue"/>
              </a:rPr>
              <a:t>List</a:t>
            </a:r>
            <a:endParaRPr b="1" i="0" sz="5200" u="none" cap="none" strike="noStrike">
              <a:solidFill>
                <a:srgbClr val="FFFFFF"/>
              </a:solidFill>
              <a:latin typeface="Helvetica Neue"/>
              <a:ea typeface="Helvetica Neue"/>
              <a:cs typeface="Helvetica Neue"/>
              <a:sym typeface="Helvetica Neue"/>
            </a:endParaRPr>
          </a:p>
        </p:txBody>
      </p:sp>
      <p:sp>
        <p:nvSpPr>
          <p:cNvPr id="67" name="Shape 67"/>
          <p:cNvSpPr txBox="1"/>
          <p:nvPr>
            <p:ph idx="1" type="body"/>
          </p:nvPr>
        </p:nvSpPr>
        <p:spPr>
          <a:xfrm>
            <a:off x="762000" y="5245100"/>
            <a:ext cx="5384800" cy="3810000"/>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0"/>
              </a:spcBef>
              <a:spcAft>
                <a:spcPts val="0"/>
              </a:spcAft>
              <a:buClr>
                <a:srgbClr val="FFFFFF"/>
              </a:buClr>
              <a:buSzPts val="2400"/>
              <a:buFont typeface="Helvetica Neue"/>
              <a:buNone/>
            </a:pPr>
            <a:r>
              <a:rPr b="0" i="0" lang="en-US" sz="2400" u="none" cap="none" strike="noStrike">
                <a:solidFill>
                  <a:srgbClr val="FFFFFF"/>
                </a:solidFill>
                <a:latin typeface="Helvetica Neue"/>
                <a:ea typeface="Helvetica Neue"/>
                <a:cs typeface="Helvetica Neue"/>
                <a:sym typeface="Helvetica Neue"/>
              </a:rPr>
              <a:t>Raymond, Liu Wai Man,	54923807</a:t>
            </a:r>
            <a:endParaRPr b="0" i="0" sz="2400" u="none" cap="none" strike="noStrike">
              <a:solidFill>
                <a:srgbClr val="FFFFFF"/>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FFFFFF"/>
              </a:buClr>
              <a:buSzPts val="2400"/>
              <a:buFont typeface="Helvetica Neue"/>
              <a:buNone/>
            </a:pPr>
            <a:r>
              <a:t/>
            </a:r>
            <a:endParaRPr b="0" i="0" sz="2400" u="none" cap="none" strike="noStrike">
              <a:solidFill>
                <a:srgbClr val="FFFFFF"/>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FFFFFF"/>
              </a:buClr>
              <a:buSzPts val="2400"/>
              <a:buFont typeface="Helvetica Neue"/>
              <a:buNone/>
            </a:pPr>
            <a:r>
              <a:rPr b="0" i="0" lang="en-US" sz="2400" u="none" cap="none" strike="noStrike">
                <a:solidFill>
                  <a:srgbClr val="FFFFFF"/>
                </a:solidFill>
                <a:latin typeface="Helvetica Neue"/>
                <a:ea typeface="Helvetica Neue"/>
                <a:cs typeface="Helvetica Neue"/>
                <a:sym typeface="Helvetica Neue"/>
              </a:rPr>
              <a:t>Kami, Ng Ka Ming,		55266014</a:t>
            </a:r>
            <a:endParaRPr b="0" i="0" sz="2400" u="none" cap="none" strike="noStrike">
              <a:solidFill>
                <a:srgbClr val="FFFFFF"/>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FFFFFF"/>
              </a:buClr>
              <a:buSzPts val="2400"/>
              <a:buFont typeface="Helvetica Neue"/>
              <a:buNone/>
            </a:pPr>
            <a:r>
              <a:t/>
            </a:r>
            <a:endParaRPr b="0" i="0" sz="2400" u="none" cap="none" strike="noStrike">
              <a:solidFill>
                <a:srgbClr val="FFFFFF"/>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FFFFFF"/>
              </a:buClr>
              <a:buSzPts val="2400"/>
              <a:buFont typeface="Helvetica Neue"/>
              <a:buNone/>
            </a:pPr>
            <a:r>
              <a:rPr b="0" i="0" lang="en-US" sz="2400" u="none" cap="none" strike="noStrike">
                <a:solidFill>
                  <a:srgbClr val="FFFFFF"/>
                </a:solidFill>
                <a:latin typeface="Helvetica Neue"/>
                <a:ea typeface="Helvetica Neue"/>
                <a:cs typeface="Helvetica Neue"/>
                <a:sym typeface="Helvetica Neue"/>
              </a:rPr>
              <a:t>Andy, Fong Cheuk Lok,	54851230</a:t>
            </a:r>
            <a:endParaRPr b="0" i="0" sz="2400" u="none" cap="none" strike="noStrike">
              <a:solidFill>
                <a:srgbClr val="FFFFFF"/>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FFFFFF"/>
              </a:buClr>
              <a:buSzPts val="2400"/>
              <a:buFont typeface="Helvetica Neue"/>
              <a:buNone/>
            </a:pPr>
            <a:r>
              <a:t/>
            </a:r>
            <a:endParaRPr b="0" i="0" sz="2400" u="none" cap="none" strike="noStrike">
              <a:solidFill>
                <a:srgbClr val="FFFFFF"/>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FFFFFF"/>
              </a:buClr>
              <a:buSzPts val="2400"/>
              <a:buFont typeface="Helvetica Neue"/>
              <a:buNone/>
            </a:pPr>
            <a:r>
              <a:rPr b="0" i="0" lang="en-US" sz="2400" u="none" cap="none" strike="noStrike">
                <a:solidFill>
                  <a:srgbClr val="FFFFFF"/>
                </a:solidFill>
                <a:latin typeface="Helvetica Neue"/>
                <a:ea typeface="Helvetica Neue"/>
                <a:cs typeface="Helvetica Neue"/>
                <a:sym typeface="Helvetica Neue"/>
              </a:rPr>
              <a:t>Victor, Lau Chun Hang,	55265970</a:t>
            </a:r>
            <a:endParaRPr b="0" i="0" sz="2400" u="none" cap="none" strike="noStrike">
              <a:solidFill>
                <a:srgbClr val="FFFFFF"/>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FFFFFF"/>
              </a:buClr>
              <a:buSzPts val="2400"/>
              <a:buFont typeface="Helvetica Neue"/>
              <a:buNone/>
            </a:pPr>
            <a:r>
              <a:t/>
            </a:r>
            <a:endParaRPr b="0" i="0" sz="2400" u="none" cap="none" strike="noStrike">
              <a:solidFill>
                <a:srgbClr val="FFFFFF"/>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FFFFFF"/>
              </a:buClr>
              <a:buSzPts val="2400"/>
              <a:buFont typeface="Helvetica Neue"/>
              <a:buNone/>
            </a:pPr>
            <a:r>
              <a:rPr b="0" i="0" lang="en-US" sz="2400" u="none" cap="none" strike="noStrike">
                <a:solidFill>
                  <a:srgbClr val="FFFFFF"/>
                </a:solidFill>
                <a:latin typeface="Helvetica Neue"/>
                <a:ea typeface="Helvetica Neue"/>
                <a:cs typeface="Helvetica Neue"/>
                <a:sym typeface="Helvetica Neue"/>
              </a:rPr>
              <a:t>Tommy, Poon Wai Lok,	55270710</a:t>
            </a:r>
            <a:endParaRPr b="0" i="0" sz="2400" u="none" cap="none" strike="noStrike">
              <a:solidFill>
                <a:srgbClr val="FFFFFF"/>
              </a:solidFill>
              <a:latin typeface="Helvetica Neue"/>
              <a:ea typeface="Helvetica Neue"/>
              <a:cs typeface="Helvetica Neue"/>
              <a:sym typeface="Helvetica Neue"/>
            </a:endParaRPr>
          </a:p>
        </p:txBody>
      </p:sp>
    </p:spTree>
  </p:cSld>
  <p:clrMapOvr>
    <a:masterClrMapping/>
  </p:clrMapOvr>
  <mc:AlternateContent>
    <mc:Choice Requires="p14">
      <p:transition spd="slow" p14:dur="1200">
        <p14:flip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762000" y="209550"/>
            <a:ext cx="11480800" cy="2146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6400"/>
              <a:buFont typeface="Helvetica Neue"/>
              <a:buNone/>
            </a:pPr>
            <a:r>
              <a:rPr b="1" i="0" lang="en-US" sz="6400" u="none" cap="none" strike="noStrike">
                <a:solidFill>
                  <a:srgbClr val="FFFFFF"/>
                </a:solidFill>
                <a:latin typeface="Helvetica Neue"/>
                <a:ea typeface="Helvetica Neue"/>
                <a:cs typeface="Helvetica Neue"/>
                <a:sym typeface="Helvetica Neue"/>
              </a:rPr>
              <a:t>Project Vision and Mission</a:t>
            </a:r>
            <a:endParaRPr b="1" i="0" sz="6400" u="none" cap="none" strike="noStrike">
              <a:solidFill>
                <a:srgbClr val="FFFFFF"/>
              </a:solidFill>
              <a:latin typeface="Helvetica Neue"/>
              <a:ea typeface="Helvetica Neue"/>
              <a:cs typeface="Helvetica Neue"/>
              <a:sym typeface="Helvetica Neue"/>
            </a:endParaRPr>
          </a:p>
        </p:txBody>
      </p:sp>
      <p:sp>
        <p:nvSpPr>
          <p:cNvPr id="73" name="Shape 73"/>
          <p:cNvSpPr txBox="1"/>
          <p:nvPr>
            <p:ph idx="1" type="body"/>
          </p:nvPr>
        </p:nvSpPr>
        <p:spPr>
          <a:xfrm>
            <a:off x="762000" y="2419350"/>
            <a:ext cx="11480800" cy="6362700"/>
          </a:xfrm>
          <a:prstGeom prst="rect">
            <a:avLst/>
          </a:prstGeom>
          <a:noFill/>
          <a:ln>
            <a:noFill/>
          </a:ln>
        </p:spPr>
        <p:txBody>
          <a:bodyPr anchorCtr="0" anchor="ctr" bIns="50800" lIns="50800" spcFirstLastPara="1" rIns="50800" wrap="square" tIns="50800">
            <a:noAutofit/>
          </a:bodyPr>
          <a:lstStyle/>
          <a:p>
            <a:pPr indent="-235711" lvl="0" marL="235711" marR="0" rtl="0" algn="l">
              <a:lnSpc>
                <a:spcPct val="100000"/>
              </a:lnSpc>
              <a:spcBef>
                <a:spcPts val="0"/>
              </a:spcBef>
              <a:spcAft>
                <a:spcPts val="0"/>
              </a:spcAft>
              <a:buClr>
                <a:srgbClr val="EBEBEB"/>
              </a:buClr>
              <a:buSzPts val="1425"/>
              <a:buFont typeface="Helvetica Neue"/>
              <a:buChar char="•"/>
            </a:pPr>
            <a:r>
              <a:rPr b="0" i="0" lang="en-US" sz="1900" u="none" cap="none" strike="noStrike">
                <a:solidFill>
                  <a:srgbClr val="EBEBEB"/>
                </a:solidFill>
                <a:latin typeface="Helvetica Neue"/>
                <a:ea typeface="Helvetica Neue"/>
                <a:cs typeface="Helvetica Neue"/>
                <a:sym typeface="Helvetica Neue"/>
              </a:rPr>
              <a:t>Role</a:t>
            </a:r>
            <a:endParaRPr b="0" i="0" sz="3400" u="none" cap="none" strike="noStrike">
              <a:solidFill>
                <a:srgbClr val="EBEBEB"/>
              </a:solidFill>
              <a:latin typeface="Helvetica Neue"/>
              <a:ea typeface="Helvetica Neue"/>
              <a:cs typeface="Helvetica Neue"/>
              <a:sym typeface="Helvetica Neue"/>
            </a:endParaRPr>
          </a:p>
          <a:p>
            <a:pPr indent="0" lvl="0" marL="0" marR="0" rtl="0" algn="l">
              <a:lnSpc>
                <a:spcPct val="100000"/>
              </a:lnSpc>
              <a:spcBef>
                <a:spcPts val="2400"/>
              </a:spcBef>
              <a:spcAft>
                <a:spcPts val="0"/>
              </a:spcAft>
              <a:buClr>
                <a:srgbClr val="EBEBEB"/>
              </a:buClr>
              <a:buSzPts val="3400"/>
              <a:buFont typeface="Helvetica Neue"/>
              <a:buNone/>
            </a:pPr>
            <a:r>
              <a:t/>
            </a:r>
            <a:endParaRPr b="0" i="0" sz="3400" u="none" cap="none" strike="noStrike">
              <a:solidFill>
                <a:srgbClr val="EBEBEB"/>
              </a:solidFill>
              <a:latin typeface="Helvetica Neue"/>
              <a:ea typeface="Helvetica Neue"/>
              <a:cs typeface="Helvetica Neue"/>
              <a:sym typeface="Helvetica Neue"/>
            </a:endParaRPr>
          </a:p>
          <a:p>
            <a:pPr indent="-73786" lvl="0" marL="235711" marR="0" rtl="0" algn="l">
              <a:lnSpc>
                <a:spcPct val="100000"/>
              </a:lnSpc>
              <a:spcBef>
                <a:spcPts val="2400"/>
              </a:spcBef>
              <a:spcAft>
                <a:spcPts val="0"/>
              </a:spcAft>
              <a:buClr>
                <a:srgbClr val="EBEBEB"/>
              </a:buClr>
              <a:buSzPts val="2550"/>
              <a:buFont typeface="Helvetica Neue"/>
              <a:buNone/>
            </a:pPr>
            <a:r>
              <a:t/>
            </a:r>
            <a:endParaRPr b="0" i="0" sz="3400" u="none" cap="none" strike="noStrike">
              <a:solidFill>
                <a:srgbClr val="EBEBEB"/>
              </a:solidFill>
              <a:latin typeface="Helvetica Neue"/>
              <a:ea typeface="Helvetica Neue"/>
              <a:cs typeface="Helvetica Neue"/>
              <a:sym typeface="Helvetica Neue"/>
            </a:endParaRPr>
          </a:p>
          <a:p>
            <a:pPr indent="-235711" lvl="0" marL="235711" marR="0" rtl="0" algn="l">
              <a:lnSpc>
                <a:spcPct val="100000"/>
              </a:lnSpc>
              <a:spcBef>
                <a:spcPts val="2400"/>
              </a:spcBef>
              <a:spcAft>
                <a:spcPts val="0"/>
              </a:spcAft>
              <a:buClr>
                <a:srgbClr val="EBEBEB"/>
              </a:buClr>
              <a:buSzPts val="1425"/>
              <a:buFont typeface="Helvetica Neue"/>
              <a:buChar char="•"/>
            </a:pPr>
            <a:r>
              <a:rPr b="0" i="0" lang="en-US" sz="1900" u="none" cap="none" strike="noStrike">
                <a:solidFill>
                  <a:srgbClr val="EBEBEB"/>
                </a:solidFill>
                <a:latin typeface="Helvetica Neue"/>
                <a:ea typeface="Helvetica Neue"/>
                <a:cs typeface="Helvetica Neue"/>
                <a:sym typeface="Helvetica Neue"/>
              </a:rPr>
              <a:t>Vision</a:t>
            </a:r>
            <a:endParaRPr b="0" i="0" sz="3400" u="none" cap="none" strike="noStrike">
              <a:solidFill>
                <a:srgbClr val="EBEBEB"/>
              </a:solidFill>
              <a:latin typeface="Helvetica Neue"/>
              <a:ea typeface="Helvetica Neue"/>
              <a:cs typeface="Helvetica Neue"/>
              <a:sym typeface="Helvetica Neue"/>
            </a:endParaRPr>
          </a:p>
          <a:p>
            <a:pPr indent="0" lvl="0" marL="0" marR="0" rtl="0" algn="l">
              <a:lnSpc>
                <a:spcPct val="100000"/>
              </a:lnSpc>
              <a:spcBef>
                <a:spcPts val="2400"/>
              </a:spcBef>
              <a:spcAft>
                <a:spcPts val="0"/>
              </a:spcAft>
              <a:buClr>
                <a:srgbClr val="EBEBEB"/>
              </a:buClr>
              <a:buSzPts val="1900"/>
              <a:buFont typeface="Helvetica Neue"/>
              <a:buNone/>
            </a:pPr>
            <a:r>
              <a:rPr b="0" i="0" lang="en-US" sz="1900" u="none" cap="none" strike="noStrike">
                <a:solidFill>
                  <a:srgbClr val="EBEBEB"/>
                </a:solidFill>
                <a:latin typeface="Helvetica Neue"/>
                <a:ea typeface="Helvetica Neue"/>
                <a:cs typeface="Helvetica Neue"/>
                <a:sym typeface="Helvetica Neue"/>
              </a:rPr>
              <a:t>Our vision in this project which is design and develop a online shopping website for users so that they can buy</a:t>
            </a:r>
            <a:r>
              <a:rPr b="0" i="0" lang="en-US" sz="1900" u="none" cap="none" strike="noStrike">
                <a:solidFill>
                  <a:srgbClr val="97C9F4"/>
                </a:solidFill>
                <a:latin typeface="Helvetica Neue"/>
                <a:ea typeface="Helvetica Neue"/>
                <a:cs typeface="Helvetica Neue"/>
                <a:sym typeface="Helvetica Neue"/>
              </a:rPr>
              <a:t> our products at home. Also, </a:t>
            </a:r>
            <a:r>
              <a:rPr b="0" i="0" lang="en-US" sz="1900" u="none" cap="none" strike="noStrike">
                <a:solidFill>
                  <a:srgbClr val="EBEBEB"/>
                </a:solidFill>
                <a:latin typeface="Helvetica Neue"/>
                <a:ea typeface="Helvetica Neue"/>
                <a:cs typeface="Helvetica Neue"/>
                <a:sym typeface="Helvetica Neue"/>
              </a:rPr>
              <a:t>the customers can enjoy a personalized E-commerce experience </a:t>
            </a:r>
            <a:r>
              <a:rPr b="0" i="0" lang="en-US" sz="1900" u="none" cap="none" strike="noStrike">
                <a:solidFill>
                  <a:srgbClr val="9FC1EE"/>
                </a:solidFill>
                <a:latin typeface="Helvetica Neue"/>
                <a:ea typeface="Helvetica Neue"/>
                <a:cs typeface="Helvetica Neue"/>
                <a:sym typeface="Helvetica Neue"/>
              </a:rPr>
              <a:t>no matter where they at</a:t>
            </a:r>
            <a:r>
              <a:rPr b="0" i="0" lang="en-US" sz="1900" u="none" cap="none" strike="noStrike">
                <a:solidFill>
                  <a:srgbClr val="EBEBEB"/>
                </a:solidFill>
                <a:latin typeface="Helvetica Neue"/>
                <a:ea typeface="Helvetica Neue"/>
                <a:cs typeface="Helvetica Neue"/>
                <a:sym typeface="Helvetica Neue"/>
              </a:rPr>
              <a:t>. As e-commerce growing up very fast, the customer can </a:t>
            </a:r>
            <a:r>
              <a:rPr b="0" i="0" lang="en-US" sz="1900" u="none" cap="none" strike="noStrike">
                <a:solidFill>
                  <a:srgbClr val="97C9F4"/>
                </a:solidFill>
                <a:latin typeface="Helvetica Neue"/>
                <a:ea typeface="Helvetica Neue"/>
                <a:cs typeface="Helvetica Neue"/>
                <a:sym typeface="Helvetica Neue"/>
              </a:rPr>
              <a:t>browse our online shopping website with any device</a:t>
            </a:r>
            <a:r>
              <a:rPr b="0" i="0" lang="en-US" sz="1900" u="none" cap="none" strike="noStrike">
                <a:solidFill>
                  <a:srgbClr val="EBEBEB"/>
                </a:solidFill>
                <a:latin typeface="Helvetica Neue"/>
                <a:ea typeface="Helvetica Neue"/>
                <a:cs typeface="Helvetica Neue"/>
                <a:sym typeface="Helvetica Neue"/>
              </a:rPr>
              <a:t> such as, smartphones, notebook, desktop etc.</a:t>
            </a:r>
            <a:endParaRPr b="0" i="0" sz="3400" u="none" cap="none" strike="noStrike">
              <a:solidFill>
                <a:srgbClr val="EBEBEB"/>
              </a:solidFill>
              <a:latin typeface="Helvetica Neue"/>
              <a:ea typeface="Helvetica Neue"/>
              <a:cs typeface="Helvetica Neue"/>
              <a:sym typeface="Helvetica Neue"/>
            </a:endParaRPr>
          </a:p>
          <a:p>
            <a:pPr indent="0" lvl="0" marL="0" marR="0" rtl="0" algn="l">
              <a:lnSpc>
                <a:spcPct val="100000"/>
              </a:lnSpc>
              <a:spcBef>
                <a:spcPts val="2400"/>
              </a:spcBef>
              <a:spcAft>
                <a:spcPts val="0"/>
              </a:spcAft>
              <a:buClr>
                <a:srgbClr val="EBEBEB"/>
              </a:buClr>
              <a:buSzPts val="1900"/>
              <a:buFont typeface="Helvetica Neue"/>
              <a:buNone/>
            </a:pPr>
            <a:r>
              <a:rPr b="0" i="0" lang="en-US" sz="1900" u="none" cap="none" strike="noStrike">
                <a:solidFill>
                  <a:srgbClr val="EBEBEB"/>
                </a:solidFill>
                <a:latin typeface="Helvetica Neue"/>
                <a:ea typeface="Helvetica Neue"/>
                <a:cs typeface="Helvetica Neue"/>
                <a:sym typeface="Helvetica Neue"/>
              </a:rPr>
              <a:t>We should </a:t>
            </a:r>
            <a:r>
              <a:rPr b="0" i="0" lang="en-US" sz="1900" u="none" cap="none" strike="noStrike">
                <a:solidFill>
                  <a:srgbClr val="9FC1EE"/>
                </a:solidFill>
                <a:latin typeface="Helvetica Neue"/>
                <a:ea typeface="Helvetica Neue"/>
                <a:cs typeface="Helvetica Neue"/>
                <a:sym typeface="Helvetica Neue"/>
              </a:rPr>
              <a:t>continuously innovate</a:t>
            </a:r>
            <a:r>
              <a:rPr b="0" i="0" lang="en-US" sz="1900" u="none" cap="none" strike="noStrike">
                <a:solidFill>
                  <a:srgbClr val="EBEBEB"/>
                </a:solidFill>
                <a:latin typeface="Helvetica Neue"/>
                <a:ea typeface="Helvetica Neue"/>
                <a:cs typeface="Helvetica Neue"/>
                <a:sym typeface="Helvetica Neue"/>
              </a:rPr>
              <a:t> and </a:t>
            </a:r>
            <a:r>
              <a:rPr b="0" i="0" lang="en-US" sz="1900" u="none" cap="none" strike="noStrike">
                <a:solidFill>
                  <a:srgbClr val="9FC1EE"/>
                </a:solidFill>
                <a:latin typeface="Helvetica Neue"/>
                <a:ea typeface="Helvetica Neue"/>
                <a:cs typeface="Helvetica Neue"/>
                <a:sym typeface="Helvetica Neue"/>
              </a:rPr>
              <a:t>keep improve our service</a:t>
            </a:r>
            <a:r>
              <a:rPr b="0" i="0" lang="en-US" sz="1900" u="none" cap="none" strike="noStrike">
                <a:solidFill>
                  <a:srgbClr val="EBEBEB"/>
                </a:solidFill>
                <a:latin typeface="Helvetica Neue"/>
                <a:ea typeface="Helvetica Neue"/>
                <a:cs typeface="Helvetica Neue"/>
                <a:sym typeface="Helvetica Neue"/>
              </a:rPr>
              <a:t> to </a:t>
            </a:r>
            <a:r>
              <a:rPr b="0" i="0" lang="en-US" sz="1900" u="none" cap="none" strike="noStrike">
                <a:solidFill>
                  <a:srgbClr val="9FC1EE"/>
                </a:solidFill>
                <a:latin typeface="Helvetica Neue"/>
                <a:ea typeface="Helvetica Neue"/>
                <a:cs typeface="Helvetica Neue"/>
                <a:sym typeface="Helvetica Neue"/>
              </a:rPr>
              <a:t>gain more confidence</a:t>
            </a:r>
            <a:r>
              <a:rPr b="0" i="0" lang="en-US" sz="1900" u="none" cap="none" strike="noStrike">
                <a:solidFill>
                  <a:srgbClr val="EBEBEB"/>
                </a:solidFill>
                <a:latin typeface="Helvetica Neue"/>
                <a:ea typeface="Helvetica Neue"/>
                <a:cs typeface="Helvetica Neue"/>
                <a:sym typeface="Helvetica Neue"/>
              </a:rPr>
              <a:t> from the </a:t>
            </a:r>
            <a:r>
              <a:rPr b="0" i="0" lang="en-US" sz="1900" u="none" cap="none" strike="noStrike">
                <a:solidFill>
                  <a:srgbClr val="9FC1EE"/>
                </a:solidFill>
                <a:latin typeface="Helvetica Neue"/>
                <a:ea typeface="Helvetica Neue"/>
                <a:cs typeface="Helvetica Neue"/>
                <a:sym typeface="Helvetica Neue"/>
              </a:rPr>
              <a:t>customers</a:t>
            </a:r>
            <a:r>
              <a:rPr b="0" i="0" lang="en-US" sz="1900" u="none" cap="none" strike="noStrike">
                <a:solidFill>
                  <a:srgbClr val="EBEBEB"/>
                </a:solidFill>
                <a:latin typeface="Helvetica Neue"/>
                <a:ea typeface="Helvetica Neue"/>
                <a:cs typeface="Helvetica Neue"/>
                <a:sym typeface="Helvetica Neue"/>
              </a:rPr>
              <a:t>.</a:t>
            </a:r>
            <a:endParaRPr b="0" i="0" sz="3400" u="none" cap="none" strike="noStrike">
              <a:solidFill>
                <a:srgbClr val="EBEBEB"/>
              </a:solidFill>
              <a:latin typeface="Helvetica Neue"/>
              <a:ea typeface="Helvetica Neue"/>
              <a:cs typeface="Helvetica Neue"/>
              <a:sym typeface="Helvetica Neue"/>
            </a:endParaRPr>
          </a:p>
          <a:p>
            <a:pPr indent="-235711" lvl="0" marL="235711" marR="0" rtl="0" algn="l">
              <a:lnSpc>
                <a:spcPct val="100000"/>
              </a:lnSpc>
              <a:spcBef>
                <a:spcPts val="2400"/>
              </a:spcBef>
              <a:spcAft>
                <a:spcPts val="0"/>
              </a:spcAft>
              <a:buClr>
                <a:srgbClr val="EBEBEB"/>
              </a:buClr>
              <a:buSzPts val="1425"/>
              <a:buFont typeface="Helvetica Neue"/>
              <a:buChar char="•"/>
            </a:pPr>
            <a:r>
              <a:rPr b="0" i="0" lang="en-US" sz="1900" u="none" cap="none" strike="noStrike">
                <a:solidFill>
                  <a:srgbClr val="EBEBEB"/>
                </a:solidFill>
                <a:latin typeface="Helvetica Neue"/>
                <a:ea typeface="Helvetica Neue"/>
                <a:cs typeface="Helvetica Neue"/>
                <a:sym typeface="Helvetica Neue"/>
              </a:rPr>
              <a:t>Mission</a:t>
            </a:r>
            <a:endParaRPr b="0" i="0" sz="3400" u="none" cap="none" strike="noStrike">
              <a:solidFill>
                <a:srgbClr val="EBEBEB"/>
              </a:solidFill>
              <a:latin typeface="Helvetica Neue"/>
              <a:ea typeface="Helvetica Neue"/>
              <a:cs typeface="Helvetica Neue"/>
              <a:sym typeface="Helvetica Neue"/>
            </a:endParaRPr>
          </a:p>
          <a:p>
            <a:pPr indent="0" lvl="0" marL="0" marR="0" rtl="0" algn="l">
              <a:lnSpc>
                <a:spcPct val="100000"/>
              </a:lnSpc>
              <a:spcBef>
                <a:spcPts val="2400"/>
              </a:spcBef>
              <a:spcAft>
                <a:spcPts val="0"/>
              </a:spcAft>
              <a:buClr>
                <a:srgbClr val="EBEBEB"/>
              </a:buClr>
              <a:buSzPts val="1900"/>
              <a:buFont typeface="Helvetica Neue"/>
              <a:buNone/>
            </a:pPr>
            <a:r>
              <a:rPr b="0" i="0" lang="en-US" sz="1900" u="none" cap="none" strike="noStrike">
                <a:solidFill>
                  <a:srgbClr val="EBEBEB"/>
                </a:solidFill>
                <a:latin typeface="Helvetica Neue"/>
                <a:ea typeface="Helvetica Neue"/>
                <a:cs typeface="Helvetica Neue"/>
                <a:sym typeface="Helvetica Neue"/>
              </a:rPr>
              <a:t>Our </a:t>
            </a:r>
            <a:r>
              <a:rPr b="0" i="0" lang="en-US" sz="1900" u="none" cap="none" strike="noStrike">
                <a:solidFill>
                  <a:srgbClr val="9FC1EE"/>
                </a:solidFill>
                <a:latin typeface="Helvetica Neue"/>
                <a:ea typeface="Helvetica Neue"/>
                <a:cs typeface="Helvetica Neue"/>
                <a:sym typeface="Helvetica Neue"/>
              </a:rPr>
              <a:t>mission</a:t>
            </a:r>
            <a:r>
              <a:rPr b="0" i="0" lang="en-US" sz="1900" u="none" cap="none" strike="noStrike">
                <a:solidFill>
                  <a:srgbClr val="EBEBEB"/>
                </a:solidFill>
                <a:latin typeface="Helvetica Neue"/>
                <a:ea typeface="Helvetica Neue"/>
                <a:cs typeface="Helvetica Neue"/>
                <a:sym typeface="Helvetica Neue"/>
              </a:rPr>
              <a:t> is to be </a:t>
            </a:r>
            <a:r>
              <a:rPr b="0" i="0" lang="en-US" sz="1900" u="none" cap="none" strike="noStrike">
                <a:solidFill>
                  <a:srgbClr val="9FC1EE"/>
                </a:solidFill>
                <a:latin typeface="Helvetica Neue"/>
                <a:ea typeface="Helvetica Neue"/>
                <a:cs typeface="Helvetica Neue"/>
                <a:sym typeface="Helvetica Neue"/>
              </a:rPr>
              <a:t>successful</a:t>
            </a:r>
            <a:r>
              <a:rPr b="0" i="0" lang="en-US" sz="1900" u="none" cap="none" strike="noStrike">
                <a:solidFill>
                  <a:srgbClr val="EBEBEB"/>
                </a:solidFill>
                <a:latin typeface="Helvetica Neue"/>
                <a:ea typeface="Helvetica Neue"/>
                <a:cs typeface="Helvetica Neue"/>
                <a:sym typeface="Helvetica Neue"/>
              </a:rPr>
              <a:t> and </a:t>
            </a:r>
            <a:r>
              <a:rPr b="0" i="0" lang="en-US" sz="1900" u="none" cap="none" strike="noStrike">
                <a:solidFill>
                  <a:srgbClr val="9FC1EE"/>
                </a:solidFill>
                <a:latin typeface="Helvetica Neue"/>
                <a:ea typeface="Helvetica Neue"/>
                <a:cs typeface="Helvetica Neue"/>
                <a:sym typeface="Helvetica Neue"/>
              </a:rPr>
              <a:t>gain customers confidence</a:t>
            </a:r>
            <a:r>
              <a:rPr b="0" i="0" lang="en-US" sz="1900" u="none" cap="none" strike="noStrike">
                <a:solidFill>
                  <a:srgbClr val="EBEBEB"/>
                </a:solidFill>
                <a:latin typeface="Helvetica Neue"/>
                <a:ea typeface="Helvetica Neue"/>
                <a:cs typeface="Helvetica Neue"/>
                <a:sym typeface="Helvetica Neue"/>
              </a:rPr>
              <a:t> in </a:t>
            </a:r>
            <a:r>
              <a:rPr b="0" i="0" lang="en-US" sz="1900" u="none" cap="none" strike="noStrike">
                <a:solidFill>
                  <a:srgbClr val="9FC1EE"/>
                </a:solidFill>
                <a:latin typeface="Helvetica Neue"/>
                <a:ea typeface="Helvetica Neue"/>
                <a:cs typeface="Helvetica Neue"/>
                <a:sym typeface="Helvetica Neue"/>
              </a:rPr>
              <a:t>local</a:t>
            </a:r>
            <a:r>
              <a:rPr b="0" i="0" lang="en-US" sz="1900" u="none" cap="none" strike="noStrike">
                <a:solidFill>
                  <a:srgbClr val="EBEBEB"/>
                </a:solidFill>
                <a:latin typeface="Helvetica Neue"/>
                <a:ea typeface="Helvetica Neue"/>
                <a:cs typeface="Helvetica Neue"/>
                <a:sym typeface="Helvetica Neue"/>
              </a:rPr>
              <a:t>. We </a:t>
            </a:r>
            <a:r>
              <a:rPr b="0" i="0" lang="en-US" sz="1900" u="none" cap="none" strike="noStrike">
                <a:solidFill>
                  <a:srgbClr val="9FC1EE"/>
                </a:solidFill>
                <a:latin typeface="Helvetica Neue"/>
                <a:ea typeface="Helvetica Neue"/>
                <a:cs typeface="Helvetica Neue"/>
                <a:sym typeface="Helvetica Neue"/>
              </a:rPr>
              <a:t>develop</a:t>
            </a:r>
            <a:r>
              <a:rPr b="0" i="0" lang="en-US" sz="1900" u="none" cap="none" strike="noStrike">
                <a:solidFill>
                  <a:srgbClr val="EBEBEB"/>
                </a:solidFill>
                <a:latin typeface="Helvetica Neue"/>
                <a:ea typeface="Helvetica Neue"/>
                <a:cs typeface="Helvetica Neue"/>
                <a:sym typeface="Helvetica Neue"/>
              </a:rPr>
              <a:t> the </a:t>
            </a:r>
            <a:r>
              <a:rPr b="0" i="0" lang="en-US" sz="1900" u="none" cap="none" strike="noStrike">
                <a:solidFill>
                  <a:srgbClr val="9FC1EE"/>
                </a:solidFill>
                <a:latin typeface="Helvetica Neue"/>
                <a:ea typeface="Helvetica Neue"/>
                <a:cs typeface="Helvetica Neue"/>
                <a:sym typeface="Helvetica Neue"/>
              </a:rPr>
              <a:t>online shop</a:t>
            </a:r>
            <a:r>
              <a:rPr b="0" i="0" lang="en-US" sz="1900" u="none" cap="none" strike="noStrike">
                <a:solidFill>
                  <a:srgbClr val="EBEBEB"/>
                </a:solidFill>
                <a:latin typeface="Helvetica Neue"/>
                <a:ea typeface="Helvetica Neue"/>
                <a:cs typeface="Helvetica Neue"/>
                <a:sym typeface="Helvetica Neue"/>
              </a:rPr>
              <a:t> </a:t>
            </a:r>
            <a:r>
              <a:rPr b="0" i="0" lang="en-US" sz="1900" u="none" cap="none" strike="noStrike">
                <a:solidFill>
                  <a:srgbClr val="9FC1EE"/>
                </a:solidFill>
                <a:latin typeface="Helvetica Neue"/>
                <a:ea typeface="Helvetica Neue"/>
                <a:cs typeface="Helvetica Neue"/>
                <a:sym typeface="Helvetica Neue"/>
              </a:rPr>
              <a:t>website</a:t>
            </a:r>
            <a:r>
              <a:rPr b="0" i="0" lang="en-US" sz="1900" u="none" cap="none" strike="noStrike">
                <a:solidFill>
                  <a:srgbClr val="EBEBEB"/>
                </a:solidFill>
                <a:latin typeface="Helvetica Neue"/>
                <a:ea typeface="Helvetica Neue"/>
                <a:cs typeface="Helvetica Neue"/>
                <a:sym typeface="Helvetica Neue"/>
              </a:rPr>
              <a:t> to </a:t>
            </a:r>
            <a:r>
              <a:rPr b="0" i="0" lang="en-US" sz="1900" u="none" cap="none" strike="noStrike">
                <a:solidFill>
                  <a:srgbClr val="9FC1EE"/>
                </a:solidFill>
                <a:latin typeface="Helvetica Neue"/>
                <a:ea typeface="Helvetica Neue"/>
                <a:cs typeface="Helvetica Neue"/>
                <a:sym typeface="Helvetica Neue"/>
              </a:rPr>
              <a:t>providing seamless</a:t>
            </a:r>
            <a:r>
              <a:rPr b="0" i="0" lang="en-US" sz="1900" u="none" cap="none" strike="noStrike">
                <a:solidFill>
                  <a:srgbClr val="EBEBEB"/>
                </a:solidFill>
                <a:latin typeface="Helvetica Neue"/>
                <a:ea typeface="Helvetica Neue"/>
                <a:cs typeface="Helvetica Neue"/>
                <a:sym typeface="Helvetica Neue"/>
              </a:rPr>
              <a:t> and </a:t>
            </a:r>
            <a:r>
              <a:rPr b="0" i="0" lang="en-US" sz="1900" u="none" cap="none" strike="noStrike">
                <a:solidFill>
                  <a:srgbClr val="9FC1EE"/>
                </a:solidFill>
                <a:latin typeface="Helvetica Neue"/>
                <a:ea typeface="Helvetica Neue"/>
                <a:cs typeface="Helvetica Neue"/>
                <a:sym typeface="Helvetica Neue"/>
              </a:rPr>
              <a:t>localized service</a:t>
            </a:r>
            <a:r>
              <a:rPr b="0" i="0" lang="en-US" sz="1900" u="none" cap="none" strike="noStrike">
                <a:solidFill>
                  <a:srgbClr val="EBEBEB"/>
                </a:solidFill>
                <a:latin typeface="Helvetica Neue"/>
                <a:ea typeface="Helvetica Neue"/>
                <a:cs typeface="Helvetica Neue"/>
                <a:sym typeface="Helvetica Neue"/>
              </a:rPr>
              <a:t>. Furthermore, our website also provide </a:t>
            </a:r>
            <a:r>
              <a:rPr b="0" i="0" lang="en-US" sz="1900" u="none" cap="none" strike="noStrike">
                <a:solidFill>
                  <a:srgbClr val="9FC1EE"/>
                </a:solidFill>
                <a:latin typeface="Helvetica Neue"/>
                <a:ea typeface="Helvetica Neue"/>
                <a:cs typeface="Helvetica Neue"/>
                <a:sym typeface="Helvetica Neue"/>
              </a:rPr>
              <a:t>customer</a:t>
            </a:r>
            <a:r>
              <a:rPr b="0" i="0" lang="en-US" sz="1900" u="none" cap="none" strike="noStrike">
                <a:solidFill>
                  <a:srgbClr val="EBEBEB"/>
                </a:solidFill>
                <a:latin typeface="Helvetica Neue"/>
                <a:ea typeface="Helvetica Neue"/>
                <a:cs typeface="Helvetica Neue"/>
                <a:sym typeface="Helvetica Neue"/>
              </a:rPr>
              <a:t> and </a:t>
            </a:r>
            <a:r>
              <a:rPr b="0" i="0" lang="en-US" sz="1900" u="none" cap="none" strike="noStrike">
                <a:solidFill>
                  <a:srgbClr val="9FC1EE"/>
                </a:solidFill>
                <a:latin typeface="Helvetica Neue"/>
                <a:ea typeface="Helvetica Neue"/>
                <a:cs typeface="Helvetica Neue"/>
                <a:sym typeface="Helvetica Neue"/>
              </a:rPr>
              <a:t>product replacement </a:t>
            </a:r>
            <a:r>
              <a:rPr b="0" i="0" lang="en-US" sz="1900" u="none" cap="none" strike="noStrike">
                <a:solidFill>
                  <a:srgbClr val="EBEBEB"/>
                </a:solidFill>
                <a:latin typeface="Helvetica Neue"/>
                <a:ea typeface="Helvetica Neue"/>
                <a:cs typeface="Helvetica Neue"/>
                <a:sym typeface="Helvetica Neue"/>
              </a:rPr>
              <a:t>services.</a:t>
            </a:r>
            <a:endParaRPr b="0" i="0" sz="3400" u="none" cap="none" strike="noStrike">
              <a:solidFill>
                <a:srgbClr val="EBEBEB"/>
              </a:solidFill>
              <a:latin typeface="Helvetica Neue"/>
              <a:ea typeface="Helvetica Neue"/>
              <a:cs typeface="Helvetica Neue"/>
              <a:sym typeface="Helvetica Neue"/>
            </a:endParaRPr>
          </a:p>
        </p:txBody>
      </p:sp>
      <p:pic>
        <p:nvPicPr>
          <p:cNvPr descr="logo.png" id="74" name="Shape 74"/>
          <p:cNvPicPr preferRelativeResize="0"/>
          <p:nvPr/>
        </p:nvPicPr>
        <p:blipFill rotWithShape="1">
          <a:blip r:embed="rId3">
            <a:alphaModFix/>
          </a:blip>
          <a:srcRect b="0" l="0" r="0" t="0"/>
          <a:stretch/>
        </p:blipFill>
        <p:spPr>
          <a:xfrm>
            <a:off x="762000" y="3060700"/>
            <a:ext cx="2536346" cy="1016000"/>
          </a:xfrm>
          <a:prstGeom prst="rect">
            <a:avLst/>
          </a:prstGeom>
          <a:noFill/>
          <a:ln>
            <a:noFill/>
          </a:ln>
        </p:spPr>
      </p:pic>
    </p:spTree>
  </p:cSld>
  <p:clrMapOvr>
    <a:masterClrMapping/>
  </p:clrMapOvr>
  <mc:AlternateContent>
    <mc:Choice Requires="p14">
      <p:transition spd="slow" p14:dur="1200">
        <p:pus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pic>
        <p:nvPicPr>
          <p:cNvPr descr="Untitled.png" id="79" name="Shape 79"/>
          <p:cNvPicPr preferRelativeResize="0"/>
          <p:nvPr>
            <p:ph idx="2" type="pic"/>
          </p:nvPr>
        </p:nvPicPr>
        <p:blipFill rotWithShape="1">
          <a:blip r:embed="rId3">
            <a:alphaModFix/>
          </a:blip>
          <a:srcRect b="0" l="0" r="29" t="0"/>
          <a:stretch/>
        </p:blipFill>
        <p:spPr>
          <a:xfrm>
            <a:off x="94244" y="1108916"/>
            <a:ext cx="12810313" cy="5244752"/>
          </a:xfrm>
          <a:prstGeom prst="rect">
            <a:avLst/>
          </a:prstGeom>
          <a:noFill/>
          <a:ln>
            <a:noFill/>
          </a:ln>
          <a:effectLst>
            <a:outerShdw blurRad="254000" rotWithShape="0" dir="5400000" dist="127000">
              <a:srgbClr val="000000">
                <a:alpha val="69411"/>
              </a:srgbClr>
            </a:outerShdw>
          </a:effectLst>
        </p:spPr>
      </p:pic>
      <p:sp>
        <p:nvSpPr>
          <p:cNvPr id="80" name="Shape 80"/>
          <p:cNvSpPr txBox="1"/>
          <p:nvPr>
            <p:ph type="title"/>
          </p:nvPr>
        </p:nvSpPr>
        <p:spPr>
          <a:xfrm>
            <a:off x="762000" y="6642100"/>
            <a:ext cx="11480800" cy="596900"/>
          </a:xfrm>
          <a:prstGeom prst="rect">
            <a:avLst/>
          </a:prstGeom>
          <a:noFill/>
          <a:ln>
            <a:noFill/>
          </a:ln>
        </p:spPr>
        <p:txBody>
          <a:bodyPr anchorCtr="0" anchor="b"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40"/>
              <a:buFont typeface="Helvetica Neue"/>
              <a:buNone/>
            </a:pPr>
            <a:r>
              <a:rPr b="1" i="0" lang="en-US" sz="3240" u="none" cap="none" strike="noStrike">
                <a:solidFill>
                  <a:srgbClr val="FFFFFF"/>
                </a:solidFill>
                <a:latin typeface="Helvetica Neue"/>
                <a:ea typeface="Helvetica Neue"/>
                <a:cs typeface="Helvetica Neue"/>
                <a:sym typeface="Helvetica Neue"/>
              </a:rPr>
              <a:t>Service Blueprint</a:t>
            </a:r>
            <a:endParaRPr b="1" i="0" sz="6400" u="none" cap="none" strike="noStrike">
              <a:solidFill>
                <a:srgbClr val="FFFFFF"/>
              </a:solidFill>
              <a:latin typeface="Helvetica Neue"/>
              <a:ea typeface="Helvetica Neue"/>
              <a:cs typeface="Helvetica Neue"/>
              <a:sym typeface="Helvetica Neue"/>
            </a:endParaRPr>
          </a:p>
        </p:txBody>
      </p:sp>
    </p:spTree>
  </p:cSld>
  <p:clrMapOvr>
    <a:masterClrMapping/>
  </p:clrMapOvr>
  <mc:AlternateContent>
    <mc:Choice Requires="p14">
      <p:transition spd="slow" p14:dur="1200">
        <p:pus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762000" y="203200"/>
            <a:ext cx="11480800" cy="2146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6400"/>
              <a:buFont typeface="Helvetica Neue"/>
              <a:buNone/>
            </a:pPr>
            <a:r>
              <a:rPr b="1" i="0" lang="en-US" sz="6400" u="none" cap="none" strike="noStrike">
                <a:solidFill>
                  <a:srgbClr val="FFFFFF"/>
                </a:solidFill>
                <a:latin typeface="Helvetica Neue"/>
                <a:ea typeface="Helvetica Neue"/>
                <a:cs typeface="Helvetica Neue"/>
                <a:sym typeface="Helvetica Neue"/>
              </a:rPr>
              <a:t>User Stories</a:t>
            </a:r>
            <a:endParaRPr b="1" i="0" sz="6400" u="none" cap="none" strike="noStrike">
              <a:solidFill>
                <a:srgbClr val="FFFFFF"/>
              </a:solidFill>
              <a:latin typeface="Helvetica Neue"/>
              <a:ea typeface="Helvetica Neue"/>
              <a:cs typeface="Helvetica Neue"/>
              <a:sym typeface="Helvetica Neue"/>
            </a:endParaRPr>
          </a:p>
        </p:txBody>
      </p:sp>
      <p:sp>
        <p:nvSpPr>
          <p:cNvPr id="86" name="Shape 86"/>
          <p:cNvSpPr txBox="1"/>
          <p:nvPr>
            <p:ph idx="1" type="body"/>
          </p:nvPr>
        </p:nvSpPr>
        <p:spPr>
          <a:xfrm>
            <a:off x="762000" y="1968500"/>
            <a:ext cx="11480800" cy="75565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0000FF"/>
              </a:buClr>
              <a:buSzPts val="1700"/>
              <a:buFont typeface="Helvetica Neue"/>
              <a:buNone/>
            </a:pPr>
            <a:r>
              <a:rPr b="0" i="0" lang="en-US" sz="1800" u="none" cap="none" strike="noStrike">
                <a:solidFill>
                  <a:schemeClr val="hlink"/>
                </a:solidFill>
                <a:uFill>
                  <a:noFill/>
                </a:uFill>
                <a:latin typeface="Helvetica Neue"/>
                <a:ea typeface="Helvetica Neue"/>
                <a:cs typeface="Helvetica Neue"/>
                <a:sym typeface="Helvetica Neue"/>
                <a:hlinkClick r:id="rId3"/>
              </a:rPr>
              <a:t>1. </a:t>
            </a:r>
            <a:r>
              <a:rPr b="0" i="0" lang="en-US" sz="1800" u="none" cap="none" strike="noStrike">
                <a:solidFill>
                  <a:srgbClr val="FFFFFF"/>
                </a:solidFill>
                <a:latin typeface="Helvetica Neue"/>
                <a:ea typeface="Helvetica Neue"/>
                <a:cs typeface="Helvetica Neue"/>
                <a:sym typeface="Helvetica Neue"/>
              </a:rPr>
              <a:t>As an online retailer, I want to order product from supplier so that I have product to sell on the website</a:t>
            </a:r>
            <a:endParaRPr b="0" i="0" sz="1800" u="none" cap="none" strike="noStrike">
              <a:solidFill>
                <a:srgbClr val="FFFFFF"/>
              </a:solidFill>
              <a:latin typeface="Helvetica Neue"/>
              <a:ea typeface="Helvetica Neue"/>
              <a:cs typeface="Helvetica Neue"/>
              <a:sym typeface="Helvetica Neue"/>
            </a:endParaRPr>
          </a:p>
          <a:p>
            <a:pPr indent="0" lvl="0" marL="0" marR="0" rtl="0" algn="l">
              <a:lnSpc>
                <a:spcPct val="100000"/>
              </a:lnSpc>
              <a:spcBef>
                <a:spcPts val="2400"/>
              </a:spcBef>
              <a:spcAft>
                <a:spcPts val="0"/>
              </a:spcAft>
              <a:buClr>
                <a:srgbClr val="0000FF"/>
              </a:buClr>
              <a:buSzPts val="1700"/>
              <a:buFont typeface="Helvetica Neue"/>
              <a:buNone/>
            </a:pPr>
            <a:r>
              <a:rPr b="0" i="0" lang="en-US" sz="1800" u="none" cap="none" strike="noStrike">
                <a:solidFill>
                  <a:schemeClr val="hlink"/>
                </a:solidFill>
                <a:uFill>
                  <a:noFill/>
                </a:uFill>
                <a:latin typeface="Helvetica Neue"/>
                <a:ea typeface="Helvetica Neue"/>
                <a:cs typeface="Helvetica Neue"/>
                <a:sym typeface="Helvetica Neue"/>
                <a:hlinkClick r:id="rId4"/>
              </a:rPr>
              <a:t>2. </a:t>
            </a:r>
            <a:r>
              <a:rPr b="0" i="0" lang="en-US" sz="1800" u="none" cap="none" strike="noStrike">
                <a:solidFill>
                  <a:srgbClr val="FFFFFF"/>
                </a:solidFill>
                <a:latin typeface="Helvetica Neue"/>
                <a:ea typeface="Helvetica Neue"/>
                <a:cs typeface="Helvetica Neue"/>
                <a:sym typeface="Helvetica Neue"/>
              </a:rPr>
              <a:t>As an employee, I want to confirm the ordered products are shipped to the warehouse so that I can update the database of the product storage</a:t>
            </a:r>
            <a:endParaRPr b="0" i="0" sz="1800" u="none" cap="none" strike="noStrike">
              <a:solidFill>
                <a:srgbClr val="FFFFFF"/>
              </a:solidFill>
              <a:latin typeface="Helvetica Neue"/>
              <a:ea typeface="Helvetica Neue"/>
              <a:cs typeface="Helvetica Neue"/>
              <a:sym typeface="Helvetica Neue"/>
            </a:endParaRPr>
          </a:p>
          <a:p>
            <a:pPr indent="0" lvl="0" marL="0" marR="0" rtl="0" algn="l">
              <a:lnSpc>
                <a:spcPct val="100000"/>
              </a:lnSpc>
              <a:spcBef>
                <a:spcPts val="2400"/>
              </a:spcBef>
              <a:spcAft>
                <a:spcPts val="0"/>
              </a:spcAft>
              <a:buClr>
                <a:srgbClr val="0000FF"/>
              </a:buClr>
              <a:buSzPts val="1700"/>
              <a:buFont typeface="Helvetica Neue"/>
              <a:buNone/>
            </a:pPr>
            <a:r>
              <a:rPr b="0" i="0" lang="en-US" sz="1800" u="none" cap="none" strike="noStrike">
                <a:solidFill>
                  <a:schemeClr val="hlink"/>
                </a:solidFill>
                <a:uFill>
                  <a:noFill/>
                </a:uFill>
                <a:latin typeface="Helvetica Neue"/>
                <a:ea typeface="Helvetica Neue"/>
                <a:cs typeface="Helvetica Neue"/>
                <a:sym typeface="Helvetica Neue"/>
                <a:hlinkClick r:id="rId5"/>
              </a:rPr>
              <a:t>3. </a:t>
            </a:r>
            <a:r>
              <a:rPr b="0" i="0" lang="en-US" sz="1800" u="none" cap="none" strike="noStrike">
                <a:solidFill>
                  <a:srgbClr val="FFFFFF"/>
                </a:solidFill>
                <a:latin typeface="Helvetica Neue"/>
                <a:ea typeface="Helvetica Neue"/>
                <a:cs typeface="Helvetica Neue"/>
                <a:sym typeface="Helvetica Neue"/>
              </a:rPr>
              <a:t>As a customer, I want to select product from the website so that I can buy the product</a:t>
            </a:r>
            <a:endParaRPr b="0" i="0" sz="1800" u="none" cap="none" strike="noStrike">
              <a:solidFill>
                <a:srgbClr val="FFFFFF"/>
              </a:solidFill>
              <a:latin typeface="Helvetica Neue"/>
              <a:ea typeface="Helvetica Neue"/>
              <a:cs typeface="Helvetica Neue"/>
              <a:sym typeface="Helvetica Neue"/>
            </a:endParaRPr>
          </a:p>
          <a:p>
            <a:pPr indent="0" lvl="0" marL="0" marR="0" rtl="0" algn="l">
              <a:lnSpc>
                <a:spcPct val="100000"/>
              </a:lnSpc>
              <a:spcBef>
                <a:spcPts val="2400"/>
              </a:spcBef>
              <a:spcAft>
                <a:spcPts val="0"/>
              </a:spcAft>
              <a:buClr>
                <a:srgbClr val="0000FF"/>
              </a:buClr>
              <a:buSzPts val="1700"/>
              <a:buFont typeface="Helvetica Neue"/>
              <a:buNone/>
            </a:pPr>
            <a:r>
              <a:rPr b="0" i="0" lang="en-US" sz="1800" u="none" cap="none" strike="noStrike">
                <a:solidFill>
                  <a:schemeClr val="hlink"/>
                </a:solidFill>
                <a:uFill>
                  <a:noFill/>
                </a:uFill>
                <a:latin typeface="Helvetica Neue"/>
                <a:ea typeface="Helvetica Neue"/>
                <a:cs typeface="Helvetica Neue"/>
                <a:sym typeface="Helvetica Neue"/>
                <a:hlinkClick r:id="rId6"/>
              </a:rPr>
              <a:t>4. </a:t>
            </a:r>
            <a:r>
              <a:rPr b="0" i="0" lang="en-US" sz="1800" u="none" cap="none" strike="noStrike">
                <a:solidFill>
                  <a:srgbClr val="FFFFFF"/>
                </a:solidFill>
                <a:latin typeface="Helvetica Neue"/>
                <a:ea typeface="Helvetica Neue"/>
                <a:cs typeface="Helvetica Neue"/>
                <a:sym typeface="Helvetica Neue"/>
              </a:rPr>
              <a:t>As a customer, I want to select product details (e.g. size, color, etc.) so that I have more choices of the product</a:t>
            </a:r>
            <a:endParaRPr b="0" i="0" sz="1800" u="none" cap="none" strike="noStrike">
              <a:solidFill>
                <a:srgbClr val="FFFFFF"/>
              </a:solidFill>
              <a:latin typeface="Helvetica Neue"/>
              <a:ea typeface="Helvetica Neue"/>
              <a:cs typeface="Helvetica Neue"/>
              <a:sym typeface="Helvetica Neue"/>
            </a:endParaRPr>
          </a:p>
          <a:p>
            <a:pPr indent="0" lvl="0" marL="0" marR="0" rtl="0" algn="l">
              <a:lnSpc>
                <a:spcPct val="100000"/>
              </a:lnSpc>
              <a:spcBef>
                <a:spcPts val="2400"/>
              </a:spcBef>
              <a:spcAft>
                <a:spcPts val="0"/>
              </a:spcAft>
              <a:buClr>
                <a:srgbClr val="0000FF"/>
              </a:buClr>
              <a:buSzPts val="1700"/>
              <a:buFont typeface="Helvetica Neue"/>
              <a:buNone/>
            </a:pPr>
            <a:r>
              <a:rPr b="0" i="0" lang="en-US" sz="1800" u="none" cap="none" strike="noStrike">
                <a:solidFill>
                  <a:schemeClr val="hlink"/>
                </a:solidFill>
                <a:uFill>
                  <a:noFill/>
                </a:uFill>
                <a:latin typeface="Helvetica Neue"/>
                <a:ea typeface="Helvetica Neue"/>
                <a:cs typeface="Helvetica Neue"/>
                <a:sym typeface="Helvetica Neue"/>
                <a:hlinkClick r:id="rId7"/>
              </a:rPr>
              <a:t>5. </a:t>
            </a:r>
            <a:r>
              <a:rPr b="0" i="0" lang="en-US" sz="1800" u="none" cap="none" strike="noStrike">
                <a:solidFill>
                  <a:srgbClr val="FFFFFF"/>
                </a:solidFill>
                <a:latin typeface="Helvetica Neue"/>
                <a:ea typeface="Helvetica Neue"/>
                <a:cs typeface="Helvetica Neue"/>
                <a:sym typeface="Helvetica Neue"/>
              </a:rPr>
              <a:t>As I customer, I want to select product quantity so that I can buy more same product at the same time</a:t>
            </a:r>
            <a:endParaRPr b="0" i="0" sz="1800" u="none" cap="none" strike="noStrike">
              <a:solidFill>
                <a:srgbClr val="FFFFFF"/>
              </a:solidFill>
              <a:latin typeface="Helvetica Neue"/>
              <a:ea typeface="Helvetica Neue"/>
              <a:cs typeface="Helvetica Neue"/>
              <a:sym typeface="Helvetica Neue"/>
            </a:endParaRPr>
          </a:p>
          <a:p>
            <a:pPr indent="0" lvl="0" marL="0" marR="0" rtl="0" algn="l">
              <a:lnSpc>
                <a:spcPct val="100000"/>
              </a:lnSpc>
              <a:spcBef>
                <a:spcPts val="2400"/>
              </a:spcBef>
              <a:spcAft>
                <a:spcPts val="0"/>
              </a:spcAft>
              <a:buClr>
                <a:srgbClr val="0000FF"/>
              </a:buClr>
              <a:buSzPts val="1700"/>
              <a:buFont typeface="Helvetica Neue"/>
              <a:buNone/>
            </a:pPr>
            <a:r>
              <a:rPr b="0" i="0" lang="en-US" sz="1800" u="none" cap="none" strike="noStrike">
                <a:solidFill>
                  <a:schemeClr val="hlink"/>
                </a:solidFill>
                <a:uFill>
                  <a:noFill/>
                </a:uFill>
                <a:latin typeface="Helvetica Neue"/>
                <a:ea typeface="Helvetica Neue"/>
                <a:cs typeface="Helvetica Neue"/>
                <a:sym typeface="Helvetica Neue"/>
                <a:hlinkClick r:id="rId8"/>
              </a:rPr>
              <a:t>6. </a:t>
            </a:r>
            <a:r>
              <a:rPr b="0" i="0" lang="en-US" sz="1800" u="none" cap="none" strike="noStrike">
                <a:solidFill>
                  <a:srgbClr val="FFFFFF"/>
                </a:solidFill>
                <a:latin typeface="Helvetica Neue"/>
                <a:ea typeface="Helvetica Neue"/>
                <a:cs typeface="Helvetica Neue"/>
                <a:sym typeface="Helvetica Neue"/>
              </a:rPr>
              <a:t>As a customer, I want to select a shipping address so that I can decide which address to receive the product</a:t>
            </a:r>
            <a:endParaRPr b="0" i="0" sz="1800" u="none" cap="none" strike="noStrike">
              <a:solidFill>
                <a:srgbClr val="FFFFFF"/>
              </a:solidFill>
              <a:latin typeface="Helvetica Neue"/>
              <a:ea typeface="Helvetica Neue"/>
              <a:cs typeface="Helvetica Neue"/>
              <a:sym typeface="Helvetica Neue"/>
            </a:endParaRPr>
          </a:p>
          <a:p>
            <a:pPr indent="0" lvl="0" marL="0" marR="0" rtl="0" algn="l">
              <a:lnSpc>
                <a:spcPct val="100000"/>
              </a:lnSpc>
              <a:spcBef>
                <a:spcPts val="2400"/>
              </a:spcBef>
              <a:spcAft>
                <a:spcPts val="0"/>
              </a:spcAft>
              <a:buClr>
                <a:srgbClr val="0000FF"/>
              </a:buClr>
              <a:buSzPts val="1700"/>
              <a:buFont typeface="Helvetica Neue"/>
              <a:buNone/>
            </a:pPr>
            <a:r>
              <a:rPr b="0" i="0" lang="en-US" sz="1800" u="none" cap="none" strike="noStrike">
                <a:solidFill>
                  <a:schemeClr val="hlink"/>
                </a:solidFill>
                <a:uFill>
                  <a:noFill/>
                </a:uFill>
                <a:latin typeface="Helvetica Neue"/>
                <a:ea typeface="Helvetica Neue"/>
                <a:cs typeface="Helvetica Neue"/>
                <a:sym typeface="Helvetica Neue"/>
                <a:hlinkClick r:id="rId9"/>
              </a:rPr>
              <a:t>7. </a:t>
            </a:r>
            <a:r>
              <a:rPr b="0" i="0" lang="en-US" sz="1800" u="none" cap="none" strike="noStrike">
                <a:solidFill>
                  <a:srgbClr val="FFFFFF"/>
                </a:solidFill>
                <a:latin typeface="Helvetica Neue"/>
                <a:ea typeface="Helvetica Neue"/>
                <a:cs typeface="Helvetica Neue"/>
                <a:sym typeface="Helvetica Neue"/>
              </a:rPr>
              <a:t>As I customer, I want to select shipping speed (e.g. 5 days) so that I can receive the product within the period</a:t>
            </a:r>
            <a:endParaRPr b="0" i="0" sz="1800" u="none" cap="none" strike="noStrike">
              <a:solidFill>
                <a:srgbClr val="FFFFFF"/>
              </a:solidFill>
              <a:latin typeface="Helvetica Neue"/>
              <a:ea typeface="Helvetica Neue"/>
              <a:cs typeface="Helvetica Neue"/>
              <a:sym typeface="Helvetica Neue"/>
            </a:endParaRPr>
          </a:p>
          <a:p>
            <a:pPr indent="0" lvl="0" marL="0" marR="0" rtl="0" algn="l">
              <a:lnSpc>
                <a:spcPct val="100000"/>
              </a:lnSpc>
              <a:spcBef>
                <a:spcPts val="2400"/>
              </a:spcBef>
              <a:spcAft>
                <a:spcPts val="0"/>
              </a:spcAft>
              <a:buClr>
                <a:srgbClr val="0000FF"/>
              </a:buClr>
              <a:buSzPts val="1700"/>
              <a:buFont typeface="Helvetica Neue"/>
              <a:buNone/>
            </a:pPr>
            <a:r>
              <a:rPr b="0" i="0" lang="en-US" sz="1800" u="none" cap="none" strike="noStrike">
                <a:solidFill>
                  <a:schemeClr val="hlink"/>
                </a:solidFill>
                <a:uFill>
                  <a:noFill/>
                </a:uFill>
                <a:latin typeface="Helvetica Neue"/>
                <a:ea typeface="Helvetica Neue"/>
                <a:cs typeface="Helvetica Neue"/>
                <a:sym typeface="Helvetica Neue"/>
                <a:hlinkClick r:id="rId10"/>
              </a:rPr>
              <a:t>8.</a:t>
            </a:r>
            <a:r>
              <a:rPr b="0" i="0" lang="en-US" sz="1800" u="none" cap="none" strike="noStrike">
                <a:solidFill>
                  <a:srgbClr val="FFFFFF"/>
                </a:solidFill>
                <a:latin typeface="Helvetica Neue"/>
                <a:ea typeface="Helvetica Neue"/>
                <a:cs typeface="Helvetica Neue"/>
                <a:sym typeface="Helvetica Neue"/>
              </a:rPr>
              <a:t> As a customer, I want to select payment method so that I have to pay for the product</a:t>
            </a:r>
            <a:endParaRPr b="0" i="0" sz="1800" u="none" cap="none" strike="noStrike">
              <a:solidFill>
                <a:srgbClr val="FFFFFF"/>
              </a:solidFill>
              <a:latin typeface="Helvetica Neue"/>
              <a:ea typeface="Helvetica Neue"/>
              <a:cs typeface="Helvetica Neue"/>
              <a:sym typeface="Helvetica Neue"/>
            </a:endParaRPr>
          </a:p>
          <a:p>
            <a:pPr indent="0" lvl="0" marL="0" marR="0" rtl="0" algn="l">
              <a:lnSpc>
                <a:spcPct val="100000"/>
              </a:lnSpc>
              <a:spcBef>
                <a:spcPts val="2400"/>
              </a:spcBef>
              <a:spcAft>
                <a:spcPts val="0"/>
              </a:spcAft>
              <a:buClr>
                <a:srgbClr val="0000FF"/>
              </a:buClr>
              <a:buSzPts val="1700"/>
              <a:buFont typeface="Helvetica Neue"/>
              <a:buNone/>
            </a:pPr>
            <a:r>
              <a:rPr b="0" i="0" lang="en-US" sz="1800" u="none" cap="none" strike="noStrike">
                <a:solidFill>
                  <a:schemeClr val="hlink"/>
                </a:solidFill>
                <a:uFill>
                  <a:noFill/>
                </a:uFill>
                <a:latin typeface="Helvetica Neue"/>
                <a:ea typeface="Helvetica Neue"/>
                <a:cs typeface="Helvetica Neue"/>
                <a:sym typeface="Helvetica Neue"/>
                <a:hlinkClick r:id="rId11"/>
              </a:rPr>
              <a:t>9. </a:t>
            </a:r>
            <a:r>
              <a:rPr b="0" i="0" lang="en-US" sz="1800" u="none" cap="none" strike="noStrike">
                <a:solidFill>
                  <a:srgbClr val="FFFFFF"/>
                </a:solidFill>
                <a:latin typeface="Helvetica Neue"/>
                <a:ea typeface="Helvetica Neue"/>
                <a:cs typeface="Helvetica Neue"/>
                <a:sym typeface="Helvetica Neue"/>
              </a:rPr>
              <a:t>As an online retailer, I want to select related customer product shipping details from database so that I can notify the logistics provider</a:t>
            </a:r>
            <a:endParaRPr b="0" i="0" sz="1800" u="none" cap="none" strike="noStrike">
              <a:solidFill>
                <a:srgbClr val="FFFFFF"/>
              </a:solidFill>
              <a:latin typeface="Helvetica Neue"/>
              <a:ea typeface="Helvetica Neue"/>
              <a:cs typeface="Helvetica Neue"/>
              <a:sym typeface="Helvetica Neue"/>
            </a:endParaRPr>
          </a:p>
          <a:p>
            <a:pPr indent="0" lvl="0" marL="0" marR="0" rtl="0" algn="l">
              <a:lnSpc>
                <a:spcPct val="100000"/>
              </a:lnSpc>
              <a:spcBef>
                <a:spcPts val="2400"/>
              </a:spcBef>
              <a:spcAft>
                <a:spcPts val="0"/>
              </a:spcAft>
              <a:buClr>
                <a:srgbClr val="0000FF"/>
              </a:buClr>
              <a:buSzPts val="1700"/>
              <a:buFont typeface="Helvetica Neue"/>
              <a:buNone/>
            </a:pPr>
            <a:r>
              <a:rPr b="0" i="0" lang="en-US" sz="1800" u="none" cap="none" strike="noStrike">
                <a:solidFill>
                  <a:schemeClr val="hlink"/>
                </a:solidFill>
                <a:uFill>
                  <a:noFill/>
                </a:uFill>
                <a:latin typeface="Helvetica Neue"/>
                <a:ea typeface="Helvetica Neue"/>
                <a:cs typeface="Helvetica Neue"/>
                <a:sym typeface="Helvetica Neue"/>
                <a:hlinkClick r:id="rId12"/>
              </a:rPr>
              <a:t>10. </a:t>
            </a:r>
            <a:r>
              <a:rPr b="0" i="0" lang="en-US" sz="1800" u="none" cap="none" strike="noStrike">
                <a:solidFill>
                  <a:srgbClr val="FFFFFF"/>
                </a:solidFill>
                <a:latin typeface="Helvetica Neue"/>
                <a:ea typeface="Helvetica Neue"/>
                <a:cs typeface="Helvetica Neue"/>
                <a:sym typeface="Helvetica Neue"/>
              </a:rPr>
              <a:t>As a logistic, I want to receive product shipping details from online retailer so that I can transport the product to customer address</a:t>
            </a:r>
            <a:endParaRPr b="0" i="0" sz="1800" u="none" cap="none" strike="noStrike">
              <a:solidFill>
                <a:srgbClr val="FFFFFF"/>
              </a:solidFill>
              <a:latin typeface="Helvetica Neue"/>
              <a:ea typeface="Helvetica Neue"/>
              <a:cs typeface="Helvetica Neue"/>
              <a:sym typeface="Helvetica Neue"/>
            </a:endParaRPr>
          </a:p>
        </p:txBody>
      </p:sp>
    </p:spTree>
  </p:cSld>
  <p:clrMapOvr>
    <a:masterClrMapping/>
  </p:clrMapOvr>
  <mc:AlternateContent>
    <mc:Choice Requires="p14">
      <p:transition spd="slow" p14:dur="1200">
        <p:pus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762000" y="203200"/>
            <a:ext cx="11480800" cy="2146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6400"/>
              <a:buFont typeface="Helvetica Neue"/>
              <a:buNone/>
            </a:pPr>
            <a:r>
              <a:rPr b="1" i="0" lang="en-US" sz="6400" u="none" cap="none" strike="noStrike">
                <a:solidFill>
                  <a:srgbClr val="FFFFFF"/>
                </a:solidFill>
                <a:latin typeface="Helvetica Neue"/>
                <a:ea typeface="Helvetica Neue"/>
                <a:cs typeface="Helvetica Neue"/>
                <a:sym typeface="Helvetica Neue"/>
              </a:rPr>
              <a:t>Gherkin Sample Template</a:t>
            </a:r>
            <a:endParaRPr b="1" i="0" sz="6400" u="none" cap="none" strike="noStrike">
              <a:solidFill>
                <a:srgbClr val="FFFFFF"/>
              </a:solidFill>
              <a:latin typeface="Helvetica Neue"/>
              <a:ea typeface="Helvetica Neue"/>
              <a:cs typeface="Helvetica Neue"/>
              <a:sym typeface="Helvetica Neue"/>
            </a:endParaRPr>
          </a:p>
        </p:txBody>
      </p:sp>
      <p:graphicFrame>
        <p:nvGraphicFramePr>
          <p:cNvPr id="92" name="Shape 92"/>
          <p:cNvGraphicFramePr/>
          <p:nvPr/>
        </p:nvGraphicFramePr>
        <p:xfrm>
          <a:off x="600711" y="3074246"/>
          <a:ext cx="3000000" cy="3000000"/>
        </p:xfrm>
        <a:graphic>
          <a:graphicData uri="http://schemas.openxmlformats.org/drawingml/2006/table">
            <a:tbl>
              <a:tblPr>
                <a:noFill/>
                <a:tableStyleId>{BC6C2300-A2C5-4D56-B37E-F747F84B2EA9}</a:tableStyleId>
              </a:tblPr>
              <a:tblGrid>
                <a:gridCol w="1432875"/>
                <a:gridCol w="1692150"/>
                <a:gridCol w="1473800"/>
                <a:gridCol w="1487675"/>
              </a:tblGrid>
              <a:tr h="297700">
                <a:tc gridSpan="4">
                  <a:txBody>
                    <a:bodyPr>
                      <a:noAutofit/>
                    </a:bodyPr>
                    <a:lstStyle/>
                    <a:p>
                      <a:pPr indent="228600" lvl="0" marL="0" marR="0" rtl="0" algn="ctr">
                        <a:lnSpc>
                          <a:spcPct val="100000"/>
                        </a:lnSpc>
                        <a:spcBef>
                          <a:spcPts val="0"/>
                        </a:spcBef>
                        <a:spcAft>
                          <a:spcPts val="0"/>
                        </a:spcAft>
                        <a:buClr>
                          <a:srgbClr val="EBEBEB"/>
                        </a:buClr>
                        <a:buSzPts val="2000"/>
                        <a:buFont typeface="Helvetica Neue"/>
                        <a:buNone/>
                      </a:pPr>
                      <a:r>
                        <a:rPr lang="en-US" sz="2000" u="none" cap="none" strike="noStrike">
                          <a:solidFill>
                            <a:srgbClr val="EBEBEB"/>
                          </a:solidFill>
                        </a:rPr>
                        <a:t>For Logistics</a:t>
                      </a:r>
                      <a:endParaRPr sz="1400" u="none" cap="none" strike="noStrike"/>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solidFill>
                      <a:srgbClr val="000000">
                        <a:alpha val="0"/>
                      </a:srgbClr>
                    </a:solidFill>
                  </a:tcPr>
                </a:tc>
                <a:tc hMerge="1"/>
                <a:tc hMerge="1"/>
                <a:tc hMerge="1"/>
              </a:tr>
              <a:tr h="1124550">
                <a:tc>
                  <a:txBody>
                    <a:bodyPr>
                      <a:noAutofit/>
                    </a:bodyPr>
                    <a:lstStyle/>
                    <a:p>
                      <a:pPr indent="228600" lvl="0" marL="0" marR="0" rtl="0" algn="l">
                        <a:lnSpc>
                          <a:spcPct val="100000"/>
                        </a:lnSpc>
                        <a:spcBef>
                          <a:spcPts val="0"/>
                        </a:spcBef>
                        <a:spcAft>
                          <a:spcPts val="0"/>
                        </a:spcAft>
                        <a:buClr>
                          <a:srgbClr val="EBEBEB"/>
                        </a:buClr>
                        <a:buSzPts val="2000"/>
                        <a:buFont typeface="Helvetica Neue"/>
                        <a:buNone/>
                      </a:pPr>
                      <a:r>
                        <a:rPr lang="en-US" sz="2000" u="none" cap="none" strike="noStrike">
                          <a:solidFill>
                            <a:srgbClr val="EBEBEB"/>
                          </a:solidFill>
                        </a:rPr>
                        <a:t>Product</a:t>
                      </a:r>
                      <a:br>
                        <a:rPr lang="en-US" sz="2000" u="none" cap="none" strike="noStrike">
                          <a:solidFill>
                            <a:srgbClr val="EBEBEB"/>
                          </a:solidFill>
                        </a:rPr>
                      </a:br>
                      <a:r>
                        <a:rPr lang="en-US" sz="2000" u="none" cap="none" strike="noStrike">
                          <a:solidFill>
                            <a:srgbClr val="EBEBEB"/>
                          </a:solidFill>
                        </a:rPr>
                        <a:t>Code</a:t>
                      </a:r>
                      <a:endParaRPr sz="1400" u="none" cap="none" strike="noStrike"/>
                    </a:p>
                  </a:txBody>
                  <a:tcPr marT="0" marB="0" marR="0" marL="0" anchor="ctr"/>
                </a:tc>
                <a:tc>
                  <a:txBody>
                    <a:bodyPr>
                      <a:noAutofit/>
                    </a:bodyPr>
                    <a:lstStyle/>
                    <a:p>
                      <a:pPr indent="228600" lvl="0" marL="0" marR="0" rtl="0" algn="l">
                        <a:lnSpc>
                          <a:spcPct val="100000"/>
                        </a:lnSpc>
                        <a:spcBef>
                          <a:spcPts val="0"/>
                        </a:spcBef>
                        <a:spcAft>
                          <a:spcPts val="0"/>
                        </a:spcAft>
                        <a:buClr>
                          <a:srgbClr val="EBEBEB"/>
                        </a:buClr>
                        <a:buSzPts val="2000"/>
                        <a:buFont typeface="Helvetica Neue"/>
                        <a:buNone/>
                      </a:pPr>
                      <a:r>
                        <a:rPr lang="en-US" sz="2000" u="none" cap="none" strike="noStrike">
                          <a:solidFill>
                            <a:srgbClr val="EBEBEB"/>
                          </a:solidFill>
                        </a:rPr>
                        <a:t>Product</a:t>
                      </a:r>
                      <a:br>
                        <a:rPr lang="en-US" sz="2000" u="none" cap="none" strike="noStrike">
                          <a:solidFill>
                            <a:srgbClr val="EBEBEB"/>
                          </a:solidFill>
                        </a:rPr>
                      </a:br>
                      <a:r>
                        <a:rPr lang="en-US" sz="2000" u="none" cap="none" strike="noStrike">
                          <a:solidFill>
                            <a:srgbClr val="EBEBEB"/>
                          </a:solidFill>
                        </a:rPr>
                        <a:t>Description</a:t>
                      </a:r>
                      <a:endParaRPr sz="1400" u="none" cap="none" strike="noStrike"/>
                    </a:p>
                  </a:txBody>
                  <a:tcPr marT="0" marB="0" marR="0" marL="0" anchor="ctr"/>
                </a:tc>
                <a:tc>
                  <a:txBody>
                    <a:bodyPr>
                      <a:noAutofit/>
                    </a:bodyPr>
                    <a:lstStyle/>
                    <a:p>
                      <a:pPr indent="228600" lvl="0" marL="0" marR="0" rtl="0" algn="l">
                        <a:lnSpc>
                          <a:spcPct val="100000"/>
                        </a:lnSpc>
                        <a:spcBef>
                          <a:spcPts val="0"/>
                        </a:spcBef>
                        <a:spcAft>
                          <a:spcPts val="0"/>
                        </a:spcAft>
                        <a:buClr>
                          <a:srgbClr val="EBEBEB"/>
                        </a:buClr>
                        <a:buSzPts val="2000"/>
                        <a:buFont typeface="Helvetica Neue"/>
                        <a:buNone/>
                      </a:pPr>
                      <a:r>
                        <a:rPr lang="en-US" sz="2000" u="none" cap="none" strike="noStrike">
                          <a:solidFill>
                            <a:srgbClr val="EBEBEB"/>
                          </a:solidFill>
                        </a:rPr>
                        <a:t>Ordered</a:t>
                      </a:r>
                      <a:br>
                        <a:rPr lang="en-US" sz="2000" u="none" cap="none" strike="noStrike">
                          <a:solidFill>
                            <a:srgbClr val="EBEBEB"/>
                          </a:solidFill>
                        </a:rPr>
                      </a:br>
                      <a:r>
                        <a:rPr lang="en-US" sz="2000" u="none" cap="none" strike="noStrike">
                          <a:solidFill>
                            <a:srgbClr val="EBEBEB"/>
                          </a:solidFill>
                        </a:rPr>
                        <a:t>Quantity</a:t>
                      </a:r>
                      <a:endParaRPr sz="1400" u="none" cap="none" strike="noStrike"/>
                    </a:p>
                  </a:txBody>
                  <a:tcPr marT="0" marB="0" marR="0" marL="0" anchor="ctr"/>
                </a:tc>
                <a:tc>
                  <a:txBody>
                    <a:bodyPr>
                      <a:noAutofit/>
                    </a:bodyPr>
                    <a:lstStyle/>
                    <a:p>
                      <a:pPr indent="228600" lvl="0" marL="0" marR="0" rtl="0" algn="l">
                        <a:lnSpc>
                          <a:spcPct val="100000"/>
                        </a:lnSpc>
                        <a:spcBef>
                          <a:spcPts val="0"/>
                        </a:spcBef>
                        <a:spcAft>
                          <a:spcPts val="0"/>
                        </a:spcAft>
                        <a:buClr>
                          <a:srgbClr val="EBEBEB"/>
                        </a:buClr>
                        <a:buSzPts val="2000"/>
                        <a:buFont typeface="Helvetica Neue"/>
                        <a:buNone/>
                      </a:pPr>
                      <a:r>
                        <a:rPr lang="en-US" sz="2000" u="none" cap="none" strike="noStrike">
                          <a:solidFill>
                            <a:srgbClr val="EBEBEB"/>
                          </a:solidFill>
                        </a:rPr>
                        <a:t>Order</a:t>
                      </a:r>
                      <a:br>
                        <a:rPr lang="en-US" sz="2000" u="none" cap="none" strike="noStrike">
                          <a:solidFill>
                            <a:srgbClr val="EBEBEB"/>
                          </a:solidFill>
                        </a:rPr>
                      </a:br>
                      <a:r>
                        <a:rPr lang="en-US" sz="2000" u="none" cap="none" strike="noStrike">
                          <a:solidFill>
                            <a:srgbClr val="EBEBEB"/>
                          </a:solidFill>
                        </a:rPr>
                        <a:t>Date</a:t>
                      </a:r>
                      <a:endParaRPr sz="1400" u="none" cap="none" strike="noStrike"/>
                    </a:p>
                  </a:txBody>
                  <a:tcPr marT="0" marB="0" marR="0" marL="0" anchor="ctr"/>
                </a:tc>
              </a:tr>
              <a:tr h="1124550">
                <a:tc>
                  <a:txBody>
                    <a:bodyPr>
                      <a:noAutofit/>
                    </a:bodyPr>
                    <a:lstStyle/>
                    <a:p>
                      <a:pPr indent="228600" lvl="0" marL="0" marR="0" rtl="0" algn="l">
                        <a:lnSpc>
                          <a:spcPct val="100000"/>
                        </a:lnSpc>
                        <a:spcBef>
                          <a:spcPts val="0"/>
                        </a:spcBef>
                        <a:spcAft>
                          <a:spcPts val="0"/>
                        </a:spcAft>
                        <a:buClr>
                          <a:srgbClr val="EBEBEB"/>
                        </a:buClr>
                        <a:buSzPts val="2000"/>
                        <a:buFont typeface="Helvetica Neue"/>
                        <a:buNone/>
                      </a:pPr>
                      <a:r>
                        <a:rPr lang="en-US" sz="2000" u="none" cap="none" strike="noStrike">
                          <a:solidFill>
                            <a:srgbClr val="EBEBEB"/>
                          </a:solidFill>
                        </a:rPr>
                        <a:t>Shipping</a:t>
                      </a:r>
                      <a:br>
                        <a:rPr lang="en-US" sz="2000" u="none" cap="none" strike="noStrike">
                          <a:solidFill>
                            <a:srgbClr val="EBEBEB"/>
                          </a:solidFill>
                        </a:rPr>
                      </a:br>
                      <a:r>
                        <a:rPr lang="en-US" sz="2000" u="none" cap="none" strike="noStrike">
                          <a:solidFill>
                            <a:srgbClr val="EBEBEB"/>
                          </a:solidFill>
                        </a:rPr>
                        <a:t>Address 1</a:t>
                      </a:r>
                      <a:r>
                        <a:rPr lang="en-US" sz="2000" u="none" cap="none" strike="noStrike"/>
                        <a:t>,2,3,4</a:t>
                      </a:r>
                      <a:endParaRPr sz="1400" u="none" cap="none" strike="noStrike"/>
                    </a:p>
                  </a:txBody>
                  <a:tcPr marT="0" marB="0" marR="0" marL="0" anchor="ctr"/>
                </a:tc>
                <a:tc>
                  <a:txBody>
                    <a:bodyPr>
                      <a:noAutofit/>
                    </a:bodyPr>
                    <a:lstStyle/>
                    <a:p>
                      <a:pPr indent="228600" lvl="0" marL="0" marR="0" rtl="0" algn="l">
                        <a:lnSpc>
                          <a:spcPct val="100000"/>
                        </a:lnSpc>
                        <a:spcBef>
                          <a:spcPts val="0"/>
                        </a:spcBef>
                        <a:spcAft>
                          <a:spcPts val="0"/>
                        </a:spcAft>
                        <a:buClr>
                          <a:srgbClr val="EBEBEB"/>
                        </a:buClr>
                        <a:buSzPts val="2000"/>
                        <a:buFont typeface="Helvetica Neue"/>
                        <a:buNone/>
                      </a:pPr>
                      <a:r>
                        <a:rPr lang="en-US" sz="2000" u="none" cap="none" strike="noStrike">
                          <a:solidFill>
                            <a:srgbClr val="EBEBEB"/>
                          </a:solidFill>
                        </a:rPr>
                        <a:t>Customer</a:t>
                      </a:r>
                      <a:br>
                        <a:rPr lang="en-US" sz="2000" u="none" cap="none" strike="noStrike">
                          <a:solidFill>
                            <a:srgbClr val="EBEBEB"/>
                          </a:solidFill>
                        </a:rPr>
                      </a:br>
                      <a:r>
                        <a:rPr lang="en-US" sz="2000" u="none" cap="none" strike="noStrike">
                          <a:solidFill>
                            <a:srgbClr val="EBEBEB"/>
                          </a:solidFill>
                        </a:rPr>
                        <a:t>Phone no.</a:t>
                      </a:r>
                      <a:endParaRPr sz="1400" u="none" cap="none" strike="noStrike"/>
                    </a:p>
                  </a:txBody>
                  <a:tcPr marT="0" marB="0" marR="0" marL="0" anchor="ctr"/>
                </a:tc>
                <a:tc>
                  <a:txBody>
                    <a:bodyPr>
                      <a:noAutofit/>
                    </a:bodyPr>
                    <a:lstStyle/>
                    <a:p>
                      <a:pPr indent="228600" lvl="0" marL="0" marR="0" rtl="0" algn="l">
                        <a:lnSpc>
                          <a:spcPct val="100000"/>
                        </a:lnSpc>
                        <a:spcBef>
                          <a:spcPts val="0"/>
                        </a:spcBef>
                        <a:spcAft>
                          <a:spcPts val="0"/>
                        </a:spcAft>
                        <a:buClr>
                          <a:srgbClr val="EBEBEB"/>
                        </a:buClr>
                        <a:buSzPts val="2000"/>
                        <a:buFont typeface="Helvetica Neue"/>
                        <a:buNone/>
                      </a:pPr>
                      <a:r>
                        <a:rPr lang="en-US" sz="2000" u="none" cap="none" strike="noStrike">
                          <a:solidFill>
                            <a:srgbClr val="EBEBEB"/>
                          </a:solidFill>
                        </a:rPr>
                        <a:t>Customer</a:t>
                      </a:r>
                      <a:br>
                        <a:rPr lang="en-US" sz="2000" u="none" cap="none" strike="noStrike">
                          <a:solidFill>
                            <a:srgbClr val="EBEBEB"/>
                          </a:solidFill>
                        </a:rPr>
                      </a:br>
                      <a:r>
                        <a:rPr lang="en-US" sz="2000" u="none" cap="none" strike="noStrike">
                          <a:solidFill>
                            <a:srgbClr val="EBEBEB"/>
                          </a:solidFill>
                        </a:rPr>
                        <a:t>Email</a:t>
                      </a:r>
                      <a:endParaRPr sz="1400" u="none" cap="none" strike="noStrike"/>
                    </a:p>
                  </a:txBody>
                  <a:tcPr marT="0" marB="0" marR="0" marL="0" anchor="ctr"/>
                </a:tc>
                <a:tc>
                  <a:txBody>
                    <a:bodyPr>
                      <a:noAutofit/>
                    </a:bodyPr>
                    <a:lstStyle/>
                    <a:p>
                      <a:pPr indent="228600" lvl="0" marL="0" marR="0" rtl="0" algn="l">
                        <a:lnSpc>
                          <a:spcPct val="100000"/>
                        </a:lnSpc>
                        <a:spcBef>
                          <a:spcPts val="0"/>
                        </a:spcBef>
                        <a:spcAft>
                          <a:spcPts val="0"/>
                        </a:spcAft>
                        <a:buClr>
                          <a:srgbClr val="EBEBEB"/>
                        </a:buClr>
                        <a:buSzPts val="2000"/>
                        <a:buFont typeface="Helvetica Neue"/>
                        <a:buNone/>
                      </a:pPr>
                      <a:r>
                        <a:rPr lang="en-US" sz="2000" u="none" cap="none" strike="noStrike">
                          <a:solidFill>
                            <a:srgbClr val="EBEBEB"/>
                          </a:solidFill>
                        </a:rPr>
                        <a:t>Shipping</a:t>
                      </a:r>
                      <a:br>
                        <a:rPr lang="en-US" sz="2000" u="none" cap="none" strike="noStrike">
                          <a:solidFill>
                            <a:srgbClr val="EBEBEB"/>
                          </a:solidFill>
                        </a:rPr>
                      </a:br>
                      <a:r>
                        <a:rPr lang="en-US" sz="2000" u="none" cap="none" strike="noStrike">
                          <a:solidFill>
                            <a:srgbClr val="EBEBEB"/>
                          </a:solidFill>
                        </a:rPr>
                        <a:t>Fee</a:t>
                      </a:r>
                      <a:endParaRPr sz="1400" u="none" cap="none" strike="noStrike"/>
                    </a:p>
                  </a:txBody>
                  <a:tcPr marT="0" marB="0" marR="0" marL="0" anchor="ctr"/>
                </a:tc>
              </a:tr>
              <a:tr h="1124550">
                <a:tc>
                  <a:txBody>
                    <a:bodyPr>
                      <a:noAutofit/>
                    </a:bodyPr>
                    <a:lstStyle/>
                    <a:p>
                      <a:pPr indent="228600" lvl="0" marL="0" marR="0" rtl="0" algn="l">
                        <a:lnSpc>
                          <a:spcPct val="100000"/>
                        </a:lnSpc>
                        <a:spcBef>
                          <a:spcPts val="0"/>
                        </a:spcBef>
                        <a:spcAft>
                          <a:spcPts val="0"/>
                        </a:spcAft>
                        <a:buClr>
                          <a:srgbClr val="EBEBEB"/>
                        </a:buClr>
                        <a:buSzPts val="2000"/>
                        <a:buFont typeface="Helvetica Neue"/>
                        <a:buNone/>
                      </a:pPr>
                      <a:r>
                        <a:rPr lang="en-US" sz="2000" u="none" cap="none" strike="noStrike">
                          <a:solidFill>
                            <a:srgbClr val="EBEBEB"/>
                          </a:solidFill>
                        </a:rPr>
                        <a:t>Product</a:t>
                      </a:r>
                      <a:br>
                        <a:rPr lang="en-US" sz="2000" u="none" cap="none" strike="noStrike">
                          <a:solidFill>
                            <a:srgbClr val="EBEBEB"/>
                          </a:solidFill>
                        </a:rPr>
                      </a:br>
                      <a:r>
                        <a:rPr lang="en-US" sz="2000" u="none" cap="none" strike="noStrike">
                          <a:solidFill>
                            <a:srgbClr val="EBEBEB"/>
                          </a:solidFill>
                        </a:rPr>
                        <a:t>Weight</a:t>
                      </a:r>
                      <a:endParaRPr sz="1400" u="none" cap="none" strike="noStrike"/>
                    </a:p>
                  </a:txBody>
                  <a:tcPr marT="0" marB="0" marR="0" marL="0" anchor="ctr"/>
                </a:tc>
                <a:tc>
                  <a:txBody>
                    <a:bodyPr>
                      <a:noAutofit/>
                    </a:bodyPr>
                    <a:lstStyle/>
                    <a:p>
                      <a:pPr indent="228600" lvl="0" marL="0" marR="0" rtl="0" algn="l">
                        <a:lnSpc>
                          <a:spcPct val="100000"/>
                        </a:lnSpc>
                        <a:spcBef>
                          <a:spcPts val="0"/>
                        </a:spcBef>
                        <a:spcAft>
                          <a:spcPts val="0"/>
                        </a:spcAft>
                        <a:buClr>
                          <a:srgbClr val="EBEBEB"/>
                        </a:buClr>
                        <a:buSzPts val="2000"/>
                        <a:buFont typeface="Helvetica Neue"/>
                        <a:buNone/>
                      </a:pPr>
                      <a:r>
                        <a:rPr lang="en-US" sz="2000" u="none" cap="none" strike="noStrike">
                          <a:solidFill>
                            <a:srgbClr val="EBEBEB"/>
                          </a:solidFill>
                        </a:rPr>
                        <a:t>Product</a:t>
                      </a:r>
                      <a:br>
                        <a:rPr lang="en-US" sz="2000" u="none" cap="none" strike="noStrike">
                          <a:solidFill>
                            <a:srgbClr val="EBEBEB"/>
                          </a:solidFill>
                        </a:rPr>
                      </a:br>
                      <a:r>
                        <a:rPr lang="en-US" sz="2000" u="none" cap="none" strike="noStrike">
                          <a:solidFill>
                            <a:srgbClr val="EBEBEB"/>
                          </a:solidFill>
                        </a:rPr>
                        <a:t>Size</a:t>
                      </a:r>
                      <a:endParaRPr sz="1400" u="none" cap="none" strike="noStrike"/>
                    </a:p>
                  </a:txBody>
                  <a:tcPr marT="0" marB="0" marR="0" marL="0" anchor="ctr"/>
                </a:tc>
                <a:tc>
                  <a:txBody>
                    <a:bodyPr>
                      <a:noAutofit/>
                    </a:bodyPr>
                    <a:lstStyle/>
                    <a:p>
                      <a:pPr indent="228600" lvl="0" marL="0" marR="0" rtl="0" algn="l">
                        <a:lnSpc>
                          <a:spcPct val="100000"/>
                        </a:lnSpc>
                        <a:spcBef>
                          <a:spcPts val="0"/>
                        </a:spcBef>
                        <a:spcAft>
                          <a:spcPts val="0"/>
                        </a:spcAft>
                        <a:buClr>
                          <a:srgbClr val="EBEBEB"/>
                        </a:buClr>
                        <a:buSzPts val="2000"/>
                        <a:buFont typeface="Helvetica Neue"/>
                        <a:buNone/>
                      </a:pPr>
                      <a:r>
                        <a:rPr lang="en-US" sz="2000" u="none" cap="none" strike="noStrike">
                          <a:solidFill>
                            <a:srgbClr val="EBEBEB"/>
                          </a:solidFill>
                        </a:rPr>
                        <a:t>Customer</a:t>
                      </a:r>
                      <a:br>
                        <a:rPr lang="en-US" sz="2000" u="none" cap="none" strike="noStrike">
                          <a:solidFill>
                            <a:srgbClr val="EBEBEB"/>
                          </a:solidFill>
                        </a:rPr>
                      </a:br>
                      <a:r>
                        <a:rPr lang="en-US" sz="2000" u="none" cap="none" strike="noStrike">
                          <a:solidFill>
                            <a:srgbClr val="EBEBEB"/>
                          </a:solidFill>
                        </a:rPr>
                        <a:t>Code</a:t>
                      </a:r>
                      <a:endParaRPr sz="1400" u="none" cap="none" strike="noStrike"/>
                    </a:p>
                  </a:txBody>
                  <a:tcPr marT="0" marB="0" marR="0" marL="0" anchor="ctr"/>
                </a:tc>
                <a:tc>
                  <a:txBody>
                    <a:bodyPr>
                      <a:noAutofit/>
                    </a:bodyPr>
                    <a:lstStyle/>
                    <a:p>
                      <a:pPr indent="228600" lvl="0" marL="0" marR="0" rtl="0" algn="l">
                        <a:lnSpc>
                          <a:spcPct val="100000"/>
                        </a:lnSpc>
                        <a:spcBef>
                          <a:spcPts val="0"/>
                        </a:spcBef>
                        <a:spcAft>
                          <a:spcPts val="0"/>
                        </a:spcAft>
                        <a:buClr>
                          <a:srgbClr val="EBEBEB"/>
                        </a:buClr>
                        <a:buSzPts val="2000"/>
                        <a:buFont typeface="Helvetica Neue"/>
                        <a:buNone/>
                      </a:pPr>
                      <a:r>
                        <a:rPr lang="en-US" sz="2000" u="none" cap="none" strike="noStrike">
                          <a:solidFill>
                            <a:srgbClr val="EBEBEB"/>
                          </a:solidFill>
                        </a:rPr>
                        <a:t>Customer</a:t>
                      </a:r>
                      <a:br>
                        <a:rPr lang="en-US" sz="2000" u="none" cap="none" strike="noStrike">
                          <a:solidFill>
                            <a:srgbClr val="EBEBEB"/>
                          </a:solidFill>
                        </a:rPr>
                      </a:br>
                      <a:r>
                        <a:rPr lang="en-US" sz="2000" u="none" cap="none" strike="noStrike">
                          <a:solidFill>
                            <a:srgbClr val="EBEBEB"/>
                          </a:solidFill>
                        </a:rPr>
                        <a:t>Name</a:t>
                      </a:r>
                      <a:endParaRPr sz="1400" u="none" cap="none" strike="noStrike"/>
                    </a:p>
                  </a:txBody>
                  <a:tcPr marT="0" marB="0" marR="0" marL="0" anchor="ctr"/>
                </a:tc>
              </a:tr>
              <a:tr h="1124550">
                <a:tc>
                  <a:txBody>
                    <a:bodyPr>
                      <a:noAutofit/>
                    </a:bodyPr>
                    <a:lstStyle/>
                    <a:p>
                      <a:pPr indent="228600" lvl="0" marL="0" marR="0" rtl="0" algn="l">
                        <a:lnSpc>
                          <a:spcPct val="100000"/>
                        </a:lnSpc>
                        <a:spcBef>
                          <a:spcPts val="0"/>
                        </a:spcBef>
                        <a:spcAft>
                          <a:spcPts val="0"/>
                        </a:spcAft>
                        <a:buClr>
                          <a:srgbClr val="EBEBEB"/>
                        </a:buClr>
                        <a:buSzPts val="2000"/>
                        <a:buFont typeface="Helvetica Neue"/>
                        <a:buNone/>
                      </a:pPr>
                      <a:r>
                        <a:rPr lang="en-US" sz="2000" u="none" cap="none" strike="noStrike">
                          <a:solidFill>
                            <a:srgbClr val="EBEBEB"/>
                          </a:solidFill>
                        </a:rPr>
                        <a:t>Order</a:t>
                      </a:r>
                      <a:br>
                        <a:rPr lang="en-US" sz="2000" u="none" cap="none" strike="noStrike">
                          <a:solidFill>
                            <a:srgbClr val="EBEBEB"/>
                          </a:solidFill>
                        </a:rPr>
                      </a:br>
                      <a:r>
                        <a:rPr lang="en-US" sz="2000" u="none" cap="none" strike="noStrike">
                          <a:solidFill>
                            <a:srgbClr val="EBEBEB"/>
                          </a:solidFill>
                        </a:rPr>
                        <a:t>Code</a:t>
                      </a:r>
                      <a:endParaRPr sz="1400" u="none" cap="none" strike="noStrike"/>
                    </a:p>
                  </a:txBody>
                  <a:tcPr marT="0" marB="0" marR="0" marL="0" anchor="ctr"/>
                </a:tc>
                <a:tc>
                  <a:txBody>
                    <a:bodyPr>
                      <a:noAutofit/>
                    </a:bodyPr>
                    <a:lstStyle/>
                    <a:p>
                      <a:pPr indent="228600" lvl="0" marL="0" marR="0" rtl="0" algn="l">
                        <a:lnSpc>
                          <a:spcPct val="100000"/>
                        </a:lnSpc>
                        <a:spcBef>
                          <a:spcPts val="0"/>
                        </a:spcBef>
                        <a:spcAft>
                          <a:spcPts val="0"/>
                        </a:spcAft>
                        <a:buClr>
                          <a:srgbClr val="EBEBEB"/>
                        </a:buClr>
                        <a:buSzPts val="2000"/>
                        <a:buFont typeface="Helvetica Neue"/>
                        <a:buNone/>
                      </a:pPr>
                      <a:r>
                        <a:rPr lang="en-US" sz="2000" u="none" cap="none" strike="noStrike">
                          <a:solidFill>
                            <a:srgbClr val="EBEBEB"/>
                          </a:solidFill>
                        </a:rPr>
                        <a:t>Logistic</a:t>
                      </a:r>
                      <a:br>
                        <a:rPr lang="en-US" sz="2000" u="none" cap="none" strike="noStrike">
                          <a:solidFill>
                            <a:srgbClr val="EBEBEB"/>
                          </a:solidFill>
                        </a:rPr>
                      </a:br>
                      <a:r>
                        <a:rPr lang="en-US" sz="2000" u="none" cap="none" strike="noStrike">
                          <a:solidFill>
                            <a:srgbClr val="EBEBEB"/>
                          </a:solidFill>
                        </a:rPr>
                        <a:t>Code</a:t>
                      </a:r>
                      <a:endParaRPr sz="1400" u="none" cap="none" strike="noStrike"/>
                    </a:p>
                  </a:txBody>
                  <a:tcPr marT="0" marB="0" marR="0" marL="0" anchor="ctr"/>
                </a:tc>
                <a:tc>
                  <a:txBody>
                    <a:bodyPr>
                      <a:noAutofit/>
                    </a:bodyPr>
                    <a:lstStyle/>
                    <a:p>
                      <a:pPr indent="228600" lvl="0" marL="0" marR="0" rtl="0" algn="l">
                        <a:lnSpc>
                          <a:spcPct val="100000"/>
                        </a:lnSpc>
                        <a:spcBef>
                          <a:spcPts val="0"/>
                        </a:spcBef>
                        <a:spcAft>
                          <a:spcPts val="0"/>
                        </a:spcAft>
                        <a:buClr>
                          <a:srgbClr val="EBEBEB"/>
                        </a:buClr>
                        <a:buSzPts val="2000"/>
                        <a:buFont typeface="Helvetica Neue"/>
                        <a:buNone/>
                      </a:pPr>
                      <a:r>
                        <a:rPr lang="en-US" sz="2000" u="none" cap="none" strike="noStrike">
                          <a:solidFill>
                            <a:srgbClr val="EBEBEB"/>
                          </a:solidFill>
                        </a:rPr>
                        <a:t>Logistic</a:t>
                      </a:r>
                      <a:br>
                        <a:rPr lang="en-US" sz="2000" u="none" cap="none" strike="noStrike">
                          <a:solidFill>
                            <a:srgbClr val="EBEBEB"/>
                          </a:solidFill>
                        </a:rPr>
                      </a:br>
                      <a:r>
                        <a:rPr lang="en-US" sz="2000" u="none" cap="none" strike="noStrike">
                          <a:solidFill>
                            <a:srgbClr val="EBEBEB"/>
                          </a:solidFill>
                        </a:rPr>
                        <a:t>Name</a:t>
                      </a:r>
                      <a:endParaRPr sz="1400" u="none" cap="none" strike="noStrike"/>
                    </a:p>
                  </a:txBody>
                  <a:tcPr marT="0" marB="0" marR="0" marL="0" anchor="ctr"/>
                </a:tc>
                <a:tc>
                  <a:txBody>
                    <a:bodyPr>
                      <a:noAutofit/>
                    </a:bodyPr>
                    <a:lstStyle/>
                    <a:p>
                      <a:pPr indent="228600" lvl="0" marL="0" marR="0" rtl="0" algn="ctr">
                        <a:lnSpc>
                          <a:spcPct val="100000"/>
                        </a:lnSpc>
                        <a:spcBef>
                          <a:spcPts val="0"/>
                        </a:spcBef>
                        <a:spcAft>
                          <a:spcPts val="0"/>
                        </a:spcAft>
                        <a:buClr>
                          <a:schemeClr val="lt1"/>
                        </a:buClr>
                        <a:buSzPts val="1800"/>
                        <a:buFont typeface="Helvetica Neue"/>
                        <a:buNone/>
                      </a:pPr>
                      <a:r>
                        <a:t/>
                      </a:r>
                      <a:endParaRPr sz="1800" u="none" cap="none" strike="noStrike"/>
                    </a:p>
                  </a:txBody>
                  <a:tcPr marT="0" marB="0" marR="0" marL="0" anchor="ctr"/>
                </a:tc>
              </a:tr>
            </a:tbl>
          </a:graphicData>
        </a:graphic>
      </p:graphicFrame>
      <p:graphicFrame>
        <p:nvGraphicFramePr>
          <p:cNvPr id="93" name="Shape 93"/>
          <p:cNvGraphicFramePr/>
          <p:nvPr/>
        </p:nvGraphicFramePr>
        <p:xfrm>
          <a:off x="6977662" y="3074246"/>
          <a:ext cx="3000000" cy="3000000"/>
        </p:xfrm>
        <a:graphic>
          <a:graphicData uri="http://schemas.openxmlformats.org/drawingml/2006/table">
            <a:tbl>
              <a:tblPr>
                <a:noFill/>
                <a:tableStyleId>{BC6C2300-A2C5-4D56-B37E-F747F84B2EA9}</a:tableStyleId>
              </a:tblPr>
              <a:tblGrid>
                <a:gridCol w="1270200"/>
                <a:gridCol w="1397200"/>
                <a:gridCol w="1270200"/>
                <a:gridCol w="1270200"/>
              </a:tblGrid>
              <a:tr h="297700">
                <a:tc gridSpan="4">
                  <a:txBody>
                    <a:bodyPr>
                      <a:noAutofit/>
                    </a:bodyPr>
                    <a:lstStyle/>
                    <a:p>
                      <a:pPr indent="228600" lvl="0" marL="0" marR="0" rtl="0" algn="ctr">
                        <a:lnSpc>
                          <a:spcPct val="100000"/>
                        </a:lnSpc>
                        <a:spcBef>
                          <a:spcPts val="0"/>
                        </a:spcBef>
                        <a:spcAft>
                          <a:spcPts val="0"/>
                        </a:spcAft>
                        <a:buClr>
                          <a:srgbClr val="EBEBEB"/>
                        </a:buClr>
                        <a:buSzPts val="2000"/>
                        <a:buFont typeface="Helvetica Neue"/>
                        <a:buNone/>
                      </a:pPr>
                      <a:r>
                        <a:rPr lang="en-US" sz="2000" u="none" cap="none" strike="noStrike">
                          <a:solidFill>
                            <a:srgbClr val="EBEBEB"/>
                          </a:solidFill>
                        </a:rPr>
                        <a:t>For Supplier</a:t>
                      </a:r>
                      <a:endParaRPr sz="1400" u="none" cap="none" strike="noStrike"/>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solidFill>
                      <a:srgbClr val="000000">
                        <a:alpha val="0"/>
                      </a:srgbClr>
                    </a:solidFill>
                  </a:tcPr>
                </a:tc>
                <a:tc hMerge="1"/>
                <a:tc hMerge="1"/>
                <a:tc hMerge="1"/>
              </a:tr>
              <a:tr h="1124550">
                <a:tc>
                  <a:txBody>
                    <a:bodyPr>
                      <a:noAutofit/>
                    </a:bodyPr>
                    <a:lstStyle/>
                    <a:p>
                      <a:pPr indent="228600" lvl="0" marL="0" marR="0" rtl="0" algn="l">
                        <a:lnSpc>
                          <a:spcPct val="100000"/>
                        </a:lnSpc>
                        <a:spcBef>
                          <a:spcPts val="0"/>
                        </a:spcBef>
                        <a:spcAft>
                          <a:spcPts val="0"/>
                        </a:spcAft>
                        <a:buClr>
                          <a:srgbClr val="EBEBEB"/>
                        </a:buClr>
                        <a:buSzPts val="2000"/>
                        <a:buFont typeface="Helvetica Neue"/>
                        <a:buNone/>
                      </a:pPr>
                      <a:r>
                        <a:rPr lang="en-US" sz="2000" u="none" cap="none" strike="noStrike">
                          <a:solidFill>
                            <a:srgbClr val="EBEBEB"/>
                          </a:solidFill>
                        </a:rPr>
                        <a:t>Supplier</a:t>
                      </a:r>
                      <a:br>
                        <a:rPr lang="en-US" sz="2000" u="none" cap="none" strike="noStrike">
                          <a:solidFill>
                            <a:srgbClr val="EBEBEB"/>
                          </a:solidFill>
                        </a:rPr>
                      </a:br>
                      <a:r>
                        <a:rPr lang="en-US" sz="2000" u="none" cap="none" strike="noStrike">
                          <a:solidFill>
                            <a:srgbClr val="EBEBEB"/>
                          </a:solidFill>
                        </a:rPr>
                        <a:t>Code</a:t>
                      </a:r>
                      <a:endParaRPr sz="1400" u="none" cap="none" strike="noStrike"/>
                    </a:p>
                  </a:txBody>
                  <a:tcPr marT="0" marB="0" marR="0" marL="0" anchor="ctr"/>
                </a:tc>
                <a:tc>
                  <a:txBody>
                    <a:bodyPr>
                      <a:noAutofit/>
                    </a:bodyPr>
                    <a:lstStyle/>
                    <a:p>
                      <a:pPr indent="228600" lvl="0" marL="0" marR="0" rtl="0" algn="l">
                        <a:lnSpc>
                          <a:spcPct val="100000"/>
                        </a:lnSpc>
                        <a:spcBef>
                          <a:spcPts val="0"/>
                        </a:spcBef>
                        <a:spcAft>
                          <a:spcPts val="0"/>
                        </a:spcAft>
                        <a:buClr>
                          <a:srgbClr val="EBEBEB"/>
                        </a:buClr>
                        <a:buSzPts val="2000"/>
                        <a:buFont typeface="Helvetica Neue"/>
                        <a:buNone/>
                      </a:pPr>
                      <a:r>
                        <a:rPr lang="en-US" sz="2000" u="none" cap="none" strike="noStrike">
                          <a:solidFill>
                            <a:srgbClr val="EBEBEB"/>
                          </a:solidFill>
                        </a:rPr>
                        <a:t>Stock</a:t>
                      </a:r>
                      <a:br>
                        <a:rPr lang="en-US" sz="2000" u="none" cap="none" strike="noStrike">
                          <a:solidFill>
                            <a:srgbClr val="EBEBEB"/>
                          </a:solidFill>
                        </a:rPr>
                      </a:br>
                      <a:r>
                        <a:rPr lang="en-US" sz="2000" u="none" cap="none" strike="noStrike">
                          <a:solidFill>
                            <a:srgbClr val="EBEBEB"/>
                          </a:solidFill>
                        </a:rPr>
                        <a:t>Order no.</a:t>
                      </a:r>
                      <a:endParaRPr sz="1400" u="none" cap="none" strike="noStrike"/>
                    </a:p>
                  </a:txBody>
                  <a:tcPr marT="0" marB="0" marR="0" marL="0" anchor="ctr"/>
                </a:tc>
                <a:tc>
                  <a:txBody>
                    <a:bodyPr>
                      <a:noAutofit/>
                    </a:bodyPr>
                    <a:lstStyle/>
                    <a:p>
                      <a:pPr indent="228600" lvl="0" marL="0" marR="0" rtl="0" algn="l">
                        <a:lnSpc>
                          <a:spcPct val="100000"/>
                        </a:lnSpc>
                        <a:spcBef>
                          <a:spcPts val="0"/>
                        </a:spcBef>
                        <a:spcAft>
                          <a:spcPts val="0"/>
                        </a:spcAft>
                        <a:buClr>
                          <a:srgbClr val="EBEBEB"/>
                        </a:buClr>
                        <a:buSzPts val="2000"/>
                        <a:buFont typeface="Helvetica Neue"/>
                        <a:buNone/>
                      </a:pPr>
                      <a:r>
                        <a:rPr lang="en-US" sz="2000" u="none" cap="none" strike="noStrike">
                          <a:solidFill>
                            <a:srgbClr val="EBEBEB"/>
                          </a:solidFill>
                        </a:rPr>
                        <a:t>Supplier</a:t>
                      </a:r>
                      <a:br>
                        <a:rPr lang="en-US" sz="2000" u="none" cap="none" strike="noStrike">
                          <a:solidFill>
                            <a:srgbClr val="EBEBEB"/>
                          </a:solidFill>
                        </a:rPr>
                      </a:br>
                      <a:r>
                        <a:rPr lang="en-US" sz="2000" u="none" cap="none" strike="noStrike">
                          <a:solidFill>
                            <a:srgbClr val="EBEBEB"/>
                          </a:solidFill>
                        </a:rPr>
                        <a:t>Name</a:t>
                      </a:r>
                      <a:endParaRPr sz="1400" u="none" cap="none" strike="noStrike"/>
                    </a:p>
                  </a:txBody>
                  <a:tcPr marT="0" marB="0" marR="0" marL="0" anchor="ctr"/>
                </a:tc>
                <a:tc>
                  <a:txBody>
                    <a:bodyPr>
                      <a:noAutofit/>
                    </a:bodyPr>
                    <a:lstStyle/>
                    <a:p>
                      <a:pPr indent="228600" lvl="0" marL="0" marR="0" rtl="0" algn="l">
                        <a:lnSpc>
                          <a:spcPct val="100000"/>
                        </a:lnSpc>
                        <a:spcBef>
                          <a:spcPts val="0"/>
                        </a:spcBef>
                        <a:spcAft>
                          <a:spcPts val="0"/>
                        </a:spcAft>
                        <a:buClr>
                          <a:srgbClr val="EBEBEB"/>
                        </a:buClr>
                        <a:buSzPts val="2000"/>
                        <a:buFont typeface="Helvetica Neue"/>
                        <a:buNone/>
                      </a:pPr>
                      <a:r>
                        <a:rPr lang="en-US" sz="2000" u="none" cap="none" strike="noStrike">
                          <a:solidFill>
                            <a:srgbClr val="EBEBEB"/>
                          </a:solidFill>
                        </a:rPr>
                        <a:t>Order</a:t>
                      </a:r>
                      <a:br>
                        <a:rPr lang="en-US" sz="2000" u="none" cap="none" strike="noStrike">
                          <a:solidFill>
                            <a:srgbClr val="EBEBEB"/>
                          </a:solidFill>
                        </a:rPr>
                      </a:br>
                      <a:r>
                        <a:rPr lang="en-US" sz="2000" u="none" cap="none" strike="noStrike">
                          <a:solidFill>
                            <a:srgbClr val="EBEBEB"/>
                          </a:solidFill>
                        </a:rPr>
                        <a:t>Quantity</a:t>
                      </a:r>
                      <a:endParaRPr sz="1400" u="none" cap="none" strike="noStrike"/>
                    </a:p>
                  </a:txBody>
                  <a:tcPr marT="0" marB="0" marR="0" marL="0" anchor="ctr"/>
                </a:tc>
              </a:tr>
              <a:tr h="1124550">
                <a:tc>
                  <a:txBody>
                    <a:bodyPr>
                      <a:noAutofit/>
                    </a:bodyPr>
                    <a:lstStyle/>
                    <a:p>
                      <a:pPr indent="228600" lvl="0" marL="0" marR="0" rtl="0" algn="l">
                        <a:lnSpc>
                          <a:spcPct val="100000"/>
                        </a:lnSpc>
                        <a:spcBef>
                          <a:spcPts val="0"/>
                        </a:spcBef>
                        <a:spcAft>
                          <a:spcPts val="0"/>
                        </a:spcAft>
                        <a:buClr>
                          <a:srgbClr val="EBEBEB"/>
                        </a:buClr>
                        <a:buSzPts val="2000"/>
                        <a:buFont typeface="Helvetica Neue"/>
                        <a:buNone/>
                      </a:pPr>
                      <a:r>
                        <a:rPr lang="en-US" sz="2000" u="none" cap="none" strike="noStrike">
                          <a:solidFill>
                            <a:srgbClr val="EBEBEB"/>
                          </a:solidFill>
                        </a:rPr>
                        <a:t>Order</a:t>
                      </a:r>
                      <a:br>
                        <a:rPr lang="en-US" sz="2000" u="none" cap="none" strike="noStrike">
                          <a:solidFill>
                            <a:srgbClr val="EBEBEB"/>
                          </a:solidFill>
                        </a:rPr>
                      </a:br>
                      <a:r>
                        <a:rPr lang="en-US" sz="2000" u="none" cap="none" strike="noStrike">
                          <a:solidFill>
                            <a:srgbClr val="EBEBEB"/>
                          </a:solidFill>
                        </a:rPr>
                        <a:t>Date</a:t>
                      </a:r>
                      <a:endParaRPr sz="1400" u="none" cap="none" strike="noStrike"/>
                    </a:p>
                  </a:txBody>
                  <a:tcPr marT="0" marB="0" marR="0" marL="0" anchor="ctr"/>
                </a:tc>
                <a:tc>
                  <a:txBody>
                    <a:bodyPr>
                      <a:noAutofit/>
                    </a:bodyPr>
                    <a:lstStyle/>
                    <a:p>
                      <a:pPr indent="228600" lvl="0" marL="0" marR="0" rtl="0" algn="l">
                        <a:lnSpc>
                          <a:spcPct val="100000"/>
                        </a:lnSpc>
                        <a:spcBef>
                          <a:spcPts val="0"/>
                        </a:spcBef>
                        <a:spcAft>
                          <a:spcPts val="0"/>
                        </a:spcAft>
                        <a:buClr>
                          <a:srgbClr val="EBEBEB"/>
                        </a:buClr>
                        <a:buSzPts val="2000"/>
                        <a:buFont typeface="Helvetica Neue"/>
                        <a:buNone/>
                      </a:pPr>
                      <a:r>
                        <a:rPr lang="en-US" sz="2000" u="none" cap="none" strike="noStrike">
                          <a:solidFill>
                            <a:srgbClr val="EBEBEB"/>
                          </a:solidFill>
                        </a:rPr>
                        <a:t>Order</a:t>
                      </a:r>
                      <a:br>
                        <a:rPr lang="en-US" sz="2000" u="none" cap="none" strike="noStrike">
                          <a:solidFill>
                            <a:srgbClr val="EBEBEB"/>
                          </a:solidFill>
                        </a:rPr>
                      </a:br>
                      <a:r>
                        <a:rPr lang="en-US" sz="2000" u="none" cap="none" strike="noStrike">
                          <a:solidFill>
                            <a:srgbClr val="EBEBEB"/>
                          </a:solidFill>
                        </a:rPr>
                        <a:t>Product</a:t>
                      </a:r>
                      <a:br>
                        <a:rPr lang="en-US" sz="2000" u="none" cap="none" strike="noStrike">
                          <a:solidFill>
                            <a:srgbClr val="EBEBEB"/>
                          </a:solidFill>
                        </a:rPr>
                      </a:br>
                      <a:r>
                        <a:rPr lang="en-US" sz="2000" u="none" cap="none" strike="noStrike">
                          <a:solidFill>
                            <a:srgbClr val="EBEBEB"/>
                          </a:solidFill>
                        </a:rPr>
                        <a:t>Code</a:t>
                      </a:r>
                      <a:endParaRPr sz="1400" u="none" cap="none" strike="noStrike"/>
                    </a:p>
                  </a:txBody>
                  <a:tcPr marT="0" marB="0" marR="0" marL="0" anchor="ctr"/>
                </a:tc>
                <a:tc>
                  <a:txBody>
                    <a:bodyPr>
                      <a:noAutofit/>
                    </a:bodyPr>
                    <a:lstStyle/>
                    <a:p>
                      <a:pPr indent="228600" lvl="0" marL="0" marR="0" rtl="0" algn="l">
                        <a:lnSpc>
                          <a:spcPct val="100000"/>
                        </a:lnSpc>
                        <a:spcBef>
                          <a:spcPts val="0"/>
                        </a:spcBef>
                        <a:spcAft>
                          <a:spcPts val="0"/>
                        </a:spcAft>
                        <a:buClr>
                          <a:srgbClr val="EBEBEB"/>
                        </a:buClr>
                        <a:buSzPts val="2000"/>
                        <a:buFont typeface="Helvetica Neue"/>
                        <a:buNone/>
                      </a:pPr>
                      <a:r>
                        <a:rPr lang="en-US" sz="2000" u="none" cap="none" strike="noStrike">
                          <a:solidFill>
                            <a:srgbClr val="EBEBEB"/>
                          </a:solidFill>
                        </a:rPr>
                        <a:t>Product</a:t>
                      </a:r>
                      <a:br>
                        <a:rPr lang="en-US" sz="2000" u="none" cap="none" strike="noStrike">
                          <a:solidFill>
                            <a:srgbClr val="EBEBEB"/>
                          </a:solidFill>
                        </a:rPr>
                      </a:br>
                      <a:r>
                        <a:rPr lang="en-US" sz="2000" u="none" cap="none" strike="noStrike">
                          <a:solidFill>
                            <a:srgbClr val="EBEBEB"/>
                          </a:solidFill>
                        </a:rPr>
                        <a:t>Price</a:t>
                      </a:r>
                      <a:endParaRPr sz="1400" u="none" cap="none" strike="noStrike"/>
                    </a:p>
                  </a:txBody>
                  <a:tcPr marT="0" marB="0" marR="0" marL="0" anchor="ctr"/>
                </a:tc>
                <a:tc>
                  <a:txBody>
                    <a:bodyPr>
                      <a:noAutofit/>
                    </a:bodyPr>
                    <a:lstStyle/>
                    <a:p>
                      <a:pPr indent="228600" lvl="0" marL="0" marR="0" rtl="0" algn="ctr">
                        <a:lnSpc>
                          <a:spcPct val="100000"/>
                        </a:lnSpc>
                        <a:spcBef>
                          <a:spcPts val="0"/>
                        </a:spcBef>
                        <a:spcAft>
                          <a:spcPts val="0"/>
                        </a:spcAft>
                        <a:buClr>
                          <a:schemeClr val="lt1"/>
                        </a:buClr>
                        <a:buSzPts val="1800"/>
                        <a:buFont typeface="Helvetica Neue"/>
                        <a:buNone/>
                      </a:pPr>
                      <a:r>
                        <a:t/>
                      </a:r>
                      <a:endParaRPr sz="1800" u="none" cap="none" strike="noStrike"/>
                    </a:p>
                  </a:txBody>
                  <a:tcPr marT="0" marB="0" marR="0" marL="0" anchor="ctr"/>
                </a:tc>
              </a:tr>
            </a:tbl>
          </a:graphicData>
        </a:graphic>
      </p:graphicFrame>
    </p:spTree>
  </p:cSld>
  <p:clrMapOvr>
    <a:masterClrMapping/>
  </p:clrMapOvr>
  <mc:AlternateContent>
    <mc:Choice Requires="p14">
      <p:transition spd="slow" p14:dur="1500">
        <p:pus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762000" y="12700"/>
            <a:ext cx="11480700" cy="21462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6400"/>
              <a:buFont typeface="Helvetica Neue"/>
              <a:buNone/>
            </a:pPr>
            <a:r>
              <a:rPr b="1" i="0" lang="en-US" sz="6400" u="none" cap="none" strike="noStrike">
                <a:solidFill>
                  <a:srgbClr val="FFFFFF"/>
                </a:solidFill>
                <a:latin typeface="Helvetica Neue"/>
                <a:ea typeface="Helvetica Neue"/>
                <a:cs typeface="Helvetica Neue"/>
                <a:sym typeface="Helvetica Neue"/>
              </a:rPr>
              <a:t>Data Interface Layout</a:t>
            </a:r>
            <a:endParaRPr b="1" i="0" sz="6400" u="none" cap="none" strike="noStrike">
              <a:solidFill>
                <a:srgbClr val="FFFFFF"/>
              </a:solidFill>
              <a:latin typeface="Helvetica Neue"/>
              <a:ea typeface="Helvetica Neue"/>
              <a:cs typeface="Helvetica Neue"/>
              <a:sym typeface="Helvetica Neue"/>
            </a:endParaRPr>
          </a:p>
        </p:txBody>
      </p:sp>
      <p:graphicFrame>
        <p:nvGraphicFramePr>
          <p:cNvPr id="99" name="Shape 99"/>
          <p:cNvGraphicFramePr/>
          <p:nvPr/>
        </p:nvGraphicFramePr>
        <p:xfrm>
          <a:off x="260350" y="2650821"/>
          <a:ext cx="3000000" cy="3000000"/>
        </p:xfrm>
        <a:graphic>
          <a:graphicData uri="http://schemas.openxmlformats.org/drawingml/2006/table">
            <a:tbl>
              <a:tblPr bandRow="1" firstRow="1">
                <a:noFill/>
                <a:tableStyleId>{5D66C7D9-5250-41F1-AAFE-E9473B955137}</a:tableStyleId>
              </a:tblPr>
              <a:tblGrid>
                <a:gridCol w="1384300"/>
                <a:gridCol w="1333500"/>
                <a:gridCol w="1384300"/>
                <a:gridCol w="1371600"/>
                <a:gridCol w="1549400"/>
                <a:gridCol w="1168400"/>
                <a:gridCol w="1371600"/>
                <a:gridCol w="1371600"/>
                <a:gridCol w="1549400"/>
              </a:tblGrid>
              <a:tr h="680050">
                <a:tc>
                  <a:txBody>
                    <a:bodyPr>
                      <a:noAutofit/>
                    </a:bodyPr>
                    <a:lstStyle/>
                    <a:p>
                      <a:pPr indent="228600" lvl="0" marL="0" marR="0" rtl="0" algn="ctr">
                        <a:lnSpc>
                          <a:spcPct val="100000"/>
                        </a:lnSpc>
                        <a:spcBef>
                          <a:spcPts val="0"/>
                        </a:spcBef>
                        <a:spcAft>
                          <a:spcPts val="0"/>
                        </a:spcAft>
                        <a:buClr>
                          <a:srgbClr val="EBEBEB"/>
                        </a:buClr>
                        <a:buSzPts val="1800"/>
                        <a:buFont typeface="Helvetica Neue"/>
                        <a:buNone/>
                      </a:pPr>
                      <a:r>
                        <a:rPr b="1" lang="en-US" sz="1800" u="none" cap="none" strike="noStrike">
                          <a:solidFill>
                            <a:srgbClr val="EBEBEB"/>
                          </a:solidFill>
                        </a:rPr>
                        <a:t>Order</a:t>
                      </a:r>
                      <a:br>
                        <a:rPr b="1" lang="en-US" sz="1800" u="none" cap="none" strike="noStrike">
                          <a:solidFill>
                            <a:srgbClr val="EBEBEB"/>
                          </a:solidFill>
                        </a:rPr>
                      </a:br>
                      <a:r>
                        <a:rPr b="1" lang="en-US" sz="1800" u="none" cap="none" strike="noStrike">
                          <a:solidFill>
                            <a:srgbClr val="EBEBEB"/>
                          </a:solidFill>
                        </a:rPr>
                        <a:t>Code </a:t>
                      </a:r>
                      <a:endParaRPr sz="1400" u="none" cap="none" strike="noStrike"/>
                    </a:p>
                  </a:txBody>
                  <a:tcPr marT="0" marB="0" marR="0" marL="0" anchor="ctr"/>
                </a:tc>
                <a:tc>
                  <a:txBody>
                    <a:bodyPr>
                      <a:noAutofit/>
                    </a:bodyPr>
                    <a:lstStyle/>
                    <a:p>
                      <a:pPr indent="228600" lvl="0" marL="0" marR="0" rtl="0" algn="ctr">
                        <a:lnSpc>
                          <a:spcPct val="100000"/>
                        </a:lnSpc>
                        <a:spcBef>
                          <a:spcPts val="0"/>
                        </a:spcBef>
                        <a:spcAft>
                          <a:spcPts val="0"/>
                        </a:spcAft>
                        <a:buClr>
                          <a:srgbClr val="EBEBEB"/>
                        </a:buClr>
                        <a:buSzPts val="1800"/>
                        <a:buFont typeface="Helvetica Neue"/>
                        <a:buNone/>
                      </a:pPr>
                      <a:r>
                        <a:rPr b="1" lang="en-US" sz="1800" u="none" cap="none" strike="noStrike">
                          <a:solidFill>
                            <a:srgbClr val="EBEBEB"/>
                          </a:solidFill>
                        </a:rPr>
                        <a:t>Product</a:t>
                      </a:r>
                      <a:br>
                        <a:rPr b="1" lang="en-US" sz="1800" u="none" cap="none" strike="noStrike">
                          <a:solidFill>
                            <a:srgbClr val="EBEBEB"/>
                          </a:solidFill>
                        </a:rPr>
                      </a:br>
                      <a:r>
                        <a:rPr b="1" lang="en-US" sz="1800" u="none" cap="none" strike="noStrike">
                          <a:solidFill>
                            <a:srgbClr val="EBEBEB"/>
                          </a:solidFill>
                        </a:rPr>
                        <a:t>Code</a:t>
                      </a:r>
                      <a:endParaRPr sz="1400" u="none" cap="none" strike="noStrike"/>
                    </a:p>
                  </a:txBody>
                  <a:tcPr marT="0" marB="0" marR="0" marL="0" anchor="ctr"/>
                </a:tc>
                <a:tc>
                  <a:txBody>
                    <a:bodyPr>
                      <a:noAutofit/>
                    </a:bodyPr>
                    <a:lstStyle/>
                    <a:p>
                      <a:pPr indent="228600" lvl="0" marL="0" marR="0" rtl="0" algn="ctr">
                        <a:lnSpc>
                          <a:spcPct val="100000"/>
                        </a:lnSpc>
                        <a:spcBef>
                          <a:spcPts val="0"/>
                        </a:spcBef>
                        <a:spcAft>
                          <a:spcPts val="0"/>
                        </a:spcAft>
                        <a:buClr>
                          <a:srgbClr val="EBEBEB"/>
                        </a:buClr>
                        <a:buSzPts val="1800"/>
                        <a:buFont typeface="Helvetica Neue"/>
                        <a:buNone/>
                      </a:pPr>
                      <a:r>
                        <a:rPr b="1" lang="en-US" sz="1800" u="none" cap="none" strike="noStrike">
                          <a:solidFill>
                            <a:srgbClr val="EBEBEB"/>
                          </a:solidFill>
                        </a:rPr>
                        <a:t>Logistic</a:t>
                      </a:r>
                      <a:br>
                        <a:rPr b="1" lang="en-US" sz="1800" u="none" cap="none" strike="noStrike">
                          <a:solidFill>
                            <a:srgbClr val="EBEBEB"/>
                          </a:solidFill>
                        </a:rPr>
                      </a:br>
                      <a:r>
                        <a:rPr b="1" lang="en-US" sz="1800" u="none" cap="none" strike="noStrike">
                          <a:solidFill>
                            <a:srgbClr val="EBEBEB"/>
                          </a:solidFill>
                        </a:rPr>
                        <a:t>Code</a:t>
                      </a:r>
                      <a:endParaRPr sz="1400" u="none" cap="none" strike="noStrike"/>
                    </a:p>
                  </a:txBody>
                  <a:tcPr marT="0" marB="0" marR="0" marL="0" anchor="ctr"/>
                </a:tc>
                <a:tc>
                  <a:txBody>
                    <a:bodyPr>
                      <a:noAutofit/>
                    </a:bodyPr>
                    <a:lstStyle/>
                    <a:p>
                      <a:pPr indent="228600" lvl="0" marL="0" marR="0" rtl="0" algn="ctr">
                        <a:lnSpc>
                          <a:spcPct val="100000"/>
                        </a:lnSpc>
                        <a:spcBef>
                          <a:spcPts val="0"/>
                        </a:spcBef>
                        <a:spcAft>
                          <a:spcPts val="0"/>
                        </a:spcAft>
                        <a:buClr>
                          <a:srgbClr val="EBEBEB"/>
                        </a:buClr>
                        <a:buSzPts val="1800"/>
                        <a:buFont typeface="Helvetica Neue"/>
                        <a:buNone/>
                      </a:pPr>
                      <a:r>
                        <a:rPr b="1" lang="en-US" sz="1800" u="none" cap="none" strike="noStrike">
                          <a:solidFill>
                            <a:srgbClr val="EBEBEB"/>
                          </a:solidFill>
                        </a:rPr>
                        <a:t>Customer</a:t>
                      </a:r>
                      <a:br>
                        <a:rPr b="1" lang="en-US" sz="1800" u="none" cap="none" strike="noStrike">
                          <a:solidFill>
                            <a:srgbClr val="EBEBEB"/>
                          </a:solidFill>
                        </a:rPr>
                      </a:br>
                      <a:r>
                        <a:rPr b="1" lang="en-US" sz="1800" u="none" cap="none" strike="noStrike">
                          <a:solidFill>
                            <a:srgbClr val="EBEBEB"/>
                          </a:solidFill>
                        </a:rPr>
                        <a:t>Code</a:t>
                      </a:r>
                      <a:endParaRPr sz="1400" u="none" cap="none" strike="noStrike"/>
                    </a:p>
                  </a:txBody>
                  <a:tcPr marT="0" marB="0" marR="0" marL="0" anchor="ctr"/>
                </a:tc>
                <a:tc>
                  <a:txBody>
                    <a:bodyPr>
                      <a:noAutofit/>
                    </a:bodyPr>
                    <a:lstStyle/>
                    <a:p>
                      <a:pPr indent="228600" lvl="0" marL="0" marR="0" rtl="0" algn="ctr">
                        <a:lnSpc>
                          <a:spcPct val="100000"/>
                        </a:lnSpc>
                        <a:spcBef>
                          <a:spcPts val="0"/>
                        </a:spcBef>
                        <a:spcAft>
                          <a:spcPts val="0"/>
                        </a:spcAft>
                        <a:buClr>
                          <a:srgbClr val="EBEBEB"/>
                        </a:buClr>
                        <a:buSzPts val="1800"/>
                        <a:buFont typeface="Helvetica Neue"/>
                        <a:buNone/>
                      </a:pPr>
                      <a:r>
                        <a:rPr b="1" lang="en-US" sz="1800" u="none" cap="none" strike="noStrike">
                          <a:solidFill>
                            <a:srgbClr val="EBEBEB"/>
                          </a:solidFill>
                        </a:rPr>
                        <a:t>Product</a:t>
                      </a:r>
                      <a:br>
                        <a:rPr b="1" lang="en-US" sz="1800" u="none" cap="none" strike="noStrike">
                          <a:solidFill>
                            <a:srgbClr val="EBEBEB"/>
                          </a:solidFill>
                        </a:rPr>
                      </a:br>
                      <a:r>
                        <a:rPr b="1" lang="en-US" sz="1800" u="none" cap="none" strike="noStrike">
                          <a:solidFill>
                            <a:srgbClr val="EBEBEB"/>
                          </a:solidFill>
                        </a:rPr>
                        <a:t>Description</a:t>
                      </a:r>
                      <a:endParaRPr sz="1400" u="none" cap="none" strike="noStrike"/>
                    </a:p>
                  </a:txBody>
                  <a:tcPr marT="0" marB="0" marR="0" marL="0" anchor="ctr"/>
                </a:tc>
                <a:tc>
                  <a:txBody>
                    <a:bodyPr>
                      <a:noAutofit/>
                    </a:bodyPr>
                    <a:lstStyle/>
                    <a:p>
                      <a:pPr indent="228600" lvl="0" marL="0" marR="0" rtl="0" algn="ctr">
                        <a:lnSpc>
                          <a:spcPct val="100000"/>
                        </a:lnSpc>
                        <a:spcBef>
                          <a:spcPts val="0"/>
                        </a:spcBef>
                        <a:spcAft>
                          <a:spcPts val="0"/>
                        </a:spcAft>
                        <a:buClr>
                          <a:srgbClr val="EBEBEB"/>
                        </a:buClr>
                        <a:buSzPts val="1800"/>
                        <a:buFont typeface="Helvetica Neue"/>
                        <a:buNone/>
                      </a:pPr>
                      <a:r>
                        <a:rPr b="1" lang="en-US" sz="1800" u="none" cap="none" strike="noStrike">
                          <a:solidFill>
                            <a:srgbClr val="EBEBEB"/>
                          </a:solidFill>
                        </a:rPr>
                        <a:t>Logistic</a:t>
                      </a:r>
                      <a:br>
                        <a:rPr b="1" lang="en-US" sz="1800" u="none" cap="none" strike="noStrike">
                          <a:solidFill>
                            <a:srgbClr val="EBEBEB"/>
                          </a:solidFill>
                        </a:rPr>
                      </a:br>
                      <a:r>
                        <a:rPr b="1" lang="en-US" sz="1800" u="none" cap="none" strike="noStrike">
                          <a:solidFill>
                            <a:srgbClr val="EBEBEB"/>
                          </a:solidFill>
                        </a:rPr>
                        <a:t>Name</a:t>
                      </a:r>
                      <a:endParaRPr sz="1400" u="none" cap="none" strike="noStrike"/>
                    </a:p>
                  </a:txBody>
                  <a:tcPr marT="0" marB="0" marR="0" marL="0" anchor="ctr"/>
                </a:tc>
                <a:tc>
                  <a:txBody>
                    <a:bodyPr>
                      <a:noAutofit/>
                    </a:bodyPr>
                    <a:lstStyle/>
                    <a:p>
                      <a:pPr indent="228600" lvl="0" marL="0" marR="0" rtl="0" algn="ctr">
                        <a:lnSpc>
                          <a:spcPct val="100000"/>
                        </a:lnSpc>
                        <a:spcBef>
                          <a:spcPts val="0"/>
                        </a:spcBef>
                        <a:spcAft>
                          <a:spcPts val="0"/>
                        </a:spcAft>
                        <a:buClr>
                          <a:srgbClr val="EBEBEB"/>
                        </a:buClr>
                        <a:buSzPts val="1800"/>
                        <a:buFont typeface="Helvetica Neue"/>
                        <a:buNone/>
                      </a:pPr>
                      <a:r>
                        <a:rPr b="1" lang="en-US" sz="1800" u="none" cap="none" strike="noStrike">
                          <a:solidFill>
                            <a:srgbClr val="EBEBEB"/>
                          </a:solidFill>
                        </a:rPr>
                        <a:t>Customer</a:t>
                      </a:r>
                      <a:br>
                        <a:rPr b="1" lang="en-US" sz="1800" u="none" cap="none" strike="noStrike">
                          <a:solidFill>
                            <a:srgbClr val="EBEBEB"/>
                          </a:solidFill>
                        </a:rPr>
                      </a:br>
                      <a:r>
                        <a:rPr b="1" lang="en-US" sz="1800" u="none" cap="none" strike="noStrike">
                          <a:solidFill>
                            <a:srgbClr val="EBEBEB"/>
                          </a:solidFill>
                        </a:rPr>
                        <a:t>Name</a:t>
                      </a:r>
                      <a:endParaRPr sz="1400" u="none" cap="none" strike="noStrike"/>
                    </a:p>
                  </a:txBody>
                  <a:tcPr marT="0" marB="0" marR="0" marL="0" anchor="ctr"/>
                </a:tc>
                <a:tc>
                  <a:txBody>
                    <a:bodyPr>
                      <a:noAutofit/>
                    </a:bodyPr>
                    <a:lstStyle/>
                    <a:p>
                      <a:pPr indent="228600" lvl="0" marL="0" marR="0" rtl="0" algn="ctr">
                        <a:lnSpc>
                          <a:spcPct val="100000"/>
                        </a:lnSpc>
                        <a:spcBef>
                          <a:spcPts val="0"/>
                        </a:spcBef>
                        <a:spcAft>
                          <a:spcPts val="0"/>
                        </a:spcAft>
                        <a:buClr>
                          <a:srgbClr val="EBEBEB"/>
                        </a:buClr>
                        <a:buSzPts val="1800"/>
                        <a:buFont typeface="Helvetica Neue"/>
                        <a:buNone/>
                      </a:pPr>
                      <a:r>
                        <a:rPr b="1" lang="en-US" sz="1800" u="none" cap="none" strike="noStrike">
                          <a:solidFill>
                            <a:srgbClr val="EBEBEB"/>
                          </a:solidFill>
                        </a:rPr>
                        <a:t>Customer</a:t>
                      </a:r>
                      <a:br>
                        <a:rPr b="1" lang="en-US" sz="1800" u="none" cap="none" strike="noStrike">
                          <a:solidFill>
                            <a:srgbClr val="EBEBEB"/>
                          </a:solidFill>
                        </a:rPr>
                      </a:br>
                      <a:r>
                        <a:rPr b="1" lang="en-US" sz="1800" u="none" cap="none" strike="noStrike">
                          <a:solidFill>
                            <a:srgbClr val="EBEBEB"/>
                          </a:solidFill>
                        </a:rPr>
                        <a:t>Phone</a:t>
                      </a:r>
                      <a:br>
                        <a:rPr b="1" lang="en-US" sz="1800" u="none" cap="none" strike="noStrike">
                          <a:solidFill>
                            <a:srgbClr val="EBEBEB"/>
                          </a:solidFill>
                        </a:rPr>
                      </a:br>
                      <a:r>
                        <a:rPr b="1" lang="en-US" sz="1800" u="none" cap="none" strike="noStrike">
                          <a:solidFill>
                            <a:srgbClr val="EBEBEB"/>
                          </a:solidFill>
                        </a:rPr>
                        <a:t>No.</a:t>
                      </a:r>
                      <a:endParaRPr sz="1400" u="none" cap="none" strike="noStrike"/>
                    </a:p>
                  </a:txBody>
                  <a:tcPr marT="0" marB="0" marR="0" marL="0" anchor="ctr"/>
                </a:tc>
                <a:tc>
                  <a:txBody>
                    <a:bodyPr>
                      <a:noAutofit/>
                    </a:bodyPr>
                    <a:lstStyle/>
                    <a:p>
                      <a:pPr indent="228600" lvl="0" marL="0" marR="0" rtl="0" algn="ctr">
                        <a:lnSpc>
                          <a:spcPct val="100000"/>
                        </a:lnSpc>
                        <a:spcBef>
                          <a:spcPts val="0"/>
                        </a:spcBef>
                        <a:spcAft>
                          <a:spcPts val="0"/>
                        </a:spcAft>
                        <a:buClr>
                          <a:srgbClr val="EBEBEB"/>
                        </a:buClr>
                        <a:buSzPts val="1800"/>
                        <a:buFont typeface="Helvetica Neue"/>
                        <a:buNone/>
                      </a:pPr>
                      <a:r>
                        <a:rPr b="1" lang="en-US" sz="1800" u="none" cap="none" strike="noStrike">
                          <a:solidFill>
                            <a:srgbClr val="EBEBEB"/>
                          </a:solidFill>
                        </a:rPr>
                        <a:t>Customer</a:t>
                      </a:r>
                      <a:br>
                        <a:rPr b="1" lang="en-US" sz="1800" u="none" cap="none" strike="noStrike">
                          <a:solidFill>
                            <a:srgbClr val="EBEBEB"/>
                          </a:solidFill>
                        </a:rPr>
                      </a:br>
                      <a:r>
                        <a:rPr b="1" lang="en-US" sz="1800" u="none" cap="none" strike="noStrike">
                          <a:solidFill>
                            <a:srgbClr val="EBEBEB"/>
                          </a:solidFill>
                        </a:rPr>
                        <a:t>Email</a:t>
                      </a:r>
                      <a:endParaRPr sz="1400" u="none" cap="none" strike="noStrike"/>
                    </a:p>
                  </a:txBody>
                  <a:tcPr marT="0" marB="0" marR="0" marL="0" anchor="ctr"/>
                </a:tc>
              </a:tr>
              <a:tr h="1124550">
                <a:tc>
                  <a:txBody>
                    <a:bodyPr>
                      <a:noAutofit/>
                    </a:bodyPr>
                    <a:lstStyle/>
                    <a:p>
                      <a:pPr indent="228600" lvl="0" marL="0" marR="0" rtl="0" algn="ctr">
                        <a:lnSpc>
                          <a:spcPct val="100000"/>
                        </a:lnSpc>
                        <a:spcBef>
                          <a:spcPts val="0"/>
                        </a:spcBef>
                        <a:spcAft>
                          <a:spcPts val="0"/>
                        </a:spcAft>
                        <a:buClr>
                          <a:srgbClr val="535353"/>
                        </a:buClr>
                        <a:buSzPts val="1800"/>
                        <a:buFont typeface="Helvetica Neue"/>
                        <a:buNone/>
                      </a:pPr>
                      <a:r>
                        <a:rPr lang="en-US" sz="1800" u="none" cap="none" strike="noStrike">
                          <a:solidFill>
                            <a:srgbClr val="535353"/>
                          </a:solidFill>
                        </a:rPr>
                        <a:t>OC000001</a:t>
                      </a:r>
                      <a:endParaRPr sz="1400" u="none" cap="none" strike="noStrike"/>
                    </a:p>
                  </a:txBody>
                  <a:tcPr marT="0" marB="0" marR="0" marL="0" anchor="ctr"/>
                </a:tc>
                <a:tc>
                  <a:txBody>
                    <a:bodyPr>
                      <a:noAutofit/>
                    </a:bodyPr>
                    <a:lstStyle/>
                    <a:p>
                      <a:pPr indent="228600" lvl="0" marL="0" marR="0" rtl="0" algn="ctr">
                        <a:lnSpc>
                          <a:spcPct val="100000"/>
                        </a:lnSpc>
                        <a:spcBef>
                          <a:spcPts val="0"/>
                        </a:spcBef>
                        <a:spcAft>
                          <a:spcPts val="0"/>
                        </a:spcAft>
                        <a:buClr>
                          <a:srgbClr val="535353"/>
                        </a:buClr>
                        <a:buSzPts val="1800"/>
                        <a:buFont typeface="Helvetica Neue"/>
                        <a:buNone/>
                      </a:pPr>
                      <a:r>
                        <a:rPr lang="en-US" sz="1800" u="none" cap="none" strike="noStrike">
                          <a:solidFill>
                            <a:srgbClr val="535353"/>
                          </a:solidFill>
                        </a:rPr>
                        <a:t>PC000001</a:t>
                      </a:r>
                      <a:endParaRPr sz="1400" u="none" cap="none" strike="noStrike"/>
                    </a:p>
                  </a:txBody>
                  <a:tcPr marT="0" marB="0" marR="0" marL="0" anchor="ctr"/>
                </a:tc>
                <a:tc>
                  <a:txBody>
                    <a:bodyPr>
                      <a:noAutofit/>
                    </a:bodyPr>
                    <a:lstStyle/>
                    <a:p>
                      <a:pPr indent="228600" lvl="0" marL="0" marR="0" rtl="0" algn="ctr">
                        <a:lnSpc>
                          <a:spcPct val="100000"/>
                        </a:lnSpc>
                        <a:spcBef>
                          <a:spcPts val="0"/>
                        </a:spcBef>
                        <a:spcAft>
                          <a:spcPts val="0"/>
                        </a:spcAft>
                        <a:buClr>
                          <a:srgbClr val="535353"/>
                        </a:buClr>
                        <a:buSzPts val="1800"/>
                        <a:buFont typeface="Helvetica Neue"/>
                        <a:buNone/>
                      </a:pPr>
                      <a:r>
                        <a:rPr lang="en-US" sz="1800" u="none" cap="none" strike="noStrike">
                          <a:solidFill>
                            <a:srgbClr val="535353"/>
                          </a:solidFill>
                        </a:rPr>
                        <a:t>LC000001</a:t>
                      </a:r>
                      <a:endParaRPr sz="1400" u="none" cap="none" strike="noStrike"/>
                    </a:p>
                  </a:txBody>
                  <a:tcPr marT="0" marB="0" marR="0" marL="0" anchor="ctr"/>
                </a:tc>
                <a:tc>
                  <a:txBody>
                    <a:bodyPr>
                      <a:noAutofit/>
                    </a:bodyPr>
                    <a:lstStyle/>
                    <a:p>
                      <a:pPr indent="228600" lvl="0" marL="0" marR="0" rtl="0" algn="ctr">
                        <a:lnSpc>
                          <a:spcPct val="100000"/>
                        </a:lnSpc>
                        <a:spcBef>
                          <a:spcPts val="0"/>
                        </a:spcBef>
                        <a:spcAft>
                          <a:spcPts val="0"/>
                        </a:spcAft>
                        <a:buClr>
                          <a:srgbClr val="535353"/>
                        </a:buClr>
                        <a:buSzPts val="1800"/>
                        <a:buFont typeface="Helvetica Neue"/>
                        <a:buNone/>
                      </a:pPr>
                      <a:r>
                        <a:rPr lang="en-US" sz="1800" u="none" cap="none" strike="noStrike">
                          <a:solidFill>
                            <a:srgbClr val="535353"/>
                          </a:solidFill>
                        </a:rPr>
                        <a:t>CC000001</a:t>
                      </a:r>
                      <a:endParaRPr sz="1400" u="none" cap="none" strike="noStrike"/>
                    </a:p>
                  </a:txBody>
                  <a:tcPr marT="0" marB="0" marR="0" marL="0" anchor="ctr"/>
                </a:tc>
                <a:tc>
                  <a:txBody>
                    <a:bodyPr>
                      <a:noAutofit/>
                    </a:bodyPr>
                    <a:lstStyle/>
                    <a:p>
                      <a:pPr indent="228600" lvl="0" marL="0" marR="0" rtl="0" algn="ctr">
                        <a:lnSpc>
                          <a:spcPct val="100000"/>
                        </a:lnSpc>
                        <a:spcBef>
                          <a:spcPts val="0"/>
                        </a:spcBef>
                        <a:spcAft>
                          <a:spcPts val="0"/>
                        </a:spcAft>
                        <a:buClr>
                          <a:srgbClr val="535353"/>
                        </a:buClr>
                        <a:buSzPts val="1800"/>
                        <a:buFont typeface="Helvetica Neue"/>
                        <a:buNone/>
                      </a:pPr>
                      <a:r>
                        <a:rPr lang="en-US" sz="1800" u="none" cap="none" strike="noStrike">
                          <a:solidFill>
                            <a:srgbClr val="535353"/>
                          </a:solidFill>
                        </a:rPr>
                        <a:t>Iphone X,</a:t>
                      </a:r>
                      <a:br>
                        <a:rPr lang="en-US" sz="1800" u="none" cap="none" strike="noStrike">
                          <a:solidFill>
                            <a:srgbClr val="535353"/>
                          </a:solidFill>
                        </a:rPr>
                      </a:br>
                      <a:r>
                        <a:rPr lang="en-US" sz="1800" u="none" cap="none" strike="noStrike">
                          <a:solidFill>
                            <a:srgbClr val="535353"/>
                          </a:solidFill>
                        </a:rPr>
                        <a:t>64 GB,</a:t>
                      </a:r>
                      <a:br>
                        <a:rPr lang="en-US" sz="1800" u="none" cap="none" strike="noStrike">
                          <a:solidFill>
                            <a:srgbClr val="535353"/>
                          </a:solidFill>
                        </a:rPr>
                      </a:br>
                      <a:r>
                        <a:rPr lang="en-US" sz="1800" u="none" cap="none" strike="noStrike">
                          <a:solidFill>
                            <a:srgbClr val="535353"/>
                          </a:solidFill>
                        </a:rPr>
                        <a:t>Black</a:t>
                      </a:r>
                      <a:endParaRPr sz="1400" u="none" cap="none" strike="noStrike"/>
                    </a:p>
                  </a:txBody>
                  <a:tcPr marT="0" marB="0" marR="0" marL="0" anchor="ctr"/>
                </a:tc>
                <a:tc>
                  <a:txBody>
                    <a:bodyPr>
                      <a:noAutofit/>
                    </a:bodyPr>
                    <a:lstStyle/>
                    <a:p>
                      <a:pPr indent="228600" lvl="0" marL="0" marR="0" rtl="0" algn="ctr">
                        <a:lnSpc>
                          <a:spcPct val="100000"/>
                        </a:lnSpc>
                        <a:spcBef>
                          <a:spcPts val="0"/>
                        </a:spcBef>
                        <a:spcAft>
                          <a:spcPts val="0"/>
                        </a:spcAft>
                        <a:buClr>
                          <a:srgbClr val="535353"/>
                        </a:buClr>
                        <a:buSzPts val="1800"/>
                        <a:buFont typeface="Helvetica Neue"/>
                        <a:buNone/>
                      </a:pPr>
                      <a:r>
                        <a:rPr lang="en-US" sz="1800" u="none" cap="none" strike="noStrike">
                          <a:solidFill>
                            <a:srgbClr val="535353"/>
                          </a:solidFill>
                        </a:rPr>
                        <a:t>Group</a:t>
                      </a:r>
                      <a:br>
                        <a:rPr lang="en-US" sz="1800" u="none" cap="none" strike="noStrike">
                          <a:solidFill>
                            <a:srgbClr val="535353"/>
                          </a:solidFill>
                        </a:rPr>
                      </a:br>
                      <a:r>
                        <a:rPr lang="en-US" sz="1800" u="none" cap="none" strike="noStrike">
                          <a:solidFill>
                            <a:srgbClr val="535353"/>
                          </a:solidFill>
                        </a:rPr>
                        <a:t> 4,5</a:t>
                      </a:r>
                      <a:endParaRPr sz="1400" u="none" cap="none" strike="noStrike"/>
                    </a:p>
                  </a:txBody>
                  <a:tcPr marT="0" marB="0" marR="0" marL="0" anchor="ctr"/>
                </a:tc>
                <a:tc>
                  <a:txBody>
                    <a:bodyPr>
                      <a:noAutofit/>
                    </a:bodyPr>
                    <a:lstStyle/>
                    <a:p>
                      <a:pPr indent="228600" lvl="0" marL="0" marR="0" rtl="0" algn="ctr">
                        <a:lnSpc>
                          <a:spcPct val="100000"/>
                        </a:lnSpc>
                        <a:spcBef>
                          <a:spcPts val="0"/>
                        </a:spcBef>
                        <a:spcAft>
                          <a:spcPts val="0"/>
                        </a:spcAft>
                        <a:buClr>
                          <a:srgbClr val="535353"/>
                        </a:buClr>
                        <a:buSzPts val="1800"/>
                        <a:buFont typeface="Helvetica Neue"/>
                        <a:buNone/>
                      </a:pPr>
                      <a:r>
                        <a:rPr lang="en-US" sz="1800" u="none" cap="none" strike="noStrike">
                          <a:solidFill>
                            <a:srgbClr val="535353"/>
                          </a:solidFill>
                        </a:rPr>
                        <a:t>Mr. A</a:t>
                      </a:r>
                      <a:endParaRPr sz="1400" u="none" cap="none" strike="noStrike"/>
                    </a:p>
                  </a:txBody>
                  <a:tcPr marT="0" marB="0" marR="0" marL="0" anchor="ctr"/>
                </a:tc>
                <a:tc>
                  <a:txBody>
                    <a:bodyPr>
                      <a:noAutofit/>
                    </a:bodyPr>
                    <a:lstStyle/>
                    <a:p>
                      <a:pPr indent="228600" lvl="0" marL="0" marR="0" rtl="0" algn="ctr">
                        <a:lnSpc>
                          <a:spcPct val="100000"/>
                        </a:lnSpc>
                        <a:spcBef>
                          <a:spcPts val="0"/>
                        </a:spcBef>
                        <a:spcAft>
                          <a:spcPts val="0"/>
                        </a:spcAft>
                        <a:buClr>
                          <a:srgbClr val="535353"/>
                        </a:buClr>
                        <a:buSzPts val="1800"/>
                        <a:buFont typeface="Helvetica Neue"/>
                        <a:buNone/>
                      </a:pPr>
                      <a:r>
                        <a:rPr lang="en-US" sz="1800" u="none" cap="none" strike="noStrike">
                          <a:solidFill>
                            <a:srgbClr val="535353"/>
                          </a:solidFill>
                        </a:rPr>
                        <a:t>+852</a:t>
                      </a:r>
                      <a:br>
                        <a:rPr lang="en-US" sz="1800" u="none" cap="none" strike="noStrike">
                          <a:solidFill>
                            <a:srgbClr val="535353"/>
                          </a:solidFill>
                        </a:rPr>
                      </a:br>
                      <a:r>
                        <a:rPr lang="en-US" sz="1800" u="none" cap="none" strike="noStrike">
                          <a:solidFill>
                            <a:srgbClr val="535353"/>
                          </a:solidFill>
                        </a:rPr>
                        <a:t>61234567</a:t>
                      </a:r>
                      <a:endParaRPr sz="1400" u="none" cap="none" strike="noStrike"/>
                    </a:p>
                  </a:txBody>
                  <a:tcPr marT="0" marB="0" marR="0" marL="0" anchor="ctr"/>
                </a:tc>
                <a:tc>
                  <a:txBody>
                    <a:bodyPr>
                      <a:noAutofit/>
                    </a:bodyPr>
                    <a:lstStyle/>
                    <a:p>
                      <a:pPr indent="228600" lvl="0" marL="0" marR="0" rtl="0" algn="ctr">
                        <a:lnSpc>
                          <a:spcPct val="100000"/>
                        </a:lnSpc>
                        <a:spcBef>
                          <a:spcPts val="0"/>
                        </a:spcBef>
                        <a:spcAft>
                          <a:spcPts val="0"/>
                        </a:spcAft>
                        <a:buClr>
                          <a:srgbClr val="535353"/>
                        </a:buClr>
                        <a:buSzPts val="1800"/>
                        <a:buFont typeface="Helvetica Neue"/>
                        <a:buNone/>
                      </a:pPr>
                      <a:r>
                        <a:rPr lang="en-US" sz="1800" u="sng" cap="none" strike="noStrike">
                          <a:solidFill>
                            <a:schemeClr val="hlink"/>
                          </a:solidFill>
                          <a:hlinkClick r:id="rId3"/>
                        </a:rPr>
                        <a:t>customer@gmail.com</a:t>
                      </a:r>
                      <a:endParaRPr sz="1400" u="none" cap="none" strike="noStrike"/>
                    </a:p>
                  </a:txBody>
                  <a:tcPr marT="0" marB="0" marR="0" marL="0" anchor="ctr"/>
                </a:tc>
              </a:tr>
            </a:tbl>
          </a:graphicData>
        </a:graphic>
      </p:graphicFrame>
      <p:pic>
        <p:nvPicPr>
          <p:cNvPr id="100" name="Shape 100"/>
          <p:cNvPicPr preferRelativeResize="0"/>
          <p:nvPr/>
        </p:nvPicPr>
        <p:blipFill rotWithShape="1">
          <a:blip r:embed="rId4">
            <a:alphaModFix/>
          </a:blip>
          <a:srcRect b="0" l="0" r="0" t="0"/>
          <a:stretch/>
        </p:blipFill>
        <p:spPr>
          <a:xfrm>
            <a:off x="212546" y="5095944"/>
            <a:ext cx="12579617" cy="2087150"/>
          </a:xfrm>
          <a:prstGeom prst="rect">
            <a:avLst/>
          </a:prstGeom>
          <a:noFill/>
          <a:ln>
            <a:noFill/>
          </a:ln>
        </p:spPr>
      </p:pic>
    </p:spTree>
  </p:cSld>
  <p:clrMapOvr>
    <a:masterClrMapping/>
  </p:clrMapOvr>
  <mc:AlternateContent>
    <mc:Choice Requires="p14">
      <p:transition spd="slow" p14:dur="1500">
        <p:pus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pic>
        <p:nvPicPr>
          <p:cNvPr descr="Untitled1.png" id="105" name="Shape 105"/>
          <p:cNvPicPr preferRelativeResize="0"/>
          <p:nvPr>
            <p:ph idx="2" type="pic"/>
          </p:nvPr>
        </p:nvPicPr>
        <p:blipFill rotWithShape="1">
          <a:blip r:embed="rId3">
            <a:alphaModFix/>
          </a:blip>
          <a:srcRect b="0" l="0" r="0" t="0"/>
          <a:stretch/>
        </p:blipFill>
        <p:spPr>
          <a:xfrm>
            <a:off x="1387786" y="962137"/>
            <a:ext cx="10229227" cy="5740403"/>
          </a:xfrm>
          <a:prstGeom prst="rect">
            <a:avLst/>
          </a:prstGeom>
          <a:noFill/>
          <a:ln>
            <a:noFill/>
          </a:ln>
          <a:effectLst>
            <a:outerShdw blurRad="254000" rotWithShape="0" dir="5400000" dist="127000">
              <a:srgbClr val="000000">
                <a:alpha val="69411"/>
              </a:srgbClr>
            </a:outerShdw>
          </a:effectLst>
        </p:spPr>
      </p:pic>
      <p:sp>
        <p:nvSpPr>
          <p:cNvPr id="106" name="Shape 106"/>
          <p:cNvSpPr txBox="1"/>
          <p:nvPr>
            <p:ph type="title"/>
          </p:nvPr>
        </p:nvSpPr>
        <p:spPr>
          <a:xfrm>
            <a:off x="762000" y="6883400"/>
            <a:ext cx="11480800" cy="1079500"/>
          </a:xfrm>
          <a:prstGeom prst="rect">
            <a:avLst/>
          </a:prstGeom>
          <a:noFill/>
          <a:ln>
            <a:noFill/>
          </a:ln>
        </p:spPr>
        <p:txBody>
          <a:bodyPr anchorCtr="0" anchor="b"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800"/>
              <a:buFont typeface="Helvetica Neue"/>
              <a:buNone/>
            </a:pPr>
            <a:r>
              <a:rPr b="1" i="0" lang="en-US" sz="3800" u="none" cap="none" strike="noStrike">
                <a:solidFill>
                  <a:srgbClr val="FFFFFF"/>
                </a:solidFill>
                <a:latin typeface="Helvetica Neue"/>
                <a:ea typeface="Helvetica Neue"/>
                <a:cs typeface="Helvetica Neue"/>
                <a:sym typeface="Helvetica Neue"/>
              </a:rPr>
              <a:t>Product Backlog</a:t>
            </a:r>
            <a:endParaRPr b="1" i="0" sz="6400" u="none" cap="none" strike="noStrike">
              <a:solidFill>
                <a:srgbClr val="FFFFFF"/>
              </a:solidFill>
              <a:latin typeface="Helvetica Neue"/>
              <a:ea typeface="Helvetica Neue"/>
              <a:cs typeface="Helvetica Neue"/>
              <a:sym typeface="Helvetica Neue"/>
            </a:endParaRPr>
          </a:p>
        </p:txBody>
      </p:sp>
      <p:sp>
        <p:nvSpPr>
          <p:cNvPr id="107" name="Shape 107"/>
          <p:cNvSpPr txBox="1"/>
          <p:nvPr/>
        </p:nvSpPr>
        <p:spPr>
          <a:xfrm>
            <a:off x="3952443" y="-4596"/>
            <a:ext cx="5099914" cy="771192"/>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400"/>
              <a:buFont typeface="Helvetica Neue"/>
              <a:buNone/>
            </a:pPr>
            <a:r>
              <a:rPr b="1" i="0" lang="en-US" sz="4400" u="none" cap="none" strike="noStrike">
                <a:solidFill>
                  <a:srgbClr val="FFFFFF"/>
                </a:solidFill>
                <a:latin typeface="Helvetica Neue"/>
                <a:ea typeface="Helvetica Neue"/>
                <a:cs typeface="Helvetica Neue"/>
                <a:sym typeface="Helvetica Neue"/>
              </a:rPr>
              <a:t>Agile Methodology</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1500">
        <p:pus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descr="Untitled2.png" id="112" name="Shape 112"/>
          <p:cNvPicPr preferRelativeResize="0"/>
          <p:nvPr>
            <p:ph idx="2" type="pic"/>
          </p:nvPr>
        </p:nvPicPr>
        <p:blipFill rotWithShape="1">
          <a:blip r:embed="rId3">
            <a:alphaModFix/>
          </a:blip>
          <a:srcRect b="0" l="0" r="0" t="0"/>
          <a:stretch/>
        </p:blipFill>
        <p:spPr>
          <a:xfrm>
            <a:off x="207869" y="874600"/>
            <a:ext cx="12585701" cy="5714128"/>
          </a:xfrm>
          <a:prstGeom prst="rect">
            <a:avLst/>
          </a:prstGeom>
          <a:noFill/>
          <a:ln>
            <a:noFill/>
          </a:ln>
          <a:effectLst>
            <a:outerShdw blurRad="254000" rotWithShape="0" dir="5400000" dist="127000">
              <a:srgbClr val="000000">
                <a:alpha val="69411"/>
              </a:srgbClr>
            </a:outerShdw>
          </a:effectLst>
        </p:spPr>
      </p:pic>
      <p:sp>
        <p:nvSpPr>
          <p:cNvPr id="113" name="Shape 113"/>
          <p:cNvSpPr txBox="1"/>
          <p:nvPr>
            <p:ph type="title"/>
          </p:nvPr>
        </p:nvSpPr>
        <p:spPr>
          <a:xfrm>
            <a:off x="762000" y="6883400"/>
            <a:ext cx="11480800" cy="1079500"/>
          </a:xfrm>
          <a:prstGeom prst="rect">
            <a:avLst/>
          </a:prstGeom>
          <a:noFill/>
          <a:ln>
            <a:noFill/>
          </a:ln>
        </p:spPr>
        <p:txBody>
          <a:bodyPr anchorCtr="0" anchor="b"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800"/>
              <a:buFont typeface="Helvetica Neue"/>
              <a:buNone/>
            </a:pPr>
            <a:r>
              <a:rPr b="1" i="0" lang="en-US" sz="3800" u="none" cap="none" strike="noStrike">
                <a:solidFill>
                  <a:srgbClr val="FFFFFF"/>
                </a:solidFill>
                <a:latin typeface="Helvetica Neue"/>
                <a:ea typeface="Helvetica Neue"/>
                <a:cs typeface="Helvetica Neue"/>
                <a:sym typeface="Helvetica Neue"/>
              </a:rPr>
              <a:t>Sprint Backlog</a:t>
            </a:r>
            <a:endParaRPr b="1" i="0" sz="6400" u="none" cap="none" strike="noStrike">
              <a:solidFill>
                <a:srgbClr val="FFFFFF"/>
              </a:solidFill>
              <a:latin typeface="Helvetica Neue"/>
              <a:ea typeface="Helvetica Neue"/>
              <a:cs typeface="Helvetica Neue"/>
              <a:sym typeface="Helvetica Neue"/>
            </a:endParaRPr>
          </a:p>
        </p:txBody>
      </p:sp>
      <p:sp>
        <p:nvSpPr>
          <p:cNvPr id="114" name="Shape 114"/>
          <p:cNvSpPr txBox="1"/>
          <p:nvPr/>
        </p:nvSpPr>
        <p:spPr>
          <a:xfrm>
            <a:off x="3952443" y="20804"/>
            <a:ext cx="5099914" cy="771192"/>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400"/>
              <a:buFont typeface="Helvetica Neue"/>
              <a:buNone/>
            </a:pPr>
            <a:r>
              <a:rPr b="1" i="0" lang="en-US" sz="4400" u="none" cap="none" strike="noStrike">
                <a:solidFill>
                  <a:srgbClr val="FFFFFF"/>
                </a:solidFill>
                <a:latin typeface="Helvetica Neue"/>
                <a:ea typeface="Helvetica Neue"/>
                <a:cs typeface="Helvetica Neue"/>
                <a:sym typeface="Helvetica Neue"/>
              </a:rPr>
              <a:t>Agile Methodology</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1500">
        <p:push/>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New_Template2">
  <a:themeElements>
    <a:clrScheme name="New_Template2">
      <a:dk1>
        <a:srgbClr val="000000"/>
      </a:dk1>
      <a:lt1>
        <a:srgbClr val="FFFFFF"/>
      </a:lt1>
      <a:dk2>
        <a:srgbClr val="A7A7A7"/>
      </a:dk2>
      <a:lt2>
        <a:srgbClr val="535353"/>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ew_Template2">
  <a:themeElements>
    <a:clrScheme name="New_Template2">
      <a:dk1>
        <a:srgbClr val="EBEBEB"/>
      </a:dk1>
      <a:lt1>
        <a:srgbClr val="C000EB"/>
      </a:lt1>
      <a:dk2>
        <a:srgbClr val="A7A7A7"/>
      </a:dk2>
      <a:lt2>
        <a:srgbClr val="535353"/>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