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642E5F-488C-454F-A7CD-41910852C786}" v="6" dt="2020-04-20T04:54:15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tefania Aristizabal" userId="c019fdae9cac14d1" providerId="LiveId" clId="{57642E5F-488C-454F-A7CD-41910852C786}"/>
    <pc:docChg chg="addSld modSld">
      <pc:chgData name="Estefania Aristizabal" userId="c019fdae9cac14d1" providerId="LiveId" clId="{57642E5F-488C-454F-A7CD-41910852C786}" dt="2020-04-20T04:54:17.007" v="9" actId="962"/>
      <pc:docMkLst>
        <pc:docMk/>
      </pc:docMkLst>
      <pc:sldChg chg="addSp modSp add">
        <pc:chgData name="Estefania Aristizabal" userId="c019fdae9cac14d1" providerId="LiveId" clId="{57642E5F-488C-454F-A7CD-41910852C786}" dt="2020-04-20T04:53:34.800" v="1" actId="931"/>
        <pc:sldMkLst>
          <pc:docMk/>
          <pc:sldMk cId="1512670461" sldId="263"/>
        </pc:sldMkLst>
        <pc:picChg chg="add mod">
          <ac:chgData name="Estefania Aristizabal" userId="c019fdae9cac14d1" providerId="LiveId" clId="{57642E5F-488C-454F-A7CD-41910852C786}" dt="2020-04-20T04:53:34.800" v="1" actId="931"/>
          <ac:picMkLst>
            <pc:docMk/>
            <pc:sldMk cId="1512670461" sldId="263"/>
            <ac:picMk id="3" creationId="{6554D30C-85EB-4AEC-87CE-924818264D2F}"/>
          </ac:picMkLst>
        </pc:picChg>
      </pc:sldChg>
      <pc:sldChg chg="addSp modSp add mod">
        <pc:chgData name="Estefania Aristizabal" userId="c019fdae9cac14d1" providerId="LiveId" clId="{57642E5F-488C-454F-A7CD-41910852C786}" dt="2020-04-20T04:53:52.598" v="5" actId="962"/>
        <pc:sldMkLst>
          <pc:docMk/>
          <pc:sldMk cId="2149235243" sldId="264"/>
        </pc:sldMkLst>
        <pc:picChg chg="add mod">
          <ac:chgData name="Estefania Aristizabal" userId="c019fdae9cac14d1" providerId="LiveId" clId="{57642E5F-488C-454F-A7CD-41910852C786}" dt="2020-04-20T04:53:52.598" v="5" actId="962"/>
          <ac:picMkLst>
            <pc:docMk/>
            <pc:sldMk cId="2149235243" sldId="264"/>
            <ac:picMk id="3" creationId="{8F86DCAC-A18F-443F-AFB2-23D6D4E19BCB}"/>
          </ac:picMkLst>
        </pc:picChg>
      </pc:sldChg>
      <pc:sldChg chg="addSp modSp add mod">
        <pc:chgData name="Estefania Aristizabal" userId="c019fdae9cac14d1" providerId="LiveId" clId="{57642E5F-488C-454F-A7CD-41910852C786}" dt="2020-04-20T04:54:17.007" v="9" actId="962"/>
        <pc:sldMkLst>
          <pc:docMk/>
          <pc:sldMk cId="3786523984" sldId="265"/>
        </pc:sldMkLst>
        <pc:picChg chg="add mod">
          <ac:chgData name="Estefania Aristizabal" userId="c019fdae9cac14d1" providerId="LiveId" clId="{57642E5F-488C-454F-A7CD-41910852C786}" dt="2020-04-20T04:54:17.007" v="9" actId="962"/>
          <ac:picMkLst>
            <pc:docMk/>
            <pc:sldMk cId="3786523984" sldId="265"/>
            <ac:picMk id="3" creationId="{DE971711-DD9C-4278-82D3-58D0F432A19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76033-113D-4DA8-948C-FFE483BC9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6C9F98-E99F-4D46-99D4-D3DEC66D8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2F8D86-4FEE-48C8-A880-F04804D4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4BC0-0FCF-4DD8-93E2-F7E8618B54A7}" type="datetimeFigureOut">
              <a:rPr lang="es-CO" smtClean="0"/>
              <a:t>19/04/2020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82F33F-3AF8-4DEC-ABAA-1E168B9F2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E64C04-30B1-4DA0-A87F-E183119C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58C7-4633-4ADC-80FB-75CC48FE37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4522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75CB4-EF6A-4667-BB38-DD75A91D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710A6C-30A8-4E14-8640-8AF92ECE4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5AAEC0-4006-46C7-A7D2-DC194C2BD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4BC0-0FCF-4DD8-93E2-F7E8618B54A7}" type="datetimeFigureOut">
              <a:rPr lang="es-CO" smtClean="0"/>
              <a:t>19/04/2020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09D7B3-8EDD-49EC-88CE-772CB565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7B05AD-8791-48C4-9217-E4089957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58C7-4633-4ADC-80FB-75CC48FE37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133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2ABBA5-BD8A-475D-9DC4-1331FF6C9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9CD248-5303-490D-97A8-04FDBBE67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D54ACC-0E90-4E5E-9B69-13BD77328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4BC0-0FCF-4DD8-93E2-F7E8618B54A7}" type="datetimeFigureOut">
              <a:rPr lang="es-CO" smtClean="0"/>
              <a:t>19/04/2020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F9D093-75D1-4B56-99B4-4AABF28D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749C10-9944-451E-933E-321A61E6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58C7-4633-4ADC-80FB-75CC48FE37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670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1FF62-575A-4AB5-A2B8-35565902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57C524-A1CF-4958-8233-65272588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F2C026-12D4-43E0-AEB8-50EEAC15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4BC0-0FCF-4DD8-93E2-F7E8618B54A7}" type="datetimeFigureOut">
              <a:rPr lang="es-CO" smtClean="0"/>
              <a:t>19/04/2020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6343BB-7BC7-4F80-8BA7-D0FF3B8D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F44246-3EE8-4184-9811-46D72ADF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58C7-4633-4ADC-80FB-75CC48FE37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416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466D4-63C5-4AF4-9C20-B5FE88F52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AFE72D-7944-4ABC-BB9C-DBACD80B8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5D201C-DCCA-4E87-AC2F-B7948785A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4BC0-0FCF-4DD8-93E2-F7E8618B54A7}" type="datetimeFigureOut">
              <a:rPr lang="es-CO" smtClean="0"/>
              <a:t>19/04/2020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8E50EB-7C35-427E-9ADB-989266F3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8A8F24-AE44-466E-8F79-C280DE8F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58C7-4633-4ADC-80FB-75CC48FE37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395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C36BE-0304-4FF2-8945-A12B816E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951028-7F56-486E-B0F4-74AD001C3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597DE7-BA4A-4966-B63C-02C6512CC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9323B4-1AAE-4B4A-B7FF-AD62AE9D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4BC0-0FCF-4DD8-93E2-F7E8618B54A7}" type="datetimeFigureOut">
              <a:rPr lang="es-CO" smtClean="0"/>
              <a:t>19/04/2020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7B35AD-D50A-4845-A1DD-53C34EDBD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7371D3-B98C-49C7-B794-95FE8C7B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58C7-4633-4ADC-80FB-75CC48FE37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663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354D8-79CB-408A-90A7-8961B037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B1ECA9-04ED-47AD-B0C7-F69E712B3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747980-2725-44AB-AC53-401E3B5D8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A0C276D-3ED4-4209-93DD-4488F90D8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33D26F-1737-4ED8-BEDC-6B52BBD99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574C9B5-9D04-47B5-8F04-4144EAD7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4BC0-0FCF-4DD8-93E2-F7E8618B54A7}" type="datetimeFigureOut">
              <a:rPr lang="es-CO" smtClean="0"/>
              <a:t>19/04/2020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031154F-0C46-43DD-BE0F-F919E665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B796DA0-47C9-480A-B44E-F198C5C3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58C7-4633-4ADC-80FB-75CC48FE37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564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1E551-EA20-470C-8D95-6CD31828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77F4257-4D3F-4DE6-9773-E69FC990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4BC0-0FCF-4DD8-93E2-F7E8618B54A7}" type="datetimeFigureOut">
              <a:rPr lang="es-CO" smtClean="0"/>
              <a:t>19/04/2020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47445BD-FCA9-49EC-B8DD-A53E851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C70E75B-99AC-4A2F-9306-3CF80E30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58C7-4633-4ADC-80FB-75CC48FE37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229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7EDD478-1833-4B3A-9E7B-CEF29F79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4BC0-0FCF-4DD8-93E2-F7E8618B54A7}" type="datetimeFigureOut">
              <a:rPr lang="es-CO" smtClean="0"/>
              <a:t>19/04/2020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329C3D-CFBB-4CA8-B765-7B6B5DBD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0C1E13-412C-466F-802B-FAC18325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58C7-4633-4ADC-80FB-75CC48FE37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641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18E79-1FBA-497E-A3D2-3E3DDA7E4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76884B-1FC4-4911-8103-5F89C477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B4EEEE-6727-4CFC-9D70-EA14DD951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2D1DAB-DF00-4CEE-81BD-CBCB0214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4BC0-0FCF-4DD8-93E2-F7E8618B54A7}" type="datetimeFigureOut">
              <a:rPr lang="es-CO" smtClean="0"/>
              <a:t>19/04/2020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7D9959-8FFB-4785-B223-68B9E7E8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9065BC-9870-420F-9E2A-1CD91003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58C7-4633-4ADC-80FB-75CC48FE37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682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F228A-0921-4E0C-B4F9-66349AE9B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DC8BDF9-30E2-469C-93D7-8597EADB9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70F645-2CB8-43E9-BE34-9BF5E655A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1D5D35-5A41-40FB-A581-3A86BF23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4BC0-0FCF-4DD8-93E2-F7E8618B54A7}" type="datetimeFigureOut">
              <a:rPr lang="es-CO" smtClean="0"/>
              <a:t>19/04/2020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A141CF-C129-44AB-ACC5-2F12928B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8BF959-6DA6-4D13-925B-A07596B8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58C7-4633-4ADC-80FB-75CC48FE37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903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2BBBE5A-07F5-41ED-BC03-1BCB18E03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F3AFDE-EE7B-446D-84C5-2C6E15CA9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6FDA94-2719-4580-BAE5-38446D540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A4BC0-0FCF-4DD8-93E2-F7E8618B54A7}" type="datetimeFigureOut">
              <a:rPr lang="es-CO" smtClean="0"/>
              <a:t>19/04/2020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2656FF-1030-4184-80FB-F37319FA0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440791-38CE-48FE-8A01-BE6F41507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A58C7-4633-4ADC-80FB-75CC48FE37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637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89483AA7-277C-488C-B830-55B9622B2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3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DE971711-DD9C-4278-82D3-58D0F432A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2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A9B343F-2ED7-45F2-91A1-E079BC6F9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5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7AEBC9E-AFD7-4FC6-BEC4-548E157B1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9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BD40FB9-9A81-4169-B3D0-BC76565E1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4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A4C898E-B388-46A2-8AB6-D0FEE3C85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40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311C21C-37F7-41CA-BAE1-347FA452A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9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42CEC18-4310-4D61-BED6-EE7591246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9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554D30C-85EB-4AEC-87CE-924818264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7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8F86DCAC-A18F-443F-AFB2-23D6D4E19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352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Panorámica</PresentationFormat>
  <Paragraphs>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Estefania Aristizabal</dc:creator>
  <cp:lastModifiedBy>Estefania Aristizabal</cp:lastModifiedBy>
  <cp:revision>1</cp:revision>
  <dcterms:created xsi:type="dcterms:W3CDTF">2020-04-20T04:25:12Z</dcterms:created>
  <dcterms:modified xsi:type="dcterms:W3CDTF">2020-04-20T04:54:25Z</dcterms:modified>
</cp:coreProperties>
</file>