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sldIdLst>
    <p:sldId id="256" r:id="rId2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FCEE76-2FD9-4B07-BF8E-87DAD5A3E177}" v="85" dt="2022-10-08T02:30:34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0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7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4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7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0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3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3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0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7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9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325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圖片 5" descr="一張含有 個人, 直立的, 擺姿勢 的圖片&#10;&#10;自動產生的描述">
            <a:extLst>
              <a:ext uri="{FF2B5EF4-FFF2-40B4-BE49-F238E27FC236}">
                <a16:creationId xmlns:a16="http://schemas.microsoft.com/office/drawing/2014/main" id="{1730A94A-63AF-D59D-76F1-014BFB0AB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8" t="-311" r="31444" b="311"/>
          <a:stretch/>
        </p:blipFill>
        <p:spPr>
          <a:xfrm rot="5400000">
            <a:off x="1301847" y="-391345"/>
            <a:ext cx="5899812" cy="7588816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072597"/>
          </a:xfrm>
        </p:spPr>
        <p:txBody>
          <a:bodyPr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  <a:latin typeface="Arial Nova"/>
                <a:cs typeface="Segoe UI"/>
              </a:rPr>
              <a:t>Web Application</a:t>
            </a:r>
            <a:br>
              <a:rPr lang="en-US" sz="3100">
                <a:solidFill>
                  <a:srgbClr val="FFFFFF"/>
                </a:solidFill>
                <a:latin typeface="Arial Nova"/>
              </a:rPr>
            </a:br>
            <a:r>
              <a:rPr lang="en-US" sz="3100">
                <a:solidFill>
                  <a:srgbClr val="FFFFFF"/>
                </a:solidFill>
                <a:latin typeface="Arial Nova"/>
                <a:cs typeface="Segoe UI"/>
              </a:rPr>
              <a:t>Development 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dirty="0">
                <a:solidFill>
                  <a:srgbClr val="FFFFFF">
                    <a:alpha val="75000"/>
                  </a:srgbClr>
                </a:solidFill>
                <a:cs typeface="Segoe UI"/>
              </a:rPr>
              <a:t>COMP-229 - Section 001</a:t>
            </a:r>
            <a:endParaRPr lang="zh-TW" altLang="en-US" sz="1100" dirty="0">
              <a:solidFill>
                <a:srgbClr val="FFFFFF">
                  <a:alpha val="75000"/>
                </a:srgbClr>
              </a:solidFill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rgbClr val="FFFFFF">
                    <a:alpha val="75000"/>
                  </a:srgbClr>
                </a:solidFill>
                <a:cs typeface="Segoe UI"/>
              </a:rPr>
              <a:t>Student Name: Ching Yiu Leung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rgbClr val="FFFFFF">
                    <a:alpha val="75000"/>
                  </a:srgbClr>
                </a:solidFill>
                <a:cs typeface="Segoe UI"/>
              </a:rPr>
              <a:t>Student ID: 301221975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DividendVTI</vt:lpstr>
      <vt:lpstr>Web Application Development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39</cp:revision>
  <dcterms:created xsi:type="dcterms:W3CDTF">2022-10-08T02:21:22Z</dcterms:created>
  <dcterms:modified xsi:type="dcterms:W3CDTF">2022-10-08T17:15:14Z</dcterms:modified>
</cp:coreProperties>
</file>