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4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4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7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1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5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7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B77043-E632-49BC-87E8-33CFFD6254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A8527A-B823-4389-B5DD-01130ABE9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2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5040" y="1399032"/>
            <a:ext cx="9966960" cy="3035808"/>
          </a:xfrm>
        </p:spPr>
        <p:txBody>
          <a:bodyPr/>
          <a:lstStyle/>
          <a:p>
            <a:r>
              <a:rPr lang="zh-CN" altLang="en-US" dirty="0"/>
              <a:t>综合测评展示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李东 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1120151963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408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25" y="1495747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dirty="0"/>
              <a:t>课程学习</a:t>
            </a:r>
            <a:br>
              <a:rPr lang="en-US" altLang="zh-CN" dirty="0"/>
            </a:br>
            <a:r>
              <a:rPr lang="zh-CN" altLang="en-US" dirty="0"/>
              <a:t>平时生活</a:t>
            </a:r>
          </a:p>
        </p:txBody>
      </p:sp>
    </p:spTree>
    <p:extLst>
      <p:ext uri="{BB962C8B-B14F-4D97-AF65-F5344CB8AC3E}">
        <p14:creationId xmlns:p14="http://schemas.microsoft.com/office/powerpoint/2010/main" val="27720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408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dirty="0"/>
              <a:t>课程学习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1843" y="1609344"/>
            <a:ext cx="6822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在课程学习方面，有的课程的成绩比较满意，当然也有一些课程的成绩不尽人意。在完成课程的相关作业上还是比较积极的，虽然也有跟同组的同学一块赶进度的经历，总归拖延症是好一些了。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9966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408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dirty="0"/>
              <a:t>平时生活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7353" y="1378512"/>
            <a:ext cx="690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进入大三以来，平时的生活规律变得紊乱起来，归根结底还是自己的调节没做好，有时候玩手机到深夜，应当警惕，要让自己的生活变得更规律。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443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408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101" y="1161638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sz="8000" b="1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446031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159</TotalTime>
  <Words>110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方正姚体</vt:lpstr>
      <vt:lpstr>Rockwell</vt:lpstr>
      <vt:lpstr>Rockwell Condensed</vt:lpstr>
      <vt:lpstr>Wingdings</vt:lpstr>
      <vt:lpstr>木活字</vt:lpstr>
      <vt:lpstr>综合测评展示 </vt:lpstr>
      <vt:lpstr>课程学习 平时生活</vt:lpstr>
      <vt:lpstr>课程学习</vt:lpstr>
      <vt:lpstr>平时生活</vt:lpstr>
      <vt:lpstr> 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综合测评展示 </dc:title>
  <dc:creator>D L</dc:creator>
  <cp:lastModifiedBy>L D</cp:lastModifiedBy>
  <cp:revision>13</cp:revision>
  <dcterms:created xsi:type="dcterms:W3CDTF">2017-09-08T01:06:43Z</dcterms:created>
  <dcterms:modified xsi:type="dcterms:W3CDTF">2018-09-05T05:01:04Z</dcterms:modified>
</cp:coreProperties>
</file>