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1"/>
  </p:handoutMasterIdLst>
  <p:sldIdLst>
    <p:sldId id="401" r:id="rId3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447" r:id="rId49"/>
    <p:sldId id="448" r:id="rId50"/>
    <p:sldId id="449" r:id="rId51"/>
    <p:sldId id="450" r:id="rId52"/>
    <p:sldId id="451" r:id="rId53"/>
    <p:sldId id="452" r:id="rId54"/>
    <p:sldId id="453" r:id="rId55"/>
    <p:sldId id="454" r:id="rId56"/>
    <p:sldId id="455" r:id="rId57"/>
    <p:sldId id="456" r:id="rId58"/>
    <p:sldId id="457" r:id="rId59"/>
    <p:sldId id="462" r:id="rId60"/>
  </p:sldIdLst>
  <p:sldSz cx="12192000" cy="6858000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商务蓝" id="{7E0AB7CC-59B0-4849-AB92-9FEB09BDA1B6}">
          <p14:sldIdLst>
            <p14:sldId id="401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2D3E"/>
    <a:srgbClr val="242D3C"/>
    <a:srgbClr val="16C6CC"/>
    <a:srgbClr val="FFD85C"/>
    <a:srgbClr val="FFBA32"/>
    <a:srgbClr val="FFFFFF"/>
    <a:srgbClr val="E45327"/>
    <a:srgbClr val="FF6600"/>
    <a:srgbClr val="7D7D7D"/>
    <a:srgbClr val="6D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8394" autoAdjust="0"/>
  </p:normalViewPr>
  <p:slideViewPr>
    <p:cSldViewPr showGuides="1">
      <p:cViewPr varScale="1">
        <p:scale>
          <a:sx n="97" d="100"/>
          <a:sy n="97" d="100"/>
        </p:scale>
        <p:origin x="798" y="90"/>
      </p:cViewPr>
      <p:guideLst>
        <p:guide orient="horz" pos="164"/>
        <p:guide orient="horz" pos="618"/>
        <p:guide orient="horz" pos="754"/>
        <p:guide orient="horz" pos="3974"/>
        <p:guide orient="horz" pos="4065"/>
        <p:guide orient="horz" pos="4247"/>
        <p:guide orient="horz" pos="3748"/>
        <p:guide pos="7333"/>
        <p:guide pos="347"/>
        <p:guide pos="3840"/>
        <p:guide pos="3749"/>
        <p:guide pos="3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4212" y="606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gs" Target="tags/tag1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Project01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Project02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Project03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Project04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2.3</c:v>
                </c:pt>
                <c:pt idx="1">
                  <c:v>3.5</c:v>
                </c:pt>
                <c:pt idx="2">
                  <c:v>2.1</c:v>
                </c:pt>
                <c:pt idx="3">
                  <c:v>2.8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Project05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3.4</c:v>
                </c:pt>
                <c:pt idx="1">
                  <c:v>6.7</c:v>
                </c:pt>
                <c:pt idx="2">
                  <c:v>4.6</c:v>
                </c:pt>
                <c:pt idx="3">
                  <c:v>7.1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项目 六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Category01</c:v>
                </c:pt>
                <c:pt idx="1">
                  <c:v>Category02</c:v>
                </c:pt>
                <c:pt idx="2">
                  <c:v>Category03</c:v>
                </c:pt>
                <c:pt idx="3">
                  <c:v>Category04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5.4</c:v>
                </c:pt>
                <c:pt idx="1">
                  <c:v>3.5</c:v>
                </c:pt>
                <c:pt idx="2">
                  <c:v>6.5</c:v>
                </c:pt>
                <c:pt idx="3">
                  <c:v>5.1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0"/>
        <c:axId val="758493600"/>
        <c:axId val="758494160"/>
      </c:barChart>
      <c:catAx>
        <c:axId val="75849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525" cap="flat" cmpd="sng" algn="ctr">
            <a:solidFill>
              <a:schemeClr val="tx2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758494160"/>
        <c:crosses val="autoZero"/>
        <c:auto val="1"/>
        <c:lblAlgn val="ctr"/>
        <c:lblOffset val="100"/>
        <c:noMultiLvlLbl val="0"/>
      </c:catAx>
      <c:valAx>
        <c:axId val="75849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/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spPr>
          <a:ln w="9525" cap="flat" cmpd="sng" algn="ctr">
            <a:solidFill>
              <a:schemeClr val="tx2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defRPr>
            </a:pPr>
          </a:p>
        </c:txPr>
        <c:crossAx val="7584936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4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/>
              <a:t>第 </a:t>
            </a:r>
            <a:fld id="{15FF29FA-1BF5-411D-8347-0A24CCE555CE}" type="slidenum">
              <a:rPr lang="zh-CN" altLang="en-US" smtClean="0"/>
            </a:fld>
            <a:r>
              <a:rPr lang="zh-CN" altLang="en-US" dirty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645321" y="1460996"/>
            <a:ext cx="2736008" cy="1202715"/>
            <a:chOff x="0" y="1312195"/>
            <a:chExt cx="6858000" cy="1202715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544845" y="1138705"/>
            <a:ext cx="2836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8112" y="2730994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8112" y="5383435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8112" y="8034318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组合 33"/>
          <p:cNvGrpSpPr/>
          <p:nvPr/>
        </p:nvGrpSpPr>
        <p:grpSpPr>
          <a:xfrm>
            <a:off x="3645321" y="4102203"/>
            <a:ext cx="2736008" cy="1202715"/>
            <a:chOff x="0" y="1312195"/>
            <a:chExt cx="6858000" cy="1202715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3544845" y="3779912"/>
            <a:ext cx="2836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3645321" y="6747541"/>
            <a:ext cx="2736008" cy="1202715"/>
            <a:chOff x="0" y="1312195"/>
            <a:chExt cx="6858000" cy="1202715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矩形 50"/>
          <p:cNvSpPr/>
          <p:nvPr/>
        </p:nvSpPr>
        <p:spPr>
          <a:xfrm>
            <a:off x="3544845" y="6425250"/>
            <a:ext cx="28364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image" Target="../media/image4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/>
              <a:t>此处添加页脚信息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/>
              <a:t>第 </a:t>
            </a:r>
            <a:fld id="{CE884005-AAD7-43DA-8323-709AF992FEE5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</a:fld>
            <a:r>
              <a:rPr lang="zh-CN" altLang="en-US"/>
              <a:t> 页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COVER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50862" y="3573016"/>
            <a:ext cx="11090275" cy="792088"/>
          </a:xfrm>
        </p:spPr>
        <p:txBody>
          <a:bodyPr anchor="b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Add main title here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50862" y="4394132"/>
            <a:ext cx="11090275" cy="475920"/>
          </a:xfr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Add subtitle here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  <a:endParaRPr lang="en-US" altLang="zh-CN" dirty="0"/>
          </a:p>
          <a:p>
            <a:pPr lvl="2"/>
            <a:r>
              <a:rPr lang="en-US" altLang="zh-CN" dirty="0"/>
              <a:t>Add text here</a:t>
            </a:r>
            <a:endParaRPr lang="en-US" altLang="zh-CN" dirty="0"/>
          </a:p>
          <a:p>
            <a:pPr lvl="3"/>
            <a:r>
              <a:rPr lang="en-US" altLang="zh-CN" dirty="0"/>
              <a:t>Add text here</a:t>
            </a:r>
            <a:endParaRPr lang="en-US" altLang="zh-CN" dirty="0"/>
          </a:p>
          <a:p>
            <a:pPr lvl="4"/>
            <a:r>
              <a:rPr lang="en-US" altLang="zh-CN" dirty="0"/>
              <a:t>Add text here</a:t>
            </a:r>
            <a:endParaRPr lang="en-US" altLang="zh-CN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F4BA8F-7B64-4198-9505-0CB5D4D3B366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  <a:endParaRPr lang="en-US" altLang="zh-CN" dirty="0"/>
          </a:p>
          <a:p>
            <a:pPr lvl="2"/>
            <a:r>
              <a:rPr lang="en-US" altLang="zh-CN" dirty="0"/>
              <a:t>Add text here</a:t>
            </a:r>
            <a:endParaRPr lang="en-US" altLang="zh-CN" dirty="0"/>
          </a:p>
          <a:p>
            <a:pPr lvl="3"/>
            <a:r>
              <a:rPr lang="en-US" altLang="zh-CN" dirty="0"/>
              <a:t>Add text here</a:t>
            </a:r>
            <a:endParaRPr lang="en-US" altLang="zh-CN" dirty="0"/>
          </a:p>
          <a:p>
            <a:pPr lvl="4"/>
            <a:r>
              <a:rPr lang="en-US" altLang="zh-CN" dirty="0"/>
              <a:t>Add text here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  <a:endParaRPr lang="en-US" altLang="zh-CN" dirty="0"/>
          </a:p>
          <a:p>
            <a:pPr lvl="2"/>
            <a:r>
              <a:rPr lang="en-US" altLang="zh-CN" dirty="0"/>
              <a:t>Add text here</a:t>
            </a:r>
            <a:endParaRPr lang="en-US" altLang="zh-CN" dirty="0"/>
          </a:p>
          <a:p>
            <a:pPr lvl="3"/>
            <a:r>
              <a:rPr lang="en-US" altLang="zh-CN" dirty="0"/>
              <a:t>Add text here</a:t>
            </a:r>
            <a:endParaRPr lang="en-US" altLang="zh-CN" dirty="0"/>
          </a:p>
          <a:p>
            <a:pPr lvl="4"/>
            <a:r>
              <a:rPr lang="en-US" altLang="zh-CN" dirty="0"/>
              <a:t>Add text here</a:t>
            </a: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  <a:endParaRPr lang="en-US" altLang="zh-CN" dirty="0"/>
          </a:p>
          <a:p>
            <a:pPr lvl="2"/>
            <a:r>
              <a:rPr lang="en-US" altLang="zh-CN" dirty="0"/>
              <a:t>Add text here</a:t>
            </a:r>
            <a:endParaRPr lang="en-US" altLang="zh-CN" dirty="0"/>
          </a:p>
          <a:p>
            <a:pPr lvl="3"/>
            <a:r>
              <a:rPr lang="en-US" altLang="zh-CN" dirty="0"/>
              <a:t>Add text here</a:t>
            </a:r>
            <a:endParaRPr lang="en-US" altLang="zh-CN" dirty="0"/>
          </a:p>
          <a:p>
            <a:pPr lvl="4"/>
            <a:r>
              <a:rPr lang="en-US" altLang="zh-CN" dirty="0"/>
              <a:t>Add text here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  <a:endParaRPr lang="en-US" altLang="zh-CN" dirty="0"/>
          </a:p>
          <a:p>
            <a:pPr lvl="2"/>
            <a:r>
              <a:rPr lang="en-US" altLang="zh-CN" dirty="0"/>
              <a:t>Add text here</a:t>
            </a:r>
            <a:endParaRPr lang="en-US" altLang="zh-CN" dirty="0"/>
          </a:p>
          <a:p>
            <a:pPr lvl="3"/>
            <a:r>
              <a:rPr lang="en-US" altLang="zh-CN" dirty="0"/>
              <a:t>Add text here</a:t>
            </a:r>
            <a:endParaRPr lang="en-US" altLang="zh-CN" dirty="0"/>
          </a:p>
          <a:p>
            <a:pPr lvl="4"/>
            <a:r>
              <a:rPr lang="en-US" altLang="zh-CN" dirty="0"/>
              <a:t>Add text here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  <a:endParaRPr lang="en-US" altLang="zh-CN" dirty="0"/>
          </a:p>
          <a:p>
            <a:pPr lvl="2"/>
            <a:r>
              <a:rPr lang="en-US" altLang="zh-CN" dirty="0"/>
              <a:t>Add text here</a:t>
            </a:r>
            <a:endParaRPr lang="en-US" altLang="zh-CN" dirty="0"/>
          </a:p>
          <a:p>
            <a:pPr lvl="3"/>
            <a:r>
              <a:rPr lang="en-US" altLang="zh-CN" dirty="0"/>
              <a:t>Add text here</a:t>
            </a:r>
            <a:endParaRPr lang="en-US" altLang="zh-CN" dirty="0"/>
          </a:p>
          <a:p>
            <a:pPr lvl="4"/>
            <a:r>
              <a:rPr lang="en-US" altLang="zh-CN" dirty="0"/>
              <a:t>Add text here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Add title here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Add title here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  <a:endParaRPr lang="en-US" altLang="zh-CN" dirty="0"/>
          </a:p>
          <a:p>
            <a:pPr lvl="2"/>
            <a:r>
              <a:rPr lang="en-US" altLang="zh-CN" dirty="0"/>
              <a:t>Add text here</a:t>
            </a:r>
            <a:endParaRPr lang="en-US" altLang="zh-CN" dirty="0"/>
          </a:p>
          <a:p>
            <a:pPr lvl="3"/>
            <a:r>
              <a:rPr lang="en-US" altLang="zh-CN" dirty="0"/>
              <a:t>Add text here</a:t>
            </a:r>
            <a:endParaRPr lang="en-US" altLang="zh-CN" dirty="0"/>
          </a:p>
          <a:p>
            <a:pPr lvl="4"/>
            <a:r>
              <a:rPr lang="en-US" altLang="zh-CN" dirty="0"/>
              <a:t>Add text here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92544" y="6677579"/>
            <a:ext cx="1199456" cy="163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/    11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69373" y="6696629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9F4BA8F-7B64-4198-9505-0CB5D4D3B366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800" b="0" kern="1200" baseline="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sz="2000" kern="1200" baseline="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1800" kern="1200" baseline="0">
          <a:solidFill>
            <a:schemeClr val="tx1"/>
          </a:solidFill>
          <a:latin typeface="Arial" panose="020B060402020209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76634" y="3377381"/>
            <a:ext cx="11064503" cy="792088"/>
          </a:xfrm>
        </p:spPr>
        <p:txBody>
          <a:bodyPr/>
          <a:lstStyle/>
          <a:p>
            <a:r>
              <a:rPr lang="en-US" altLang="zh-CN" dirty="0"/>
              <a:t>Add main title here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76634" y="4198497"/>
            <a:ext cx="11064503" cy="475920"/>
          </a:xfrm>
        </p:spPr>
        <p:txBody>
          <a:bodyPr/>
          <a:lstStyle/>
          <a:p>
            <a:r>
              <a:rPr lang="en-US" altLang="zh-CN" dirty="0"/>
              <a:t>Add subtitle here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五边形 2"/>
          <p:cNvSpPr/>
          <p:nvPr/>
        </p:nvSpPr>
        <p:spPr>
          <a:xfrm>
            <a:off x="527050" y="2564904"/>
            <a:ext cx="3953355" cy="2304256"/>
          </a:xfrm>
          <a:prstGeom prst="homePlat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45720" rIns="72000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FFFFFF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rgbClr val="FFFFFF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rgbClr val="FFFFFF"/>
                </a:solidFill>
              </a:rPr>
              <a:t>And the earth was waste and without form; and it was dark on the face of the deep: and the Spirit of God was moving on the face of the </a:t>
            </a:r>
            <a:r>
              <a:rPr lang="en-US" altLang="zh-CN" sz="1600" dirty="0">
                <a:solidFill>
                  <a:srgbClr val="FFFFFF"/>
                </a:solidFill>
              </a:rPr>
              <a:t>waters</a:t>
            </a: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五边形 3"/>
          <p:cNvSpPr/>
          <p:nvPr/>
        </p:nvSpPr>
        <p:spPr>
          <a:xfrm flipH="1">
            <a:off x="4696428" y="2564904"/>
            <a:ext cx="6968523" cy="2304256"/>
          </a:xfrm>
          <a:prstGeom prst="homePlat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43200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28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</a:t>
            </a:r>
            <a:r>
              <a:rPr lang="en-US" altLang="zh-CN" sz="1600" dirty="0">
                <a:solidFill>
                  <a:schemeClr val="tx1"/>
                </a:solidFill>
              </a:rPr>
              <a:t>waters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2985584" y="1988840"/>
            <a:ext cx="3205666" cy="1551897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V="1">
            <a:off x="2985584" y="3893329"/>
            <a:ext cx="3205666" cy="1551897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1752" y="2139488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91752" y="4582256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3200" b="1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五边形 2"/>
          <p:cNvSpPr/>
          <p:nvPr/>
        </p:nvSpPr>
        <p:spPr>
          <a:xfrm flipH="1">
            <a:off x="8101064" y="2564904"/>
            <a:ext cx="3563888" cy="2304256"/>
          </a:xfrm>
          <a:prstGeom prst="homePlat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45720" rIns="720000" bIns="45720" numCol="1" spcCol="0" rtlCol="0" fromWordArt="0" anchor="ctr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2800" b="1" dirty="0">
              <a:solidFill>
                <a:schemeClr val="tx1"/>
              </a:solidFill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</a:t>
            </a:r>
            <a:r>
              <a:rPr lang="en-US" altLang="zh-CN" sz="1600" dirty="0">
                <a:solidFill>
                  <a:schemeClr val="tx1"/>
                </a:solidFill>
              </a:rPr>
              <a:t>waters</a:t>
            </a:r>
            <a:endParaRPr lang="zh-CN" alt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五边形 3"/>
          <p:cNvSpPr/>
          <p:nvPr/>
        </p:nvSpPr>
        <p:spPr>
          <a:xfrm>
            <a:off x="527053" y="2564904"/>
            <a:ext cx="7357987" cy="2304256"/>
          </a:xfrm>
          <a:prstGeom prst="homePlat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45720" rIns="43200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</a:t>
            </a:r>
            <a:r>
              <a:rPr lang="en-US" altLang="zh-CN" sz="1600" dirty="0">
                <a:solidFill>
                  <a:schemeClr val="tx1"/>
                </a:solidFill>
              </a:rPr>
              <a:t>waters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 rot="10800000" flipH="1">
            <a:off x="6390219" y="1988840"/>
            <a:ext cx="3205666" cy="1551897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 flipH="1" flipV="1">
            <a:off x="6390219" y="3893329"/>
            <a:ext cx="3205666" cy="1551897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 flipH="1">
            <a:off x="7296387" y="2139488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7296387" y="4582256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3200" b="1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flipH="1">
            <a:off x="6096002" y="3066037"/>
            <a:ext cx="2404904" cy="935816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4580705" y="2204864"/>
            <a:ext cx="3015866" cy="3015846"/>
          </a:xfrm>
          <a:prstGeom prst="donut">
            <a:avLst>
              <a:gd name="adj" fmla="val 11084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691098" y="3426077"/>
            <a:ext cx="2404904" cy="935816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55488" y="3322040"/>
            <a:ext cx="1694695" cy="781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latin typeface="+mj-lt"/>
              </a:rPr>
              <a:t>TEXT</a:t>
            </a:r>
            <a:endParaRPr lang="en-US" altLang="zh-CN" sz="2000" b="1" dirty="0"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2004" y="1137866"/>
            <a:ext cx="5587996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32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3302004" y="5296972"/>
            <a:ext cx="5587996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527053" y="2885020"/>
            <a:ext cx="2952462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8729862" y="2885020"/>
            <a:ext cx="2952462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  <a:endParaRPr lang="en-US" altLang="zh-CN" dirty="0"/>
          </a:p>
        </p:txBody>
      </p:sp>
      <p:sp>
        <p:nvSpPr>
          <p:cNvPr id="14" name="任意多边形 13"/>
          <p:cNvSpPr/>
          <p:nvPr/>
        </p:nvSpPr>
        <p:spPr>
          <a:xfrm>
            <a:off x="3966092" y="3737538"/>
            <a:ext cx="435215" cy="313660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任意多边形 14"/>
          <p:cNvSpPr/>
          <p:nvPr/>
        </p:nvSpPr>
        <p:spPr>
          <a:xfrm flipH="1">
            <a:off x="7816315" y="3377115"/>
            <a:ext cx="435215" cy="313660"/>
          </a:xfrm>
          <a:custGeom>
            <a:avLst/>
            <a:gdLst>
              <a:gd name="connsiteX0" fmla="*/ 2404904 w 2404904"/>
              <a:gd name="connsiteY0" fmla="*/ 0 h 935816"/>
              <a:gd name="connsiteX1" fmla="*/ 2404904 w 2404904"/>
              <a:gd name="connsiteY1" fmla="*/ 935816 h 935816"/>
              <a:gd name="connsiteX2" fmla="*/ 1926112 w 2404904"/>
              <a:gd name="connsiteY2" fmla="*/ 926451 h 935816"/>
              <a:gd name="connsiteX3" fmla="*/ 0 w 2404904"/>
              <a:gd name="connsiteY3" fmla="*/ 467908 h 935816"/>
              <a:gd name="connsiteX4" fmla="*/ 1926112 w 2404904"/>
              <a:gd name="connsiteY4" fmla="*/ 9365 h 93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4904" h="935816">
                <a:moveTo>
                  <a:pt x="2404904" y="0"/>
                </a:moveTo>
                <a:lnTo>
                  <a:pt x="2404904" y="935816"/>
                </a:lnTo>
                <a:lnTo>
                  <a:pt x="1926112" y="926451"/>
                </a:lnTo>
                <a:cubicBezTo>
                  <a:pt x="826882" y="882807"/>
                  <a:pt x="0" y="694094"/>
                  <a:pt x="0" y="467908"/>
                </a:cubicBezTo>
                <a:cubicBezTo>
                  <a:pt x="0" y="241722"/>
                  <a:pt x="826882" y="53009"/>
                  <a:pt x="1926112" y="9365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11" name="任意多边形 10"/>
          <p:cNvSpPr/>
          <p:nvPr/>
        </p:nvSpPr>
        <p:spPr>
          <a:xfrm>
            <a:off x="4013371" y="2209800"/>
            <a:ext cx="2771952" cy="2723040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7054" y="2743113"/>
            <a:ext cx="3408710" cy="1547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TEXT</a:t>
            </a:r>
            <a:endParaRPr lang="en-US" altLang="zh-CN" sz="3200" b="1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/>
              <a:t>And God said, Let there be light: and there was light</a:t>
            </a:r>
            <a:endParaRPr lang="en-US" altLang="zh-CN" sz="2000" dirty="0"/>
          </a:p>
        </p:txBody>
      </p:sp>
      <p:sp>
        <p:nvSpPr>
          <p:cNvPr id="18" name="矩形 17"/>
          <p:cNvSpPr/>
          <p:nvPr/>
        </p:nvSpPr>
        <p:spPr>
          <a:xfrm>
            <a:off x="4132685" y="3283933"/>
            <a:ext cx="1242648" cy="57477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  <a:endParaRPr lang="en-US" altLang="zh-CN" sz="1400" b="1" dirty="0">
              <a:latin typeface="+mj-lt"/>
            </a:endParaRPr>
          </a:p>
        </p:txBody>
      </p:sp>
      <p:sp>
        <p:nvSpPr>
          <p:cNvPr id="12" name="任意多边形 11"/>
          <p:cNvSpPr/>
          <p:nvPr/>
        </p:nvSpPr>
        <p:spPr>
          <a:xfrm rot="10800000">
            <a:off x="6183509" y="1320801"/>
            <a:ext cx="2240845" cy="2201305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75034" y="1556792"/>
            <a:ext cx="3189916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8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7184884" y="2134066"/>
            <a:ext cx="1242648" cy="57477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" name="任意多边形 12"/>
          <p:cNvSpPr/>
          <p:nvPr/>
        </p:nvSpPr>
        <p:spPr>
          <a:xfrm rot="10800000">
            <a:off x="6183509" y="3620536"/>
            <a:ext cx="2240845" cy="2201305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75034" y="3856527"/>
            <a:ext cx="3189916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  <a:endParaRPr lang="en-US" altLang="zh-CN" sz="28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7184884" y="4433801"/>
            <a:ext cx="1242648" cy="57477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60" name="任意多边形 59"/>
          <p:cNvSpPr/>
          <p:nvPr/>
        </p:nvSpPr>
        <p:spPr>
          <a:xfrm>
            <a:off x="5862815" y="2194737"/>
            <a:ext cx="1841852" cy="3011289"/>
          </a:xfrm>
          <a:custGeom>
            <a:avLst/>
            <a:gdLst>
              <a:gd name="connsiteX0" fmla="*/ 953178 w 1736379"/>
              <a:gd name="connsiteY0" fmla="*/ 0 h 2838849"/>
              <a:gd name="connsiteX1" fmla="*/ 1055475 w 1736379"/>
              <a:gd name="connsiteY1" fmla="*/ 60451 h 2838849"/>
              <a:gd name="connsiteX2" fmla="*/ 1292966 w 1736379"/>
              <a:gd name="connsiteY2" fmla="*/ 254444 h 2838849"/>
              <a:gd name="connsiteX3" fmla="*/ 1292966 w 1736379"/>
              <a:gd name="connsiteY3" fmla="*/ 2395435 h 2838849"/>
              <a:gd name="connsiteX4" fmla="*/ 77358 w 1736379"/>
              <a:gd name="connsiteY4" fmla="*/ 2831921 h 2838849"/>
              <a:gd name="connsiteX5" fmla="*/ 0 w 1736379"/>
              <a:gd name="connsiteY5" fmla="*/ 2820757 h 2838849"/>
              <a:gd name="connsiteX6" fmla="*/ 808412 w 1736379"/>
              <a:gd name="connsiteY6" fmla="*/ 2012345 h 2838849"/>
              <a:gd name="connsiteX7" fmla="*/ 861706 w 1736379"/>
              <a:gd name="connsiteY7" fmla="*/ 1964175 h 2838849"/>
              <a:gd name="connsiteX8" fmla="*/ 861706 w 1736379"/>
              <a:gd name="connsiteY8" fmla="*/ 685704 h 2838849"/>
              <a:gd name="connsiteX9" fmla="*/ 562652 w 1736379"/>
              <a:gd name="connsiteY9" fmla="*/ 487119 h 2838849"/>
              <a:gd name="connsiteX10" fmla="*/ 491090 w 1736379"/>
              <a:gd name="connsiteY10" fmla="*/ 462089 h 283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6379" h="2838849">
                <a:moveTo>
                  <a:pt x="953178" y="0"/>
                </a:moveTo>
                <a:lnTo>
                  <a:pt x="1055475" y="60451"/>
                </a:lnTo>
                <a:cubicBezTo>
                  <a:pt x="1139422" y="115878"/>
                  <a:pt x="1219064" y="180542"/>
                  <a:pt x="1292966" y="254444"/>
                </a:cubicBezTo>
                <a:cubicBezTo>
                  <a:pt x="1884184" y="845662"/>
                  <a:pt x="1884184" y="1804216"/>
                  <a:pt x="1292966" y="2395435"/>
                </a:cubicBezTo>
                <a:cubicBezTo>
                  <a:pt x="960405" y="2727995"/>
                  <a:pt x="511618" y="2873490"/>
                  <a:pt x="77358" y="2831921"/>
                </a:cubicBezTo>
                <a:lnTo>
                  <a:pt x="0" y="2820757"/>
                </a:lnTo>
                <a:lnTo>
                  <a:pt x="808412" y="2012345"/>
                </a:lnTo>
                <a:lnTo>
                  <a:pt x="861706" y="1964175"/>
                </a:lnTo>
                <a:cubicBezTo>
                  <a:pt x="1214745" y="1611135"/>
                  <a:pt x="1214745" y="1038743"/>
                  <a:pt x="861706" y="685704"/>
                </a:cubicBezTo>
                <a:cubicBezTo>
                  <a:pt x="773446" y="597444"/>
                  <a:pt x="671476" y="531249"/>
                  <a:pt x="562652" y="487119"/>
                </a:cubicBezTo>
                <a:lnTo>
                  <a:pt x="491090" y="462089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任意多边形 60"/>
          <p:cNvSpPr/>
          <p:nvPr/>
        </p:nvSpPr>
        <p:spPr>
          <a:xfrm rot="10800000">
            <a:off x="4487333" y="1968140"/>
            <a:ext cx="1841852" cy="3011289"/>
          </a:xfrm>
          <a:custGeom>
            <a:avLst/>
            <a:gdLst>
              <a:gd name="connsiteX0" fmla="*/ 953178 w 1736379"/>
              <a:gd name="connsiteY0" fmla="*/ 0 h 2838849"/>
              <a:gd name="connsiteX1" fmla="*/ 1055475 w 1736379"/>
              <a:gd name="connsiteY1" fmla="*/ 60451 h 2838849"/>
              <a:gd name="connsiteX2" fmla="*/ 1292966 w 1736379"/>
              <a:gd name="connsiteY2" fmla="*/ 254444 h 2838849"/>
              <a:gd name="connsiteX3" fmla="*/ 1292966 w 1736379"/>
              <a:gd name="connsiteY3" fmla="*/ 2395435 h 2838849"/>
              <a:gd name="connsiteX4" fmla="*/ 77358 w 1736379"/>
              <a:gd name="connsiteY4" fmla="*/ 2831921 h 2838849"/>
              <a:gd name="connsiteX5" fmla="*/ 0 w 1736379"/>
              <a:gd name="connsiteY5" fmla="*/ 2820757 h 2838849"/>
              <a:gd name="connsiteX6" fmla="*/ 808412 w 1736379"/>
              <a:gd name="connsiteY6" fmla="*/ 2012345 h 2838849"/>
              <a:gd name="connsiteX7" fmla="*/ 861706 w 1736379"/>
              <a:gd name="connsiteY7" fmla="*/ 1964175 h 2838849"/>
              <a:gd name="connsiteX8" fmla="*/ 861706 w 1736379"/>
              <a:gd name="connsiteY8" fmla="*/ 685704 h 2838849"/>
              <a:gd name="connsiteX9" fmla="*/ 562652 w 1736379"/>
              <a:gd name="connsiteY9" fmla="*/ 487119 h 2838849"/>
              <a:gd name="connsiteX10" fmla="*/ 491090 w 1736379"/>
              <a:gd name="connsiteY10" fmla="*/ 462089 h 283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36379" h="2838849">
                <a:moveTo>
                  <a:pt x="953178" y="0"/>
                </a:moveTo>
                <a:lnTo>
                  <a:pt x="1055475" y="60451"/>
                </a:lnTo>
                <a:cubicBezTo>
                  <a:pt x="1139422" y="115878"/>
                  <a:pt x="1219064" y="180542"/>
                  <a:pt x="1292966" y="254444"/>
                </a:cubicBezTo>
                <a:cubicBezTo>
                  <a:pt x="1884184" y="845662"/>
                  <a:pt x="1884184" y="1804216"/>
                  <a:pt x="1292966" y="2395435"/>
                </a:cubicBezTo>
                <a:cubicBezTo>
                  <a:pt x="960405" y="2727995"/>
                  <a:pt x="511618" y="2873490"/>
                  <a:pt x="77358" y="2831921"/>
                </a:cubicBezTo>
                <a:lnTo>
                  <a:pt x="0" y="2820757"/>
                </a:lnTo>
                <a:lnTo>
                  <a:pt x="808412" y="2012345"/>
                </a:lnTo>
                <a:lnTo>
                  <a:pt x="861706" y="1964175"/>
                </a:lnTo>
                <a:cubicBezTo>
                  <a:pt x="1214745" y="1611135"/>
                  <a:pt x="1214745" y="1038743"/>
                  <a:pt x="861706" y="685704"/>
                </a:cubicBezTo>
                <a:cubicBezTo>
                  <a:pt x="773446" y="597444"/>
                  <a:pt x="671476" y="531249"/>
                  <a:pt x="562652" y="487119"/>
                </a:cubicBezTo>
                <a:lnTo>
                  <a:pt x="491090" y="46208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圆角矩形 69"/>
          <p:cNvSpPr/>
          <p:nvPr/>
        </p:nvSpPr>
        <p:spPr>
          <a:xfrm flipH="1">
            <a:off x="527049" y="2227005"/>
            <a:ext cx="3912769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 flipH="1">
            <a:off x="7751360" y="2227005"/>
            <a:ext cx="3913591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-138336" y="1412776"/>
            <a:ext cx="4115250" cy="4115244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215088" y="1412776"/>
            <a:ext cx="4115250" cy="4115244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127600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72721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17842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62963" y="3282482"/>
            <a:ext cx="375832" cy="37583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altLang="zh-CN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08084" y="3282482"/>
            <a:ext cx="375832" cy="37583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353205" y="3282482"/>
            <a:ext cx="375832" cy="37583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798326" y="3282482"/>
            <a:ext cx="375832" cy="37583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243447" y="3282482"/>
            <a:ext cx="375832" cy="37583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688565" y="3282482"/>
            <a:ext cx="375832" cy="37583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任意多边形 14"/>
          <p:cNvSpPr/>
          <p:nvPr/>
        </p:nvSpPr>
        <p:spPr>
          <a:xfrm rot="5400000">
            <a:off x="5925246" y="2077818"/>
            <a:ext cx="1044303" cy="1152128"/>
          </a:xfrm>
          <a:custGeom>
            <a:avLst/>
            <a:gdLst>
              <a:gd name="connsiteX0" fmla="*/ 0 w 1044303"/>
              <a:gd name="connsiteY0" fmla="*/ 1016528 h 1152128"/>
              <a:gd name="connsiteX1" fmla="*/ 0 w 1044303"/>
              <a:gd name="connsiteY1" fmla="*/ 135600 h 1152128"/>
              <a:gd name="connsiteX2" fmla="*/ 135600 w 1044303"/>
              <a:gd name="connsiteY2" fmla="*/ 0 h 1152128"/>
              <a:gd name="connsiteX3" fmla="*/ 677985 w 1044303"/>
              <a:gd name="connsiteY3" fmla="*/ 0 h 1152128"/>
              <a:gd name="connsiteX4" fmla="*/ 813585 w 1044303"/>
              <a:gd name="connsiteY4" fmla="*/ 135600 h 1152128"/>
              <a:gd name="connsiteX5" fmla="*/ 813585 w 1044303"/>
              <a:gd name="connsiteY5" fmla="*/ 648343 h 1152128"/>
              <a:gd name="connsiteX6" fmla="*/ 1044303 w 1044303"/>
              <a:gd name="connsiteY6" fmla="*/ 939297 h 1152128"/>
              <a:gd name="connsiteX7" fmla="*/ 813585 w 1044303"/>
              <a:gd name="connsiteY7" fmla="*/ 939297 h 1152128"/>
              <a:gd name="connsiteX8" fmla="*/ 813585 w 1044303"/>
              <a:gd name="connsiteY8" fmla="*/ 1016528 h 1152128"/>
              <a:gd name="connsiteX9" fmla="*/ 677985 w 1044303"/>
              <a:gd name="connsiteY9" fmla="*/ 1152128 h 1152128"/>
              <a:gd name="connsiteX10" fmla="*/ 135600 w 1044303"/>
              <a:gd name="connsiteY10" fmla="*/ 1152128 h 1152128"/>
              <a:gd name="connsiteX11" fmla="*/ 0 w 1044303"/>
              <a:gd name="connsiteY11" fmla="*/ 1016528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4303" h="1152128">
                <a:moveTo>
                  <a:pt x="0" y="1016528"/>
                </a:moveTo>
                <a:lnTo>
                  <a:pt x="0" y="135600"/>
                </a:lnTo>
                <a:cubicBezTo>
                  <a:pt x="0" y="60710"/>
                  <a:pt x="60710" y="0"/>
                  <a:pt x="135600" y="0"/>
                </a:cubicBezTo>
                <a:lnTo>
                  <a:pt x="677985" y="0"/>
                </a:lnTo>
                <a:cubicBezTo>
                  <a:pt x="752875" y="0"/>
                  <a:pt x="813585" y="60710"/>
                  <a:pt x="813585" y="135600"/>
                </a:cubicBezTo>
                <a:lnTo>
                  <a:pt x="813585" y="648343"/>
                </a:lnTo>
                <a:lnTo>
                  <a:pt x="1044303" y="939297"/>
                </a:lnTo>
                <a:lnTo>
                  <a:pt x="813585" y="939297"/>
                </a:lnTo>
                <a:lnTo>
                  <a:pt x="813585" y="1016528"/>
                </a:lnTo>
                <a:cubicBezTo>
                  <a:pt x="813585" y="1091418"/>
                  <a:pt x="752875" y="1152128"/>
                  <a:pt x="677985" y="1152128"/>
                </a:cubicBezTo>
                <a:lnTo>
                  <a:pt x="135600" y="1152128"/>
                </a:lnTo>
                <a:cubicBezTo>
                  <a:pt x="60710" y="1152128"/>
                  <a:pt x="0" y="1091418"/>
                  <a:pt x="0" y="101652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68309" y="2276875"/>
            <a:ext cx="927690" cy="505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17" name="圆角矩形 16"/>
          <p:cNvSpPr/>
          <p:nvPr/>
        </p:nvSpPr>
        <p:spPr>
          <a:xfrm flipH="1">
            <a:off x="527050" y="2477202"/>
            <a:ext cx="3048670" cy="2665077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 flipH="1">
            <a:off x="8627983" y="2477202"/>
            <a:ext cx="3036967" cy="2665077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accent2"/>
              </a:solidFill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accent2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 flipH="1">
            <a:off x="4093031" y="3961166"/>
            <a:ext cx="4005940" cy="1800051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1498848" y="1411697"/>
            <a:ext cx="6829400" cy="3280792"/>
          </a:xfrm>
          <a:prstGeom prst="rightArrow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1919288" y="2555007"/>
            <a:ext cx="2016472" cy="994179"/>
          </a:xfrm>
          <a:prstGeom prst="homePlate">
            <a:avLst>
              <a:gd name="adj" fmla="val 55748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燕尾形 3"/>
          <p:cNvSpPr/>
          <p:nvPr/>
        </p:nvSpPr>
        <p:spPr>
          <a:xfrm>
            <a:off x="5591944" y="2559025"/>
            <a:ext cx="2448272" cy="986136"/>
          </a:xfrm>
          <a:prstGeom prst="chevron">
            <a:avLst>
              <a:gd name="adj" fmla="val 54595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3539716" y="2559025"/>
            <a:ext cx="2448272" cy="986136"/>
          </a:xfrm>
          <a:prstGeom prst="chevron">
            <a:avLst>
              <a:gd name="adj" fmla="val 54595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88184" y="2630022"/>
            <a:ext cx="1911808" cy="8679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accent2"/>
                </a:solidFill>
              </a:rPr>
              <a:t>And God said, Let there be light: and there was light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71161" y="2630022"/>
            <a:ext cx="1911808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accent2"/>
                </a:solidFill>
              </a:rPr>
              <a:t>And God said, Let there be light: and there was light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02984" y="2630022"/>
            <a:ext cx="1649200" cy="8679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accent2"/>
                </a:solidFill>
              </a:rPr>
              <a:t>And God said, Let there be light: and there was light</a:t>
            </a:r>
            <a:endParaRPr lang="en-US" altLang="zh-CN" sz="1400" dirty="0">
              <a:solidFill>
                <a:schemeClr val="accent2"/>
              </a:solidFill>
            </a:endParaRPr>
          </a:p>
        </p:txBody>
      </p:sp>
      <p:sp>
        <p:nvSpPr>
          <p:cNvPr id="25" name="燕尾形 24"/>
          <p:cNvSpPr/>
          <p:nvPr/>
        </p:nvSpPr>
        <p:spPr>
          <a:xfrm>
            <a:off x="7762387" y="2249897"/>
            <a:ext cx="2510326" cy="1604392"/>
          </a:xfrm>
          <a:prstGeom prst="chevron">
            <a:avLst>
              <a:gd name="adj" fmla="val 49846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637006" y="2764706"/>
            <a:ext cx="1242648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0" name="圆角矩形 29"/>
          <p:cNvSpPr/>
          <p:nvPr/>
        </p:nvSpPr>
        <p:spPr>
          <a:xfrm flipH="1">
            <a:off x="1976661" y="4710001"/>
            <a:ext cx="7503717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2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0008742" y="1412776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tx1"/>
                </a:solidFill>
                <a:latin typeface="+mj-lt"/>
              </a:rPr>
              <a:t>1</a:t>
            </a:r>
            <a:endParaRPr lang="zh-CN" altLang="en-US" sz="3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894152" y="1445986"/>
            <a:ext cx="7378312" cy="94957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2800" b="1" dirty="0">
              <a:solidFill>
                <a:schemeClr val="accent2"/>
              </a:solidFill>
              <a:latin typeface="+mj-lt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accent2"/>
                </a:solidFill>
              </a:rPr>
              <a:t>And God said, Let there be light: and there was light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flipH="1">
            <a:off x="1195390" y="2551543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tx1"/>
                </a:solidFill>
                <a:latin typeface="+mj-lt"/>
              </a:rPr>
              <a:t>2</a:t>
            </a: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圆角矩形 7"/>
          <p:cNvSpPr/>
          <p:nvPr/>
        </p:nvSpPr>
        <p:spPr>
          <a:xfrm flipH="1">
            <a:off x="1919536" y="2584753"/>
            <a:ext cx="7378313" cy="94957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3200" b="1" dirty="0">
              <a:solidFill>
                <a:schemeClr val="accent2"/>
              </a:solidFill>
              <a:latin typeface="+mj-lt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accent2"/>
                </a:solidFill>
              </a:rPr>
              <a:t>And God said, Let there be light: and there was light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008742" y="3690310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tx1"/>
                </a:solidFill>
                <a:latin typeface="+mj-lt"/>
              </a:rPr>
              <a:t>3</a:t>
            </a: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94152" y="3723520"/>
            <a:ext cx="7378312" cy="94957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3200" b="1" dirty="0">
              <a:solidFill>
                <a:schemeClr val="accent2"/>
              </a:solidFill>
              <a:latin typeface="+mj-lt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accent2"/>
                </a:solidFill>
              </a:rPr>
              <a:t>And God said, Let there be light: and there was light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1195390" y="4829076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tx1"/>
                </a:solidFill>
                <a:latin typeface="+mj-lt"/>
              </a:rPr>
              <a:t>4</a:t>
            </a: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1919536" y="4862286"/>
            <a:ext cx="7378313" cy="94957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3200" b="1" dirty="0">
              <a:solidFill>
                <a:schemeClr val="accent2"/>
              </a:solidFill>
              <a:latin typeface="+mj-lt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accent2"/>
                </a:solidFill>
              </a:rPr>
              <a:t>And God said, Let there be light: and there was light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8281853" y="1412776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tx1"/>
                </a:solidFill>
                <a:latin typeface="+mj-lt"/>
              </a:rPr>
              <a:t>1</a:t>
            </a:r>
            <a:endParaRPr lang="zh-CN" altLang="en-US" sz="3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703388" y="1547586"/>
            <a:ext cx="7019509" cy="74637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32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椭圆 6"/>
          <p:cNvSpPr/>
          <p:nvPr/>
        </p:nvSpPr>
        <p:spPr>
          <a:xfrm flipH="1">
            <a:off x="2894151" y="2551543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tx1"/>
                </a:solidFill>
                <a:latin typeface="+mj-lt"/>
              </a:rPr>
              <a:t>2</a:t>
            </a: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圆角矩形 7"/>
          <p:cNvSpPr/>
          <p:nvPr/>
        </p:nvSpPr>
        <p:spPr>
          <a:xfrm flipH="1">
            <a:off x="3469103" y="2686353"/>
            <a:ext cx="7019510" cy="74637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281853" y="3690310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tx1"/>
                </a:solidFill>
                <a:latin typeface="+mj-lt"/>
              </a:rPr>
              <a:t>3</a:t>
            </a: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703388" y="3825120"/>
            <a:ext cx="7019509" cy="74637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2894151" y="4829076"/>
            <a:ext cx="1015996" cy="10159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tx1"/>
                </a:solidFill>
                <a:latin typeface="+mj-lt"/>
              </a:rPr>
              <a:t>4</a:t>
            </a: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3469103" y="4963886"/>
            <a:ext cx="7019510" cy="746376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2421829"/>
            <a:ext cx="11125200" cy="1027881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62123" y="1234994"/>
            <a:ext cx="1695218" cy="83130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1600" b="1" dirty="0">
              <a:latin typeface="+mj-lt"/>
            </a:endParaRPr>
          </a:p>
        </p:txBody>
      </p:sp>
      <p:sp>
        <p:nvSpPr>
          <p:cNvPr id="4" name="平行四边形 3"/>
          <p:cNvSpPr/>
          <p:nvPr/>
        </p:nvSpPr>
        <p:spPr>
          <a:xfrm rot="16200000" flipV="1">
            <a:off x="1328619" y="2053833"/>
            <a:ext cx="1540609" cy="1750944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" name="平行四边形 16"/>
          <p:cNvSpPr/>
          <p:nvPr/>
        </p:nvSpPr>
        <p:spPr>
          <a:xfrm rot="16200000" flipV="1">
            <a:off x="3327157" y="2053833"/>
            <a:ext cx="1540609" cy="1750944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平行四边形 17"/>
          <p:cNvSpPr/>
          <p:nvPr/>
        </p:nvSpPr>
        <p:spPr>
          <a:xfrm rot="16200000" flipV="1">
            <a:off x="5325695" y="2053833"/>
            <a:ext cx="1540609" cy="1750944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平行四边形 18"/>
          <p:cNvSpPr/>
          <p:nvPr/>
        </p:nvSpPr>
        <p:spPr>
          <a:xfrm rot="16200000" flipV="1">
            <a:off x="7324234" y="2053833"/>
            <a:ext cx="1540609" cy="1750944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1" name="平行四边形 20"/>
          <p:cNvSpPr/>
          <p:nvPr/>
        </p:nvSpPr>
        <p:spPr>
          <a:xfrm rot="16200000" flipV="1">
            <a:off x="9322773" y="2053833"/>
            <a:ext cx="1540609" cy="1750944"/>
          </a:xfrm>
          <a:prstGeom prst="parallelogram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23085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  <a:endParaRPr lang="en-US" altLang="zh-CN" sz="1400" dirty="0"/>
          </a:p>
        </p:txBody>
      </p:sp>
      <p:sp>
        <p:nvSpPr>
          <p:cNvPr id="24" name="矩形 23"/>
          <p:cNvSpPr/>
          <p:nvPr/>
        </p:nvSpPr>
        <p:spPr>
          <a:xfrm>
            <a:off x="3216594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  <a:endParaRPr lang="en-US" altLang="zh-CN" sz="1400" dirty="0"/>
          </a:p>
        </p:txBody>
      </p:sp>
      <p:sp>
        <p:nvSpPr>
          <p:cNvPr id="25" name="矩形 24"/>
          <p:cNvSpPr/>
          <p:nvPr/>
        </p:nvSpPr>
        <p:spPr>
          <a:xfrm>
            <a:off x="5220161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  <a:endParaRPr lang="en-US" altLang="zh-CN" sz="1400" dirty="0"/>
          </a:p>
        </p:txBody>
      </p:sp>
      <p:sp>
        <p:nvSpPr>
          <p:cNvPr id="26" name="矩形 25"/>
          <p:cNvSpPr/>
          <p:nvPr/>
        </p:nvSpPr>
        <p:spPr>
          <a:xfrm>
            <a:off x="7223727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  <a:endParaRPr lang="en-US" altLang="zh-CN" sz="1400" dirty="0"/>
          </a:p>
        </p:txBody>
      </p:sp>
      <p:sp>
        <p:nvSpPr>
          <p:cNvPr id="28" name="矩形 27"/>
          <p:cNvSpPr/>
          <p:nvPr/>
        </p:nvSpPr>
        <p:spPr>
          <a:xfrm>
            <a:off x="9217238" y="3958066"/>
            <a:ext cx="1751679" cy="197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latin typeface="+mj-lt"/>
              </a:rPr>
              <a:t>TEXT</a:t>
            </a:r>
            <a:endParaRPr lang="en-US" altLang="zh-CN" sz="20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16" name="剪去对角的矩形 15"/>
          <p:cNvSpPr/>
          <p:nvPr/>
        </p:nvSpPr>
        <p:spPr>
          <a:xfrm>
            <a:off x="2015158" y="1268760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剪去对角的矩形 16"/>
          <p:cNvSpPr/>
          <p:nvPr/>
        </p:nvSpPr>
        <p:spPr>
          <a:xfrm>
            <a:off x="3488358" y="1268760"/>
            <a:ext cx="6224934" cy="598004"/>
          </a:xfrm>
          <a:prstGeom prst="snip2Diag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cs typeface="+mn-ea"/>
                <a:sym typeface="+mn-lt"/>
              </a:rPr>
              <a:t>Add title here</a:t>
            </a:r>
            <a:endParaRPr lang="en-US" altLang="zh-CN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8" name="剪去对角的矩形 17"/>
          <p:cNvSpPr/>
          <p:nvPr/>
        </p:nvSpPr>
        <p:spPr>
          <a:xfrm>
            <a:off x="2015158" y="2063777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剪去对角的矩形 18"/>
          <p:cNvSpPr/>
          <p:nvPr/>
        </p:nvSpPr>
        <p:spPr>
          <a:xfrm>
            <a:off x="3488358" y="2063777"/>
            <a:ext cx="6224934" cy="598004"/>
          </a:xfrm>
          <a:prstGeom prst="snip2Diag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cs typeface="+mn-ea"/>
                <a:sym typeface="+mn-lt"/>
              </a:rPr>
              <a:t>Add title here</a:t>
            </a:r>
            <a:endParaRPr lang="en-US" altLang="zh-CN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0" name="剪去对角的矩形 19"/>
          <p:cNvSpPr/>
          <p:nvPr/>
        </p:nvSpPr>
        <p:spPr>
          <a:xfrm>
            <a:off x="2015158" y="2858794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剪去对角的矩形 20"/>
          <p:cNvSpPr/>
          <p:nvPr/>
        </p:nvSpPr>
        <p:spPr>
          <a:xfrm>
            <a:off x="3488358" y="2858794"/>
            <a:ext cx="6224934" cy="598004"/>
          </a:xfrm>
          <a:prstGeom prst="snip2Diag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cs typeface="+mn-ea"/>
                <a:sym typeface="+mn-lt"/>
              </a:rPr>
              <a:t>Add title here</a:t>
            </a:r>
            <a:endParaRPr lang="en-US" altLang="zh-CN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2015158" y="3653811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剪去对角的矩形 22"/>
          <p:cNvSpPr/>
          <p:nvPr/>
        </p:nvSpPr>
        <p:spPr>
          <a:xfrm>
            <a:off x="3488358" y="3653811"/>
            <a:ext cx="6224934" cy="598004"/>
          </a:xfrm>
          <a:prstGeom prst="snip2Diag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cs typeface="+mn-ea"/>
                <a:sym typeface="+mn-lt"/>
              </a:rPr>
              <a:t>Add title here</a:t>
            </a:r>
            <a:endParaRPr lang="en-US" altLang="zh-CN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4" name="剪去对角的矩形 23"/>
          <p:cNvSpPr/>
          <p:nvPr/>
        </p:nvSpPr>
        <p:spPr>
          <a:xfrm>
            <a:off x="2015158" y="4448828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5</a:t>
            </a: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剪去对角的矩形 24"/>
          <p:cNvSpPr/>
          <p:nvPr/>
        </p:nvSpPr>
        <p:spPr>
          <a:xfrm>
            <a:off x="3488358" y="4448828"/>
            <a:ext cx="6224934" cy="598004"/>
          </a:xfrm>
          <a:prstGeom prst="snip2Diag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cs typeface="+mn-ea"/>
                <a:sym typeface="+mn-lt"/>
              </a:rPr>
              <a:t>Add title here</a:t>
            </a:r>
            <a:endParaRPr lang="en-US" altLang="zh-CN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6" name="剪去对角的矩形 25"/>
          <p:cNvSpPr/>
          <p:nvPr/>
        </p:nvSpPr>
        <p:spPr>
          <a:xfrm>
            <a:off x="2015158" y="5243847"/>
            <a:ext cx="1296144" cy="59800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剪去对角的矩形 26"/>
          <p:cNvSpPr/>
          <p:nvPr/>
        </p:nvSpPr>
        <p:spPr>
          <a:xfrm>
            <a:off x="3488358" y="5243847"/>
            <a:ext cx="6224934" cy="598004"/>
          </a:xfrm>
          <a:prstGeom prst="snip2DiagRect">
            <a:avLst/>
          </a:prstGeom>
          <a:solidFill>
            <a:schemeClr val="tx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cs typeface="+mn-ea"/>
                <a:sym typeface="+mn-lt"/>
              </a:rPr>
              <a:t>Add title here</a:t>
            </a:r>
            <a:endParaRPr lang="en-US" altLang="zh-CN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上箭头 9"/>
          <p:cNvSpPr/>
          <p:nvPr/>
        </p:nvSpPr>
        <p:spPr>
          <a:xfrm rot="3904474">
            <a:off x="4528699" y="1705261"/>
            <a:ext cx="925485" cy="1924692"/>
          </a:xfrm>
          <a:prstGeom prst="upArrow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上箭头 14"/>
          <p:cNvSpPr/>
          <p:nvPr/>
        </p:nvSpPr>
        <p:spPr>
          <a:xfrm rot="3904474" flipH="1" flipV="1">
            <a:off x="6732395" y="3616967"/>
            <a:ext cx="925485" cy="1924690"/>
          </a:xfrm>
          <a:prstGeom prst="upArrow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TITLE HERE</a:t>
            </a:r>
            <a:endParaRPr lang="zh-CN" altLang="en-US" dirty="0">
              <a:latin typeface="+mj-lt"/>
            </a:endParaRPr>
          </a:p>
        </p:txBody>
      </p:sp>
      <p:sp>
        <p:nvSpPr>
          <p:cNvPr id="4" name="同心圆 3"/>
          <p:cNvSpPr/>
          <p:nvPr/>
        </p:nvSpPr>
        <p:spPr>
          <a:xfrm>
            <a:off x="2639214" y="2689302"/>
            <a:ext cx="1868325" cy="1868317"/>
          </a:xfrm>
          <a:prstGeom prst="donut">
            <a:avLst>
              <a:gd name="adj" fmla="val 15633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7684466" y="2689302"/>
            <a:ext cx="1868325" cy="1868317"/>
          </a:xfrm>
          <a:prstGeom prst="donut">
            <a:avLst>
              <a:gd name="adj" fmla="val 15113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287688" y="3279571"/>
            <a:ext cx="5616624" cy="68777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3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24562" y="1613714"/>
            <a:ext cx="5640387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527050" y="4472028"/>
            <a:ext cx="5640388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27053" y="2763896"/>
            <a:ext cx="5497513" cy="818760"/>
          </a:xfrm>
          <a:prstGeom prst="homePlat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TITLE HERE</a:t>
            </a:r>
            <a:endParaRPr lang="zh-CN" altLang="en-US" dirty="0">
              <a:latin typeface="+mj-lt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4791037" y="1868934"/>
            <a:ext cx="2608680" cy="2608680"/>
          </a:xfrm>
          <a:prstGeom prst="donut">
            <a:avLst>
              <a:gd name="adj" fmla="val 14351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五边形 5"/>
          <p:cNvSpPr/>
          <p:nvPr/>
        </p:nvSpPr>
        <p:spPr>
          <a:xfrm rot="10800000">
            <a:off x="6167437" y="2763893"/>
            <a:ext cx="5496263" cy="818762"/>
          </a:xfrm>
          <a:prstGeom prst="homePlat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8091" y="2894681"/>
            <a:ext cx="1393331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  <a:ea typeface="+mj-ea"/>
              </a:rPr>
              <a:t>TEXT</a:t>
            </a:r>
            <a:endParaRPr lang="en-US" altLang="zh-CN" sz="1600" b="1" dirty="0">
              <a:latin typeface="+mj-lt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90579" y="2894681"/>
            <a:ext cx="1393330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" name="圆角矩形 12"/>
          <p:cNvSpPr/>
          <p:nvPr/>
        </p:nvSpPr>
        <p:spPr>
          <a:xfrm flipH="1">
            <a:off x="983429" y="3594083"/>
            <a:ext cx="3807607" cy="198776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  <a:ea typeface="+mj-ea"/>
              </a:rPr>
              <a:t>TEXT</a:t>
            </a:r>
            <a:endParaRPr lang="en-US" altLang="zh-CN" sz="3200" b="1" dirty="0">
              <a:solidFill>
                <a:schemeClr val="tx1"/>
              </a:solidFill>
              <a:latin typeface="+mj-lt"/>
              <a:ea typeface="+mj-ea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7399717" y="3594083"/>
            <a:ext cx="3808850" cy="198776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  <a:ea typeface="+mj-ea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  <a:ea typeface="+mj-ea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59867" y="1700808"/>
            <a:ext cx="2472266" cy="1761431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2078931"/>
              </a:avLst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/>
              <a:t>TEXTHERE</a:t>
            </a:r>
            <a:endParaRPr lang="en-US" altLang="zh-CN" sz="1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12" name="环形箭头 11"/>
          <p:cNvSpPr/>
          <p:nvPr/>
        </p:nvSpPr>
        <p:spPr>
          <a:xfrm rot="10800000" flipH="1" flipV="1">
            <a:off x="1633249" y="961281"/>
            <a:ext cx="8527698" cy="8527700"/>
          </a:xfrm>
          <a:prstGeom prst="circularArrow">
            <a:avLst>
              <a:gd name="adj1" fmla="val 4265"/>
              <a:gd name="adj2" fmla="val 948989"/>
              <a:gd name="adj3" fmla="val 17974677"/>
              <a:gd name="adj4" fmla="val 12954188"/>
              <a:gd name="adj5" fmla="val 4558"/>
            </a:avLst>
          </a:prstGeom>
          <a:solidFill>
            <a:schemeClr val="accent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-38100" y="3417896"/>
            <a:ext cx="12268200" cy="2768697"/>
          </a:xfrm>
          <a:custGeom>
            <a:avLst/>
            <a:gdLst>
              <a:gd name="connsiteX0" fmla="*/ 4578117 w 9144000"/>
              <a:gd name="connsiteY0" fmla="*/ 0 h 2063625"/>
              <a:gd name="connsiteX1" fmla="*/ 9057677 w 9144000"/>
              <a:gd name="connsiteY1" fmla="*/ 1715293 h 2063625"/>
              <a:gd name="connsiteX2" fmla="*/ 9144000 w 9144000"/>
              <a:gd name="connsiteY2" fmla="*/ 1796133 h 2063625"/>
              <a:gd name="connsiteX3" fmla="*/ 9144000 w 9144000"/>
              <a:gd name="connsiteY3" fmla="*/ 2052316 h 2063625"/>
              <a:gd name="connsiteX4" fmla="*/ 9031419 w 9144000"/>
              <a:gd name="connsiteY4" fmla="*/ 1948256 h 2063625"/>
              <a:gd name="connsiteX5" fmla="*/ 4578117 w 9144000"/>
              <a:gd name="connsiteY5" fmla="*/ 256420 h 2063625"/>
              <a:gd name="connsiteX6" fmla="*/ 124816 w 9144000"/>
              <a:gd name="connsiteY6" fmla="*/ 1948256 h 2063625"/>
              <a:gd name="connsiteX7" fmla="*/ 0 w 9144000"/>
              <a:gd name="connsiteY7" fmla="*/ 2063625 h 2063625"/>
              <a:gd name="connsiteX8" fmla="*/ 0 w 9144000"/>
              <a:gd name="connsiteY8" fmla="*/ 1807590 h 2063625"/>
              <a:gd name="connsiteX9" fmla="*/ 98558 w 9144000"/>
              <a:gd name="connsiteY9" fmla="*/ 1715293 h 2063625"/>
              <a:gd name="connsiteX10" fmla="*/ 4578117 w 9144000"/>
              <a:gd name="connsiteY10" fmla="*/ 0 h 2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4000" h="2063625">
                <a:moveTo>
                  <a:pt x="4578117" y="0"/>
                </a:moveTo>
                <a:cubicBezTo>
                  <a:pt x="6299895" y="0"/>
                  <a:pt x="7870134" y="648817"/>
                  <a:pt x="9057677" y="1715293"/>
                </a:cubicBezTo>
                <a:lnTo>
                  <a:pt x="9144000" y="1796133"/>
                </a:lnTo>
                <a:lnTo>
                  <a:pt x="9144000" y="2052316"/>
                </a:lnTo>
                <a:lnTo>
                  <a:pt x="9031419" y="1948256"/>
                </a:lnTo>
                <a:cubicBezTo>
                  <a:pt x="7847034" y="895731"/>
                  <a:pt x="6287235" y="256420"/>
                  <a:pt x="4578117" y="256420"/>
                </a:cubicBezTo>
                <a:cubicBezTo>
                  <a:pt x="2869000" y="256420"/>
                  <a:pt x="1309201" y="895731"/>
                  <a:pt x="124816" y="1948256"/>
                </a:cubicBezTo>
                <a:lnTo>
                  <a:pt x="0" y="2063625"/>
                </a:lnTo>
                <a:lnTo>
                  <a:pt x="0" y="1807590"/>
                </a:lnTo>
                <a:lnTo>
                  <a:pt x="98558" y="1715293"/>
                </a:lnTo>
                <a:cubicBezTo>
                  <a:pt x="1286100" y="648817"/>
                  <a:pt x="2856339" y="0"/>
                  <a:pt x="4578117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80626" y="2475353"/>
            <a:ext cx="2925848" cy="2925845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685533" y="2475353"/>
            <a:ext cx="2925848" cy="2925845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圆角矩形 8"/>
          <p:cNvSpPr/>
          <p:nvPr/>
        </p:nvSpPr>
        <p:spPr>
          <a:xfrm flipH="1">
            <a:off x="2318174" y="4735718"/>
            <a:ext cx="7555652" cy="2415068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01207" y="1713172"/>
            <a:ext cx="3589586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  <a:endParaRPr lang="en-US" altLang="zh-CN" sz="3200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543425" y="1961403"/>
            <a:ext cx="3105150" cy="3620354"/>
            <a:chOff x="2914650" y="1773758"/>
            <a:chExt cx="3314700" cy="3864672"/>
          </a:xfrm>
          <a:effectLst/>
        </p:grpSpPr>
        <p:sp>
          <p:nvSpPr>
            <p:cNvPr id="14" name="任意多边形 13"/>
            <p:cNvSpPr/>
            <p:nvPr/>
          </p:nvSpPr>
          <p:spPr>
            <a:xfrm>
              <a:off x="2914650" y="1773758"/>
              <a:ext cx="3314700" cy="2857502"/>
            </a:xfrm>
            <a:custGeom>
              <a:avLst/>
              <a:gdLst>
                <a:gd name="connsiteX0" fmla="*/ 1657350 w 3314700"/>
                <a:gd name="connsiteY0" fmla="*/ 510242 h 2857502"/>
                <a:gd name="connsiteX1" fmla="*/ 434073 w 3314700"/>
                <a:gd name="connsiteY1" fmla="*/ 2619342 h 2857502"/>
                <a:gd name="connsiteX2" fmla="*/ 2880627 w 3314700"/>
                <a:gd name="connsiteY2" fmla="*/ 2619342 h 2857502"/>
                <a:gd name="connsiteX3" fmla="*/ 1657350 w 3314700"/>
                <a:gd name="connsiteY3" fmla="*/ 0 h 2857502"/>
                <a:gd name="connsiteX4" fmla="*/ 3314700 w 3314700"/>
                <a:gd name="connsiteY4" fmla="*/ 2857502 h 2857502"/>
                <a:gd name="connsiteX5" fmla="*/ 0 w 3314700"/>
                <a:gd name="connsiteY5" fmla="*/ 2857502 h 285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4700" h="2857502">
                  <a:moveTo>
                    <a:pt x="1657350" y="510242"/>
                  </a:moveTo>
                  <a:lnTo>
                    <a:pt x="434073" y="2619342"/>
                  </a:lnTo>
                  <a:lnTo>
                    <a:pt x="2880627" y="2619342"/>
                  </a:lnTo>
                  <a:close/>
                  <a:moveTo>
                    <a:pt x="1657350" y="0"/>
                  </a:moveTo>
                  <a:lnTo>
                    <a:pt x="3314700" y="2857502"/>
                  </a:lnTo>
                  <a:lnTo>
                    <a:pt x="0" y="285750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rot="10800000">
              <a:off x="2914650" y="2780928"/>
              <a:ext cx="3314700" cy="2857502"/>
            </a:xfrm>
            <a:custGeom>
              <a:avLst/>
              <a:gdLst>
                <a:gd name="connsiteX0" fmla="*/ 1657350 w 3314700"/>
                <a:gd name="connsiteY0" fmla="*/ 510242 h 2857502"/>
                <a:gd name="connsiteX1" fmla="*/ 434073 w 3314700"/>
                <a:gd name="connsiteY1" fmla="*/ 2619342 h 2857502"/>
                <a:gd name="connsiteX2" fmla="*/ 2880627 w 3314700"/>
                <a:gd name="connsiteY2" fmla="*/ 2619342 h 2857502"/>
                <a:gd name="connsiteX3" fmla="*/ 1657350 w 3314700"/>
                <a:gd name="connsiteY3" fmla="*/ 0 h 2857502"/>
                <a:gd name="connsiteX4" fmla="*/ 3314700 w 3314700"/>
                <a:gd name="connsiteY4" fmla="*/ 2857502 h 2857502"/>
                <a:gd name="connsiteX5" fmla="*/ 0 w 3314700"/>
                <a:gd name="connsiteY5" fmla="*/ 2857502 h 285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4700" h="2857502">
                  <a:moveTo>
                    <a:pt x="1657350" y="510242"/>
                  </a:moveTo>
                  <a:lnTo>
                    <a:pt x="434073" y="2619342"/>
                  </a:lnTo>
                  <a:lnTo>
                    <a:pt x="2880627" y="2619342"/>
                  </a:lnTo>
                  <a:close/>
                  <a:moveTo>
                    <a:pt x="1657350" y="0"/>
                  </a:moveTo>
                  <a:lnTo>
                    <a:pt x="3314700" y="2857502"/>
                  </a:lnTo>
                  <a:lnTo>
                    <a:pt x="0" y="2857502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27054" y="2041071"/>
            <a:ext cx="3696740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20" name="矩形 19"/>
          <p:cNvSpPr/>
          <p:nvPr/>
        </p:nvSpPr>
        <p:spPr>
          <a:xfrm>
            <a:off x="3228973" y="5466299"/>
            <a:ext cx="5734052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21" name="矩形 20"/>
          <p:cNvSpPr/>
          <p:nvPr/>
        </p:nvSpPr>
        <p:spPr>
          <a:xfrm>
            <a:off x="527054" y="3771580"/>
            <a:ext cx="3696740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22" name="矩形 21"/>
          <p:cNvSpPr/>
          <p:nvPr/>
        </p:nvSpPr>
        <p:spPr>
          <a:xfrm>
            <a:off x="7968207" y="2041071"/>
            <a:ext cx="3696743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23" name="矩形 22"/>
          <p:cNvSpPr/>
          <p:nvPr/>
        </p:nvSpPr>
        <p:spPr>
          <a:xfrm>
            <a:off x="7968207" y="3771580"/>
            <a:ext cx="3696743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24" name="矩形 23"/>
          <p:cNvSpPr/>
          <p:nvPr/>
        </p:nvSpPr>
        <p:spPr>
          <a:xfrm>
            <a:off x="3228973" y="1050890"/>
            <a:ext cx="5734052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25" name="矩形 24"/>
          <p:cNvSpPr/>
          <p:nvPr/>
        </p:nvSpPr>
        <p:spPr>
          <a:xfrm>
            <a:off x="5406169" y="3401906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1600" dirty="0">
              <a:latin typeface="Arial Black" panose="020B0A040201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29513" y="2625413"/>
            <a:ext cx="2255260" cy="225524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411" y="3358833"/>
            <a:ext cx="16594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636736" y="1628800"/>
            <a:ext cx="2376835" cy="2088232"/>
          </a:xfrm>
          <a:prstGeom prst="parallelogram">
            <a:avLst>
              <a:gd name="adj" fmla="val 2639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平行四边形 7"/>
          <p:cNvSpPr/>
          <p:nvPr/>
        </p:nvSpPr>
        <p:spPr>
          <a:xfrm flipH="1">
            <a:off x="3636736" y="3789040"/>
            <a:ext cx="2376835" cy="2088232"/>
          </a:xfrm>
          <a:prstGeom prst="parallelogram">
            <a:avLst>
              <a:gd name="adj" fmla="val 2639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14221" y="1628800"/>
            <a:ext cx="1619266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10" name="矩形 9"/>
          <p:cNvSpPr/>
          <p:nvPr/>
        </p:nvSpPr>
        <p:spPr>
          <a:xfrm>
            <a:off x="4114221" y="3801873"/>
            <a:ext cx="1619266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11" name="平行四边形 10"/>
          <p:cNvSpPr/>
          <p:nvPr/>
        </p:nvSpPr>
        <p:spPr>
          <a:xfrm flipH="1">
            <a:off x="6178430" y="1628800"/>
            <a:ext cx="2376835" cy="2088232"/>
          </a:xfrm>
          <a:prstGeom prst="parallelogram">
            <a:avLst>
              <a:gd name="adj" fmla="val 2639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平行四边形 11"/>
          <p:cNvSpPr/>
          <p:nvPr/>
        </p:nvSpPr>
        <p:spPr>
          <a:xfrm>
            <a:off x="6178430" y="3789040"/>
            <a:ext cx="2376835" cy="2088232"/>
          </a:xfrm>
          <a:prstGeom prst="parallelogram">
            <a:avLst>
              <a:gd name="adj" fmla="val 2639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6458512" y="1628800"/>
            <a:ext cx="1619266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14" name="矩形 13"/>
          <p:cNvSpPr/>
          <p:nvPr/>
        </p:nvSpPr>
        <p:spPr>
          <a:xfrm flipH="1">
            <a:off x="6458512" y="3801873"/>
            <a:ext cx="1619266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15" name="椭圆 14"/>
          <p:cNvSpPr/>
          <p:nvPr/>
        </p:nvSpPr>
        <p:spPr>
          <a:xfrm>
            <a:off x="8199936" y="2625413"/>
            <a:ext cx="2255260" cy="225524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97834" y="3358833"/>
            <a:ext cx="16594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135560" y="1844824"/>
            <a:ext cx="2448272" cy="3888432"/>
            <a:chOff x="1640261" y="1844824"/>
            <a:chExt cx="2448272" cy="3888432"/>
          </a:xfrm>
        </p:grpSpPr>
        <p:sp>
          <p:nvSpPr>
            <p:cNvPr id="18" name="圆角矩形 17"/>
            <p:cNvSpPr/>
            <p:nvPr/>
          </p:nvSpPr>
          <p:spPr>
            <a:xfrm>
              <a:off x="1640261" y="1844824"/>
              <a:ext cx="2448272" cy="3888432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17780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835696" y="2348880"/>
              <a:ext cx="2057402" cy="27692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48498" y="5209779"/>
              <a:ext cx="431798" cy="43179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18659" y="2471576"/>
              <a:ext cx="1933261" cy="2410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100" dirty="0">
                  <a:solidFill>
                    <a:schemeClr val="accent2"/>
                  </a:solidFill>
                </a:rPr>
                <a:t>At the first God made the heaven and the earth</a:t>
              </a:r>
              <a:endParaRPr lang="en-US" altLang="zh-CN" sz="1100" dirty="0">
                <a:solidFill>
                  <a:schemeClr val="accent2"/>
                </a:solidFill>
              </a:endParaRPr>
            </a:p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100" dirty="0">
                  <a:solidFill>
                    <a:schemeClr val="accent2"/>
                  </a:solidFill>
                </a:rPr>
                <a:t>And the earth was waste and without form; and it was dark on the face of the deep: and the Spirit of God was moving on the face of the waters</a:t>
              </a:r>
              <a:endParaRPr lang="en-US" altLang="zh-CN" sz="1100" dirty="0">
                <a:solidFill>
                  <a:schemeClr val="accent2"/>
                </a:solidFill>
              </a:endParaRPr>
            </a:p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100" dirty="0">
                  <a:solidFill>
                    <a:schemeClr val="accent2"/>
                  </a:solidFill>
                </a:rPr>
                <a:t>And God said, Let there be light: and there was light</a:t>
              </a:r>
              <a:endParaRPr lang="en-US" altLang="zh-CN" sz="11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871864" y="1844824"/>
            <a:ext cx="2448272" cy="3888432"/>
            <a:chOff x="1640261" y="1844824"/>
            <a:chExt cx="2448272" cy="3888432"/>
          </a:xfrm>
        </p:grpSpPr>
        <p:sp>
          <p:nvSpPr>
            <p:cNvPr id="23" name="圆角矩形 22"/>
            <p:cNvSpPr/>
            <p:nvPr/>
          </p:nvSpPr>
          <p:spPr>
            <a:xfrm>
              <a:off x="1640261" y="1844824"/>
              <a:ext cx="2448272" cy="3888432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17780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835696" y="2348880"/>
              <a:ext cx="2057402" cy="27692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2648498" y="5209779"/>
              <a:ext cx="431798" cy="43179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18659" y="2471576"/>
              <a:ext cx="1933261" cy="2410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100" dirty="0">
                  <a:solidFill>
                    <a:schemeClr val="accent2"/>
                  </a:solidFill>
                </a:rPr>
                <a:t>At the first God made the heaven and the earth</a:t>
              </a:r>
              <a:endParaRPr lang="en-US" altLang="zh-CN" sz="1100" dirty="0">
                <a:solidFill>
                  <a:schemeClr val="accent2"/>
                </a:solidFill>
              </a:endParaRPr>
            </a:p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100" dirty="0">
                  <a:solidFill>
                    <a:schemeClr val="accent2"/>
                  </a:solidFill>
                </a:rPr>
                <a:t>And the earth was waste and without form; and it was dark on the face of the deep: and the Spirit of God was moving on the face of the waters</a:t>
              </a:r>
              <a:endParaRPr lang="en-US" altLang="zh-CN" sz="1100" dirty="0">
                <a:solidFill>
                  <a:schemeClr val="accent2"/>
                </a:solidFill>
              </a:endParaRPr>
            </a:p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100" dirty="0">
                  <a:solidFill>
                    <a:schemeClr val="accent2"/>
                  </a:solidFill>
                </a:rPr>
                <a:t>And God said, Let there be light: and there was light</a:t>
              </a:r>
              <a:endParaRPr lang="en-US" altLang="zh-CN" sz="11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22728" y="1844824"/>
            <a:ext cx="2448272" cy="3888432"/>
            <a:chOff x="1640261" y="1844824"/>
            <a:chExt cx="2448272" cy="3888432"/>
          </a:xfrm>
        </p:grpSpPr>
        <p:sp>
          <p:nvSpPr>
            <p:cNvPr id="28" name="圆角矩形 27"/>
            <p:cNvSpPr/>
            <p:nvPr/>
          </p:nvSpPr>
          <p:spPr>
            <a:xfrm>
              <a:off x="1640261" y="1844824"/>
              <a:ext cx="2448272" cy="3888432"/>
            </a:xfrm>
            <a:prstGeom prst="roundRect">
              <a:avLst>
                <a:gd name="adj" fmla="val 15630"/>
              </a:avLst>
            </a:prstGeom>
            <a:solidFill>
              <a:schemeClr val="accent1"/>
            </a:solidFill>
            <a:ln w="9525"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17780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835696" y="2348880"/>
              <a:ext cx="2057402" cy="27692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648498" y="5209779"/>
              <a:ext cx="431798" cy="43179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18659" y="2471576"/>
              <a:ext cx="1933261" cy="2410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100" dirty="0">
                  <a:solidFill>
                    <a:schemeClr val="accent2"/>
                  </a:solidFill>
                </a:rPr>
                <a:t>At the first God made the heaven and the earth</a:t>
              </a:r>
              <a:endParaRPr lang="en-US" altLang="zh-CN" sz="1100" dirty="0">
                <a:solidFill>
                  <a:schemeClr val="accent2"/>
                </a:solidFill>
              </a:endParaRPr>
            </a:p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100" dirty="0">
                  <a:solidFill>
                    <a:schemeClr val="accent2"/>
                  </a:solidFill>
                </a:rPr>
                <a:t>And the earth was waste and without form; and it was dark on the face of the deep: and the Spirit of God was moving on the face of the waters</a:t>
              </a:r>
              <a:endParaRPr lang="en-US" altLang="zh-CN" sz="1100" dirty="0">
                <a:solidFill>
                  <a:schemeClr val="accent2"/>
                </a:solidFill>
              </a:endParaRPr>
            </a:p>
            <a:p>
              <a:pPr marL="93980" indent="-93980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  <a:buFont typeface="Arial" panose="020B0604020202090204" pitchFamily="34" charset="0"/>
                <a:buChar char="•"/>
              </a:pPr>
              <a:r>
                <a:rPr lang="en-US" altLang="zh-CN" sz="1100" dirty="0">
                  <a:solidFill>
                    <a:schemeClr val="accent2"/>
                  </a:solidFill>
                </a:rPr>
                <a:t>And God said, Let there be light: and there was light</a:t>
              </a:r>
              <a:endParaRPr lang="en-US" altLang="zh-CN" sz="11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2878196" y="1196976"/>
            <a:ext cx="963001" cy="963001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800" dirty="0">
                <a:solidFill>
                  <a:schemeClr val="accent2"/>
                </a:solidFill>
                <a:latin typeface="+mj-lt"/>
              </a:rPr>
              <a:t>1</a:t>
            </a:r>
            <a:endParaRPr lang="zh-CN" altLang="en-US" sz="4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5614500" y="1196976"/>
            <a:ext cx="963001" cy="963001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800" dirty="0">
                <a:solidFill>
                  <a:schemeClr val="accent2"/>
                </a:solidFill>
                <a:latin typeface="+mj-lt"/>
              </a:rPr>
              <a:t>2</a:t>
            </a:r>
            <a:endParaRPr lang="zh-CN" altLang="en-US" sz="4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320369" y="1196976"/>
            <a:ext cx="963001" cy="963001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800" dirty="0">
                <a:solidFill>
                  <a:schemeClr val="accent2"/>
                </a:solidFill>
                <a:latin typeface="+mj-lt"/>
              </a:rPr>
              <a:t>3</a:t>
            </a:r>
            <a:endParaRPr lang="zh-CN" altLang="en-US" sz="4800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4743540" y="2081321"/>
            <a:ext cx="2803434" cy="1155880"/>
          </a:xfrm>
          <a:custGeom>
            <a:avLst/>
            <a:gdLst>
              <a:gd name="connsiteX0" fmla="*/ 2495549 w 3143621"/>
              <a:gd name="connsiteY0" fmla="*/ 0 h 1296144"/>
              <a:gd name="connsiteX1" fmla="*/ 3143621 w 3143621"/>
              <a:gd name="connsiteY1" fmla="*/ 648072 h 1296144"/>
              <a:gd name="connsiteX2" fmla="*/ 2495549 w 3143621"/>
              <a:gd name="connsiteY2" fmla="*/ 1296144 h 1296144"/>
              <a:gd name="connsiteX3" fmla="*/ 2495549 w 3143621"/>
              <a:gd name="connsiteY3" fmla="*/ 1052009 h 1296144"/>
              <a:gd name="connsiteX4" fmla="*/ 807874 w 3143621"/>
              <a:gd name="connsiteY4" fmla="*/ 1052009 h 1296144"/>
              <a:gd name="connsiteX5" fmla="*/ 0 w 3143621"/>
              <a:gd name="connsiteY5" fmla="*/ 244135 h 1296144"/>
              <a:gd name="connsiteX6" fmla="*/ 2495549 w 3143621"/>
              <a:gd name="connsiteY6" fmla="*/ 244135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621" h="1296144">
                <a:moveTo>
                  <a:pt x="2495549" y="0"/>
                </a:moveTo>
                <a:lnTo>
                  <a:pt x="3143621" y="648072"/>
                </a:lnTo>
                <a:lnTo>
                  <a:pt x="2495549" y="1296144"/>
                </a:lnTo>
                <a:lnTo>
                  <a:pt x="2495549" y="1052009"/>
                </a:lnTo>
                <a:lnTo>
                  <a:pt x="807874" y="1052009"/>
                </a:lnTo>
                <a:lnTo>
                  <a:pt x="0" y="244135"/>
                </a:lnTo>
                <a:lnTo>
                  <a:pt x="2495549" y="24413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6046745" y="3315595"/>
            <a:ext cx="2803432" cy="1155881"/>
          </a:xfrm>
          <a:custGeom>
            <a:avLst/>
            <a:gdLst>
              <a:gd name="connsiteX0" fmla="*/ 2495549 w 3143621"/>
              <a:gd name="connsiteY0" fmla="*/ 0 h 1296144"/>
              <a:gd name="connsiteX1" fmla="*/ 3143621 w 3143621"/>
              <a:gd name="connsiteY1" fmla="*/ 648072 h 1296144"/>
              <a:gd name="connsiteX2" fmla="*/ 2495549 w 3143621"/>
              <a:gd name="connsiteY2" fmla="*/ 1296144 h 1296144"/>
              <a:gd name="connsiteX3" fmla="*/ 2495549 w 3143621"/>
              <a:gd name="connsiteY3" fmla="*/ 1052009 h 1296144"/>
              <a:gd name="connsiteX4" fmla="*/ 807874 w 3143621"/>
              <a:gd name="connsiteY4" fmla="*/ 1052009 h 1296144"/>
              <a:gd name="connsiteX5" fmla="*/ 0 w 3143621"/>
              <a:gd name="connsiteY5" fmla="*/ 244135 h 1296144"/>
              <a:gd name="connsiteX6" fmla="*/ 2495549 w 3143621"/>
              <a:gd name="connsiteY6" fmla="*/ 244135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621" h="1296144">
                <a:moveTo>
                  <a:pt x="2495549" y="0"/>
                </a:moveTo>
                <a:lnTo>
                  <a:pt x="3143621" y="648072"/>
                </a:lnTo>
                <a:lnTo>
                  <a:pt x="2495549" y="1296144"/>
                </a:lnTo>
                <a:lnTo>
                  <a:pt x="2495549" y="1052009"/>
                </a:lnTo>
                <a:lnTo>
                  <a:pt x="807874" y="1052009"/>
                </a:lnTo>
                <a:lnTo>
                  <a:pt x="0" y="244135"/>
                </a:lnTo>
                <a:lnTo>
                  <a:pt x="2495549" y="24413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任意多边形 6"/>
          <p:cNvSpPr/>
          <p:nvPr/>
        </p:nvSpPr>
        <p:spPr>
          <a:xfrm rot="10800000">
            <a:off x="4645026" y="4468531"/>
            <a:ext cx="2803434" cy="1155880"/>
          </a:xfrm>
          <a:custGeom>
            <a:avLst/>
            <a:gdLst>
              <a:gd name="connsiteX0" fmla="*/ 2495549 w 3143621"/>
              <a:gd name="connsiteY0" fmla="*/ 0 h 1296144"/>
              <a:gd name="connsiteX1" fmla="*/ 3143621 w 3143621"/>
              <a:gd name="connsiteY1" fmla="*/ 648072 h 1296144"/>
              <a:gd name="connsiteX2" fmla="*/ 2495549 w 3143621"/>
              <a:gd name="connsiteY2" fmla="*/ 1296144 h 1296144"/>
              <a:gd name="connsiteX3" fmla="*/ 2495549 w 3143621"/>
              <a:gd name="connsiteY3" fmla="*/ 1052009 h 1296144"/>
              <a:gd name="connsiteX4" fmla="*/ 807874 w 3143621"/>
              <a:gd name="connsiteY4" fmla="*/ 1052009 h 1296144"/>
              <a:gd name="connsiteX5" fmla="*/ 0 w 3143621"/>
              <a:gd name="connsiteY5" fmla="*/ 244135 h 1296144"/>
              <a:gd name="connsiteX6" fmla="*/ 2495549 w 3143621"/>
              <a:gd name="connsiteY6" fmla="*/ 244135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621" h="1296144">
                <a:moveTo>
                  <a:pt x="2495549" y="0"/>
                </a:moveTo>
                <a:lnTo>
                  <a:pt x="3143621" y="648072"/>
                </a:lnTo>
                <a:lnTo>
                  <a:pt x="2495549" y="1296144"/>
                </a:lnTo>
                <a:lnTo>
                  <a:pt x="2495549" y="1052009"/>
                </a:lnTo>
                <a:lnTo>
                  <a:pt x="807874" y="1052009"/>
                </a:lnTo>
                <a:lnTo>
                  <a:pt x="0" y="244135"/>
                </a:lnTo>
                <a:lnTo>
                  <a:pt x="2495549" y="24413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任意多边形 7"/>
          <p:cNvSpPr/>
          <p:nvPr/>
        </p:nvSpPr>
        <p:spPr>
          <a:xfrm rot="16200000">
            <a:off x="3341824" y="3234257"/>
            <a:ext cx="2803432" cy="1155881"/>
          </a:xfrm>
          <a:custGeom>
            <a:avLst/>
            <a:gdLst>
              <a:gd name="connsiteX0" fmla="*/ 2495549 w 3143621"/>
              <a:gd name="connsiteY0" fmla="*/ 0 h 1296144"/>
              <a:gd name="connsiteX1" fmla="*/ 3143621 w 3143621"/>
              <a:gd name="connsiteY1" fmla="*/ 648072 h 1296144"/>
              <a:gd name="connsiteX2" fmla="*/ 2495549 w 3143621"/>
              <a:gd name="connsiteY2" fmla="*/ 1296144 h 1296144"/>
              <a:gd name="connsiteX3" fmla="*/ 2495549 w 3143621"/>
              <a:gd name="connsiteY3" fmla="*/ 1052009 h 1296144"/>
              <a:gd name="connsiteX4" fmla="*/ 807874 w 3143621"/>
              <a:gd name="connsiteY4" fmla="*/ 1052009 h 1296144"/>
              <a:gd name="connsiteX5" fmla="*/ 0 w 3143621"/>
              <a:gd name="connsiteY5" fmla="*/ 244135 h 1296144"/>
              <a:gd name="connsiteX6" fmla="*/ 2495549 w 3143621"/>
              <a:gd name="connsiteY6" fmla="*/ 244135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3621" h="1296144">
                <a:moveTo>
                  <a:pt x="2495549" y="0"/>
                </a:moveTo>
                <a:lnTo>
                  <a:pt x="3143621" y="648072"/>
                </a:lnTo>
                <a:lnTo>
                  <a:pt x="2495549" y="1296144"/>
                </a:lnTo>
                <a:lnTo>
                  <a:pt x="2495549" y="1052009"/>
                </a:lnTo>
                <a:lnTo>
                  <a:pt x="807874" y="1052009"/>
                </a:lnTo>
                <a:lnTo>
                  <a:pt x="0" y="244135"/>
                </a:lnTo>
                <a:lnTo>
                  <a:pt x="2495549" y="244135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0662" y="3418250"/>
            <a:ext cx="2050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dirty="0">
                <a:latin typeface="Arial Black" panose="020B0A04020102020204"/>
              </a:rPr>
              <a:t>TEXT</a:t>
            </a:r>
            <a:endParaRPr lang="zh-CN" altLang="en-US" sz="4400" dirty="0">
              <a:latin typeface="Arial Black" panose="020B0A040201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29117" y="3009563"/>
            <a:ext cx="2137967" cy="1547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11" name="矩形 10"/>
          <p:cNvSpPr/>
          <p:nvPr/>
        </p:nvSpPr>
        <p:spPr>
          <a:xfrm>
            <a:off x="3530600" y="1124745"/>
            <a:ext cx="513080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12" name="矩形 11"/>
          <p:cNvSpPr/>
          <p:nvPr/>
        </p:nvSpPr>
        <p:spPr>
          <a:xfrm>
            <a:off x="3530600" y="5543073"/>
            <a:ext cx="513080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13" name="矩形 12"/>
          <p:cNvSpPr/>
          <p:nvPr/>
        </p:nvSpPr>
        <p:spPr>
          <a:xfrm>
            <a:off x="8150445" y="3009563"/>
            <a:ext cx="2137967" cy="1547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上箭头 4"/>
          <p:cNvSpPr/>
          <p:nvPr/>
        </p:nvSpPr>
        <p:spPr>
          <a:xfrm>
            <a:off x="2040138" y="4149080"/>
            <a:ext cx="1861864" cy="2808312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4127196" y="3140968"/>
            <a:ext cx="1861864" cy="3816424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6214254" y="2276872"/>
            <a:ext cx="1861864" cy="4680520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8301311" y="1556792"/>
            <a:ext cx="1861864" cy="5400600"/>
          </a:xfrm>
          <a:prstGeom prst="upArrow">
            <a:avLst>
              <a:gd name="adj1" fmla="val 74631"/>
              <a:gd name="adj2" fmla="val 50000"/>
            </a:avLst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2126" y="4725147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  <a:endParaRPr lang="en-US" altLang="zh-CN" sz="1400" dirty="0"/>
          </a:p>
        </p:txBody>
      </p:sp>
      <p:sp>
        <p:nvSpPr>
          <p:cNvPr id="10" name="矩形 9"/>
          <p:cNvSpPr/>
          <p:nvPr/>
        </p:nvSpPr>
        <p:spPr>
          <a:xfrm>
            <a:off x="4419184" y="3645027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  <a:endParaRPr lang="en-US" altLang="zh-CN" sz="1400" dirty="0"/>
          </a:p>
        </p:txBody>
      </p:sp>
      <p:sp>
        <p:nvSpPr>
          <p:cNvPr id="11" name="矩形 10"/>
          <p:cNvSpPr/>
          <p:nvPr/>
        </p:nvSpPr>
        <p:spPr>
          <a:xfrm>
            <a:off x="6506242" y="2811512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  <a:endParaRPr lang="en-US" altLang="zh-CN" sz="1400" dirty="0"/>
          </a:p>
        </p:txBody>
      </p:sp>
      <p:sp>
        <p:nvSpPr>
          <p:cNvPr id="12" name="矩形 11"/>
          <p:cNvSpPr/>
          <p:nvPr/>
        </p:nvSpPr>
        <p:spPr>
          <a:xfrm>
            <a:off x="8593299" y="2060851"/>
            <a:ext cx="127788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  <a:endParaRPr lang="en-US" altLang="zh-CN" sz="1400" dirty="0"/>
          </a:p>
        </p:txBody>
      </p:sp>
      <p:sp>
        <p:nvSpPr>
          <p:cNvPr id="13" name="圆角矩形 12"/>
          <p:cNvSpPr/>
          <p:nvPr/>
        </p:nvSpPr>
        <p:spPr>
          <a:xfrm flipH="1">
            <a:off x="559732" y="1434645"/>
            <a:ext cx="4047905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2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 rot="10800000" flipV="1">
            <a:off x="4411133" y="1556792"/>
            <a:ext cx="3369734" cy="1684868"/>
          </a:xfrm>
          <a:custGeom>
            <a:avLst/>
            <a:gdLst>
              <a:gd name="connsiteX0" fmla="*/ 748680 w 1497360"/>
              <a:gd name="connsiteY0" fmla="*/ 748680 h 748680"/>
              <a:gd name="connsiteX1" fmla="*/ 1497360 w 1497360"/>
              <a:gd name="connsiteY1" fmla="*/ 0 h 748680"/>
              <a:gd name="connsiteX2" fmla="*/ 0 w 1497360"/>
              <a:gd name="connsiteY2" fmla="*/ 0 h 748680"/>
              <a:gd name="connsiteX3" fmla="*/ 748680 w 1497360"/>
              <a:gd name="connsiteY3" fmla="*/ 748680 h 74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7360" h="748680">
                <a:moveTo>
                  <a:pt x="748680" y="748680"/>
                </a:moveTo>
                <a:cubicBezTo>
                  <a:pt x="1162165" y="748680"/>
                  <a:pt x="1497360" y="413485"/>
                  <a:pt x="1497360" y="0"/>
                </a:cubicBezTo>
                <a:lnTo>
                  <a:pt x="0" y="0"/>
                </a:lnTo>
                <a:cubicBezTo>
                  <a:pt x="0" y="413485"/>
                  <a:pt x="335195" y="748680"/>
                  <a:pt x="748680" y="74868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 flipV="1">
            <a:off x="4411133" y="4127383"/>
            <a:ext cx="3369734" cy="1684868"/>
          </a:xfrm>
          <a:custGeom>
            <a:avLst/>
            <a:gdLst>
              <a:gd name="connsiteX0" fmla="*/ 748680 w 1497360"/>
              <a:gd name="connsiteY0" fmla="*/ 748680 h 748680"/>
              <a:gd name="connsiteX1" fmla="*/ 1497360 w 1497360"/>
              <a:gd name="connsiteY1" fmla="*/ 0 h 748680"/>
              <a:gd name="connsiteX2" fmla="*/ 0 w 1497360"/>
              <a:gd name="connsiteY2" fmla="*/ 0 h 748680"/>
              <a:gd name="connsiteX3" fmla="*/ 748680 w 1497360"/>
              <a:gd name="connsiteY3" fmla="*/ 748680 h 74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7360" h="748680">
                <a:moveTo>
                  <a:pt x="748680" y="748680"/>
                </a:moveTo>
                <a:cubicBezTo>
                  <a:pt x="1162165" y="748680"/>
                  <a:pt x="1497360" y="413485"/>
                  <a:pt x="1497360" y="0"/>
                </a:cubicBezTo>
                <a:lnTo>
                  <a:pt x="0" y="0"/>
                </a:lnTo>
                <a:cubicBezTo>
                  <a:pt x="0" y="413485"/>
                  <a:pt x="335195" y="748680"/>
                  <a:pt x="748680" y="74868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grpSp>
        <p:nvGrpSpPr>
          <p:cNvPr id="7" name="组合 6"/>
          <p:cNvGrpSpPr/>
          <p:nvPr/>
        </p:nvGrpSpPr>
        <p:grpSpPr>
          <a:xfrm rot="5400000">
            <a:off x="4411132" y="1556795"/>
            <a:ext cx="3369734" cy="4255459"/>
            <a:chOff x="2556933" y="1461542"/>
            <a:chExt cx="3369734" cy="4255459"/>
          </a:xfrm>
          <a:solidFill>
            <a:schemeClr val="accent2"/>
          </a:solidFill>
        </p:grpSpPr>
        <p:sp>
          <p:nvSpPr>
            <p:cNvPr id="8" name="任意多边形 7"/>
            <p:cNvSpPr/>
            <p:nvPr/>
          </p:nvSpPr>
          <p:spPr>
            <a:xfrm rot="10800000" flipV="1">
              <a:off x="2556933" y="1461542"/>
              <a:ext cx="3369734" cy="1684868"/>
            </a:xfrm>
            <a:custGeom>
              <a:avLst/>
              <a:gdLst>
                <a:gd name="connsiteX0" fmla="*/ 748680 w 1497360"/>
                <a:gd name="connsiteY0" fmla="*/ 748680 h 748680"/>
                <a:gd name="connsiteX1" fmla="*/ 1497360 w 1497360"/>
                <a:gd name="connsiteY1" fmla="*/ 0 h 748680"/>
                <a:gd name="connsiteX2" fmla="*/ 0 w 1497360"/>
                <a:gd name="connsiteY2" fmla="*/ 0 h 748680"/>
                <a:gd name="connsiteX3" fmla="*/ 748680 w 1497360"/>
                <a:gd name="connsiteY3" fmla="*/ 748680 h 7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60" h="748680">
                  <a:moveTo>
                    <a:pt x="748680" y="748680"/>
                  </a:moveTo>
                  <a:cubicBezTo>
                    <a:pt x="1162165" y="748680"/>
                    <a:pt x="1497360" y="413485"/>
                    <a:pt x="1497360" y="0"/>
                  </a:cubicBezTo>
                  <a:lnTo>
                    <a:pt x="0" y="0"/>
                  </a:lnTo>
                  <a:cubicBezTo>
                    <a:pt x="0" y="413485"/>
                    <a:pt x="335195" y="748680"/>
                    <a:pt x="748680" y="74868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+mj-lt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flipV="1">
              <a:off x="2556933" y="4032133"/>
              <a:ext cx="3369734" cy="1684868"/>
            </a:xfrm>
            <a:custGeom>
              <a:avLst/>
              <a:gdLst>
                <a:gd name="connsiteX0" fmla="*/ 748680 w 1497360"/>
                <a:gd name="connsiteY0" fmla="*/ 748680 h 748680"/>
                <a:gd name="connsiteX1" fmla="*/ 1497360 w 1497360"/>
                <a:gd name="connsiteY1" fmla="*/ 0 h 748680"/>
                <a:gd name="connsiteX2" fmla="*/ 0 w 1497360"/>
                <a:gd name="connsiteY2" fmla="*/ 0 h 748680"/>
                <a:gd name="connsiteX3" fmla="*/ 748680 w 1497360"/>
                <a:gd name="connsiteY3" fmla="*/ 748680 h 74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7360" h="748680">
                  <a:moveTo>
                    <a:pt x="748680" y="748680"/>
                  </a:moveTo>
                  <a:cubicBezTo>
                    <a:pt x="1162165" y="748680"/>
                    <a:pt x="1497360" y="413485"/>
                    <a:pt x="1497360" y="0"/>
                  </a:cubicBezTo>
                  <a:lnTo>
                    <a:pt x="0" y="0"/>
                  </a:lnTo>
                  <a:cubicBezTo>
                    <a:pt x="0" y="413485"/>
                    <a:pt x="335195" y="748680"/>
                    <a:pt x="748680" y="748680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000" dirty="0">
                <a:latin typeface="+mj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597400" y="1687572"/>
            <a:ext cx="2997200" cy="1192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At the first God made </a:t>
            </a:r>
            <a:endParaRPr lang="en-US" altLang="zh-CN" dirty="0"/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the heaven </a:t>
            </a:r>
            <a:endParaRPr lang="en-US" altLang="zh-CN" dirty="0"/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the earth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4597400" y="4429776"/>
            <a:ext cx="2997200" cy="1192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At the first God </a:t>
            </a:r>
            <a:endParaRPr lang="en-US" altLang="zh-CN" dirty="0"/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made the heaven </a:t>
            </a:r>
            <a:endParaRPr lang="en-US" altLang="zh-CN" dirty="0"/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the earth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3968270" y="2787210"/>
            <a:ext cx="147965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At the first God made the heaven </a:t>
            </a:r>
            <a:endParaRPr lang="en-US" altLang="zh-CN" dirty="0"/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the earth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6744071" y="2787210"/>
            <a:ext cx="1479658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At the first God made the heaven </a:t>
            </a:r>
            <a:endParaRPr lang="en-US" altLang="zh-CN" dirty="0"/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the earth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527051" y="2467718"/>
            <a:ext cx="317026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dirty="0"/>
              <a:t>And the earth was waste and without form; and it was dark on the face of the deep: and the Spirit of God was moving on the face of the waters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8626876" y="2467718"/>
            <a:ext cx="3038075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dirty="0"/>
              <a:t>And the earth was waste and without form; and it was dark on the face of the deep: and the Spirit of God was moving on the face of the waters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 rot="21315879">
            <a:off x="1256668" y="1454019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1296393" y="2606433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1466" y="1748149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latin typeface="+mj-lt"/>
              </a:rPr>
              <a:t>At the first God made the heaven and the earth</a:t>
            </a:r>
            <a:endParaRPr lang="en-US" altLang="zh-CN" sz="1400" dirty="0">
              <a:latin typeface="+mj-lt"/>
            </a:endParaRPr>
          </a:p>
        </p:txBody>
      </p:sp>
      <p:sp>
        <p:nvSpPr>
          <p:cNvPr id="8" name="椭圆 7"/>
          <p:cNvSpPr/>
          <p:nvPr/>
        </p:nvSpPr>
        <p:spPr>
          <a:xfrm rot="21315879">
            <a:off x="4267989" y="1454019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4307715" y="2606433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2788" y="1748149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latin typeface="+mj-lt"/>
              </a:rPr>
              <a:t>At the first God made the heaven and the earth</a:t>
            </a:r>
            <a:endParaRPr lang="en-US" altLang="zh-CN" sz="1400" dirty="0">
              <a:latin typeface="+mj-lt"/>
            </a:endParaRPr>
          </a:p>
        </p:txBody>
      </p:sp>
      <p:sp>
        <p:nvSpPr>
          <p:cNvPr id="11" name="椭圆 10"/>
          <p:cNvSpPr/>
          <p:nvPr/>
        </p:nvSpPr>
        <p:spPr>
          <a:xfrm rot="21315879">
            <a:off x="2364774" y="3743727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2404499" y="4896141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59572" y="4037857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latin typeface="+mj-lt"/>
              </a:rPr>
              <a:t>At the first God made the heaven and the earth</a:t>
            </a:r>
            <a:endParaRPr lang="en-US" altLang="zh-CN" sz="1400" dirty="0">
              <a:latin typeface="+mj-lt"/>
            </a:endParaRPr>
          </a:p>
        </p:txBody>
      </p:sp>
      <p:sp>
        <p:nvSpPr>
          <p:cNvPr id="14" name="椭圆 13"/>
          <p:cNvSpPr/>
          <p:nvPr/>
        </p:nvSpPr>
        <p:spPr>
          <a:xfrm rot="21315879">
            <a:off x="5376095" y="3743727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5415821" y="4896141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70894" y="4037857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latin typeface="+mj-lt"/>
              </a:rPr>
              <a:t>At the first God made the heaven and the earth</a:t>
            </a:r>
            <a:endParaRPr lang="en-US" altLang="zh-CN" sz="1400" dirty="0">
              <a:latin typeface="+mj-lt"/>
            </a:endParaRPr>
          </a:p>
        </p:txBody>
      </p:sp>
      <p:sp>
        <p:nvSpPr>
          <p:cNvPr id="17" name="椭圆 16"/>
          <p:cNvSpPr/>
          <p:nvPr/>
        </p:nvSpPr>
        <p:spPr>
          <a:xfrm rot="21315879">
            <a:off x="7301475" y="1454019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7341201" y="2606433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6274" y="1748149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latin typeface="+mj-lt"/>
              </a:rPr>
              <a:t>At the first God made the heaven and the earth</a:t>
            </a:r>
            <a:endParaRPr lang="en-US" altLang="zh-CN" sz="1400" dirty="0">
              <a:latin typeface="+mj-lt"/>
            </a:endParaRPr>
          </a:p>
        </p:txBody>
      </p:sp>
      <p:sp>
        <p:nvSpPr>
          <p:cNvPr id="20" name="椭圆 19"/>
          <p:cNvSpPr/>
          <p:nvPr/>
        </p:nvSpPr>
        <p:spPr>
          <a:xfrm rot="21315879">
            <a:off x="8409581" y="3743727"/>
            <a:ext cx="2805804" cy="150207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8449307" y="4896141"/>
            <a:ext cx="1657975" cy="1024044"/>
          </a:xfrm>
          <a:prstGeom prst="wedgeEllipseCallout">
            <a:avLst>
              <a:gd name="adj1" fmla="val 49715"/>
              <a:gd name="adj2" fmla="val 55584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04380" y="4037857"/>
            <a:ext cx="234325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latin typeface="+mj-lt"/>
              </a:rPr>
              <a:t>At the first God made the heaven and the earth</a:t>
            </a:r>
            <a:endParaRPr lang="en-US" altLang="zh-CN" sz="14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Icons-1</a:t>
            </a:r>
            <a:endParaRPr lang="zh-CN" altLang="en-US" dirty="0"/>
          </a:p>
        </p:txBody>
      </p:sp>
      <p:sp>
        <p:nvSpPr>
          <p:cNvPr id="137" name="Freeform 135"/>
          <p:cNvSpPr>
            <a:spLocks noEditPoints="1"/>
          </p:cNvSpPr>
          <p:nvPr/>
        </p:nvSpPr>
        <p:spPr bwMode="auto">
          <a:xfrm>
            <a:off x="10251544" y="3819661"/>
            <a:ext cx="922095" cy="515580"/>
          </a:xfrm>
          <a:custGeom>
            <a:avLst/>
            <a:gdLst>
              <a:gd name="T0" fmla="*/ 186 w 186"/>
              <a:gd name="T1" fmla="*/ 22 h 104"/>
              <a:gd name="T2" fmla="*/ 186 w 186"/>
              <a:gd name="T3" fmla="*/ 104 h 104"/>
              <a:gd name="T4" fmla="*/ 18 w 186"/>
              <a:gd name="T5" fmla="*/ 104 h 104"/>
              <a:gd name="T6" fmla="*/ 42 w 186"/>
              <a:gd name="T7" fmla="*/ 90 h 104"/>
              <a:gd name="T8" fmla="*/ 160 w 186"/>
              <a:gd name="T9" fmla="*/ 96 h 104"/>
              <a:gd name="T10" fmla="*/ 174 w 186"/>
              <a:gd name="T11" fmla="*/ 90 h 104"/>
              <a:gd name="T12" fmla="*/ 178 w 186"/>
              <a:gd name="T13" fmla="*/ 78 h 104"/>
              <a:gd name="T14" fmla="*/ 174 w 186"/>
              <a:gd name="T15" fmla="*/ 48 h 104"/>
              <a:gd name="T16" fmla="*/ 4 w 186"/>
              <a:gd name="T17" fmla="*/ 0 h 104"/>
              <a:gd name="T18" fmla="*/ 0 w 186"/>
              <a:gd name="T19" fmla="*/ 80 h 104"/>
              <a:gd name="T20" fmla="*/ 164 w 186"/>
              <a:gd name="T21" fmla="*/ 84 h 104"/>
              <a:gd name="T22" fmla="*/ 168 w 186"/>
              <a:gd name="T23" fmla="*/ 4 h 104"/>
              <a:gd name="T24" fmla="*/ 4 w 186"/>
              <a:gd name="T25" fmla="*/ 0 h 104"/>
              <a:gd name="T26" fmla="*/ 160 w 186"/>
              <a:gd name="T27" fmla="*/ 28 h 104"/>
              <a:gd name="T28" fmla="*/ 144 w 186"/>
              <a:gd name="T29" fmla="*/ 14 h 104"/>
              <a:gd name="T30" fmla="*/ 26 w 186"/>
              <a:gd name="T31" fmla="*/ 8 h 104"/>
              <a:gd name="T32" fmla="*/ 14 w 186"/>
              <a:gd name="T33" fmla="*/ 26 h 104"/>
              <a:gd name="T34" fmla="*/ 8 w 186"/>
              <a:gd name="T35" fmla="*/ 56 h 104"/>
              <a:gd name="T36" fmla="*/ 24 w 186"/>
              <a:gd name="T37" fmla="*/ 68 h 104"/>
              <a:gd name="T38" fmla="*/ 142 w 186"/>
              <a:gd name="T39" fmla="*/ 74 h 104"/>
              <a:gd name="T40" fmla="*/ 154 w 186"/>
              <a:gd name="T41" fmla="*/ 58 h 104"/>
              <a:gd name="T42" fmla="*/ 160 w 186"/>
              <a:gd name="T43" fmla="*/ 28 h 104"/>
              <a:gd name="T44" fmla="*/ 90 w 186"/>
              <a:gd name="T45" fmla="*/ 18 h 104"/>
              <a:gd name="T46" fmla="*/ 98 w 186"/>
              <a:gd name="T47" fmla="*/ 20 h 104"/>
              <a:gd name="T48" fmla="*/ 100 w 186"/>
              <a:gd name="T49" fmla="*/ 30 h 104"/>
              <a:gd name="T50" fmla="*/ 88 w 186"/>
              <a:gd name="T51" fmla="*/ 32 h 104"/>
              <a:gd name="T52" fmla="*/ 88 w 186"/>
              <a:gd name="T53" fmla="*/ 26 h 104"/>
              <a:gd name="T54" fmla="*/ 86 w 186"/>
              <a:gd name="T55" fmla="*/ 24 h 104"/>
              <a:gd name="T56" fmla="*/ 84 w 186"/>
              <a:gd name="T57" fmla="*/ 28 h 104"/>
              <a:gd name="T58" fmla="*/ 84 w 186"/>
              <a:gd name="T59" fmla="*/ 32 h 104"/>
              <a:gd name="T60" fmla="*/ 98 w 186"/>
              <a:gd name="T61" fmla="*/ 40 h 104"/>
              <a:gd name="T62" fmla="*/ 100 w 186"/>
              <a:gd name="T63" fmla="*/ 46 h 104"/>
              <a:gd name="T64" fmla="*/ 102 w 186"/>
              <a:gd name="T65" fmla="*/ 58 h 104"/>
              <a:gd name="T66" fmla="*/ 94 w 186"/>
              <a:gd name="T67" fmla="*/ 66 h 104"/>
              <a:gd name="T68" fmla="*/ 110 w 186"/>
              <a:gd name="T69" fmla="*/ 70 h 104"/>
              <a:gd name="T70" fmla="*/ 118 w 186"/>
              <a:gd name="T71" fmla="*/ 48 h 104"/>
              <a:gd name="T72" fmla="*/ 116 w 186"/>
              <a:gd name="T73" fmla="*/ 26 h 104"/>
              <a:gd name="T74" fmla="*/ 84 w 186"/>
              <a:gd name="T75" fmla="*/ 70 h 104"/>
              <a:gd name="T76" fmla="*/ 80 w 186"/>
              <a:gd name="T77" fmla="*/ 66 h 104"/>
              <a:gd name="T78" fmla="*/ 72 w 186"/>
              <a:gd name="T79" fmla="*/ 58 h 104"/>
              <a:gd name="T80" fmla="*/ 84 w 186"/>
              <a:gd name="T81" fmla="*/ 50 h 104"/>
              <a:gd name="T82" fmla="*/ 84 w 186"/>
              <a:gd name="T83" fmla="*/ 58 h 104"/>
              <a:gd name="T84" fmla="*/ 86 w 186"/>
              <a:gd name="T85" fmla="*/ 60 h 104"/>
              <a:gd name="T86" fmla="*/ 88 w 186"/>
              <a:gd name="T87" fmla="*/ 56 h 104"/>
              <a:gd name="T88" fmla="*/ 88 w 186"/>
              <a:gd name="T89" fmla="*/ 50 h 104"/>
              <a:gd name="T90" fmla="*/ 76 w 186"/>
              <a:gd name="T91" fmla="*/ 42 h 104"/>
              <a:gd name="T92" fmla="*/ 72 w 186"/>
              <a:gd name="T93" fmla="*/ 36 h 104"/>
              <a:gd name="T94" fmla="*/ 72 w 186"/>
              <a:gd name="T95" fmla="*/ 24 h 104"/>
              <a:gd name="T96" fmla="*/ 78 w 186"/>
              <a:gd name="T97" fmla="*/ 18 h 104"/>
              <a:gd name="T98" fmla="*/ 60 w 186"/>
              <a:gd name="T99" fmla="*/ 14 h 104"/>
              <a:gd name="T100" fmla="*/ 54 w 186"/>
              <a:gd name="T101" fmla="*/ 40 h 104"/>
              <a:gd name="T102" fmla="*/ 56 w 186"/>
              <a:gd name="T103" fmla="*/ 56 h 104"/>
              <a:gd name="T104" fmla="*/ 84 w 186"/>
              <a:gd name="T105" fmla="*/ 70 h 104"/>
              <a:gd name="T106" fmla="*/ 108 w 186"/>
              <a:gd name="T107" fmla="*/ 92 h 104"/>
              <a:gd name="T108" fmla="*/ 130 w 186"/>
              <a:gd name="T109" fmla="*/ 90 h 104"/>
              <a:gd name="T110" fmla="*/ 102 w 186"/>
              <a:gd name="T111" fmla="*/ 90 h 104"/>
              <a:gd name="T112" fmla="*/ 82 w 186"/>
              <a:gd name="T113" fmla="*/ 9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6" h="104">
                <a:moveTo>
                  <a:pt x="174" y="22"/>
                </a:moveTo>
                <a:lnTo>
                  <a:pt x="182" y="22"/>
                </a:lnTo>
                <a:lnTo>
                  <a:pt x="186" y="22"/>
                </a:lnTo>
                <a:lnTo>
                  <a:pt x="186" y="26"/>
                </a:lnTo>
                <a:lnTo>
                  <a:pt x="186" y="100"/>
                </a:lnTo>
                <a:lnTo>
                  <a:pt x="186" y="104"/>
                </a:lnTo>
                <a:lnTo>
                  <a:pt x="182" y="104"/>
                </a:lnTo>
                <a:lnTo>
                  <a:pt x="22" y="104"/>
                </a:lnTo>
                <a:lnTo>
                  <a:pt x="18" y="104"/>
                </a:lnTo>
                <a:lnTo>
                  <a:pt x="18" y="100"/>
                </a:lnTo>
                <a:lnTo>
                  <a:pt x="18" y="90"/>
                </a:lnTo>
                <a:lnTo>
                  <a:pt x="42" y="90"/>
                </a:lnTo>
                <a:lnTo>
                  <a:pt x="42" y="90"/>
                </a:lnTo>
                <a:lnTo>
                  <a:pt x="44" y="96"/>
                </a:lnTo>
                <a:lnTo>
                  <a:pt x="160" y="96"/>
                </a:lnTo>
                <a:lnTo>
                  <a:pt x="160" y="96"/>
                </a:lnTo>
                <a:lnTo>
                  <a:pt x="162" y="90"/>
                </a:lnTo>
                <a:lnTo>
                  <a:pt x="174" y="90"/>
                </a:lnTo>
                <a:lnTo>
                  <a:pt x="174" y="78"/>
                </a:lnTo>
                <a:lnTo>
                  <a:pt x="174" y="78"/>
                </a:lnTo>
                <a:lnTo>
                  <a:pt x="178" y="78"/>
                </a:lnTo>
                <a:lnTo>
                  <a:pt x="178" y="48"/>
                </a:lnTo>
                <a:lnTo>
                  <a:pt x="178" y="48"/>
                </a:lnTo>
                <a:lnTo>
                  <a:pt x="174" y="48"/>
                </a:lnTo>
                <a:lnTo>
                  <a:pt x="174" y="22"/>
                </a:lnTo>
                <a:lnTo>
                  <a:pt x="174" y="22"/>
                </a:lnTo>
                <a:close/>
                <a:moveTo>
                  <a:pt x="4" y="0"/>
                </a:moveTo>
                <a:lnTo>
                  <a:pt x="0" y="0"/>
                </a:lnTo>
                <a:lnTo>
                  <a:pt x="0" y="4"/>
                </a:lnTo>
                <a:lnTo>
                  <a:pt x="0" y="80"/>
                </a:lnTo>
                <a:lnTo>
                  <a:pt x="0" y="84"/>
                </a:lnTo>
                <a:lnTo>
                  <a:pt x="4" y="84"/>
                </a:lnTo>
                <a:lnTo>
                  <a:pt x="164" y="84"/>
                </a:lnTo>
                <a:lnTo>
                  <a:pt x="168" y="84"/>
                </a:lnTo>
                <a:lnTo>
                  <a:pt x="168" y="80"/>
                </a:lnTo>
                <a:lnTo>
                  <a:pt x="168" y="4"/>
                </a:lnTo>
                <a:lnTo>
                  <a:pt x="168" y="0"/>
                </a:lnTo>
                <a:lnTo>
                  <a:pt x="164" y="0"/>
                </a:lnTo>
                <a:lnTo>
                  <a:pt x="4" y="0"/>
                </a:lnTo>
                <a:lnTo>
                  <a:pt x="4" y="0"/>
                </a:lnTo>
                <a:close/>
                <a:moveTo>
                  <a:pt x="160" y="28"/>
                </a:moveTo>
                <a:lnTo>
                  <a:pt x="160" y="28"/>
                </a:lnTo>
                <a:lnTo>
                  <a:pt x="154" y="26"/>
                </a:lnTo>
                <a:lnTo>
                  <a:pt x="148" y="20"/>
                </a:lnTo>
                <a:lnTo>
                  <a:pt x="144" y="14"/>
                </a:lnTo>
                <a:lnTo>
                  <a:pt x="142" y="8"/>
                </a:lnTo>
                <a:lnTo>
                  <a:pt x="26" y="8"/>
                </a:lnTo>
                <a:lnTo>
                  <a:pt x="26" y="8"/>
                </a:lnTo>
                <a:lnTo>
                  <a:pt x="24" y="14"/>
                </a:lnTo>
                <a:lnTo>
                  <a:pt x="20" y="20"/>
                </a:lnTo>
                <a:lnTo>
                  <a:pt x="14" y="26"/>
                </a:lnTo>
                <a:lnTo>
                  <a:pt x="8" y="28"/>
                </a:lnTo>
                <a:lnTo>
                  <a:pt x="8" y="56"/>
                </a:lnTo>
                <a:lnTo>
                  <a:pt x="8" y="56"/>
                </a:lnTo>
                <a:lnTo>
                  <a:pt x="14" y="58"/>
                </a:lnTo>
                <a:lnTo>
                  <a:pt x="20" y="62"/>
                </a:lnTo>
                <a:lnTo>
                  <a:pt x="24" y="68"/>
                </a:lnTo>
                <a:lnTo>
                  <a:pt x="26" y="74"/>
                </a:lnTo>
                <a:lnTo>
                  <a:pt x="142" y="74"/>
                </a:lnTo>
                <a:lnTo>
                  <a:pt x="142" y="74"/>
                </a:lnTo>
                <a:lnTo>
                  <a:pt x="144" y="68"/>
                </a:lnTo>
                <a:lnTo>
                  <a:pt x="148" y="62"/>
                </a:lnTo>
                <a:lnTo>
                  <a:pt x="154" y="58"/>
                </a:lnTo>
                <a:lnTo>
                  <a:pt x="160" y="56"/>
                </a:lnTo>
                <a:lnTo>
                  <a:pt x="160" y="28"/>
                </a:lnTo>
                <a:lnTo>
                  <a:pt x="160" y="28"/>
                </a:lnTo>
                <a:close/>
                <a:moveTo>
                  <a:pt x="112" y="14"/>
                </a:moveTo>
                <a:lnTo>
                  <a:pt x="90" y="14"/>
                </a:lnTo>
                <a:lnTo>
                  <a:pt x="90" y="18"/>
                </a:lnTo>
                <a:lnTo>
                  <a:pt x="90" y="18"/>
                </a:lnTo>
                <a:lnTo>
                  <a:pt x="94" y="18"/>
                </a:lnTo>
                <a:lnTo>
                  <a:pt x="98" y="20"/>
                </a:lnTo>
                <a:lnTo>
                  <a:pt x="98" y="20"/>
                </a:lnTo>
                <a:lnTo>
                  <a:pt x="100" y="24"/>
                </a:lnTo>
                <a:lnTo>
                  <a:pt x="100" y="30"/>
                </a:lnTo>
                <a:lnTo>
                  <a:pt x="100" y="30"/>
                </a:lnTo>
                <a:lnTo>
                  <a:pt x="100" y="32"/>
                </a:lnTo>
                <a:lnTo>
                  <a:pt x="88" y="32"/>
                </a:lnTo>
                <a:lnTo>
                  <a:pt x="88" y="30"/>
                </a:lnTo>
                <a:lnTo>
                  <a:pt x="88" y="30"/>
                </a:lnTo>
                <a:lnTo>
                  <a:pt x="88" y="26"/>
                </a:lnTo>
                <a:lnTo>
                  <a:pt x="88" y="26"/>
                </a:lnTo>
                <a:lnTo>
                  <a:pt x="86" y="24"/>
                </a:lnTo>
                <a:lnTo>
                  <a:pt x="86" y="24"/>
                </a:lnTo>
                <a:lnTo>
                  <a:pt x="84" y="26"/>
                </a:lnTo>
                <a:lnTo>
                  <a:pt x="84" y="26"/>
                </a:lnTo>
                <a:lnTo>
                  <a:pt x="84" y="28"/>
                </a:lnTo>
                <a:lnTo>
                  <a:pt x="84" y="28"/>
                </a:lnTo>
                <a:lnTo>
                  <a:pt x="84" y="32"/>
                </a:lnTo>
                <a:lnTo>
                  <a:pt x="84" y="32"/>
                </a:lnTo>
                <a:lnTo>
                  <a:pt x="92" y="36"/>
                </a:lnTo>
                <a:lnTo>
                  <a:pt x="92" y="36"/>
                </a:lnTo>
                <a:lnTo>
                  <a:pt x="98" y="40"/>
                </a:lnTo>
                <a:lnTo>
                  <a:pt x="98" y="40"/>
                </a:lnTo>
                <a:lnTo>
                  <a:pt x="100" y="46"/>
                </a:lnTo>
                <a:lnTo>
                  <a:pt x="100" y="46"/>
                </a:lnTo>
                <a:lnTo>
                  <a:pt x="102" y="52"/>
                </a:lnTo>
                <a:lnTo>
                  <a:pt x="102" y="52"/>
                </a:lnTo>
                <a:lnTo>
                  <a:pt x="102" y="58"/>
                </a:lnTo>
                <a:lnTo>
                  <a:pt x="98" y="62"/>
                </a:lnTo>
                <a:lnTo>
                  <a:pt x="98" y="62"/>
                </a:lnTo>
                <a:lnTo>
                  <a:pt x="94" y="66"/>
                </a:lnTo>
                <a:lnTo>
                  <a:pt x="90" y="66"/>
                </a:lnTo>
                <a:lnTo>
                  <a:pt x="90" y="70"/>
                </a:lnTo>
                <a:lnTo>
                  <a:pt x="110" y="70"/>
                </a:lnTo>
                <a:lnTo>
                  <a:pt x="110" y="70"/>
                </a:lnTo>
                <a:lnTo>
                  <a:pt x="116" y="56"/>
                </a:lnTo>
                <a:lnTo>
                  <a:pt x="118" y="48"/>
                </a:lnTo>
                <a:lnTo>
                  <a:pt x="118" y="40"/>
                </a:lnTo>
                <a:lnTo>
                  <a:pt x="118" y="40"/>
                </a:lnTo>
                <a:lnTo>
                  <a:pt x="116" y="26"/>
                </a:lnTo>
                <a:lnTo>
                  <a:pt x="112" y="14"/>
                </a:lnTo>
                <a:lnTo>
                  <a:pt x="112" y="14"/>
                </a:lnTo>
                <a:close/>
                <a:moveTo>
                  <a:pt x="84" y="70"/>
                </a:moveTo>
                <a:lnTo>
                  <a:pt x="84" y="66"/>
                </a:lnTo>
                <a:lnTo>
                  <a:pt x="84" y="66"/>
                </a:lnTo>
                <a:lnTo>
                  <a:pt x="80" y="66"/>
                </a:lnTo>
                <a:lnTo>
                  <a:pt x="76" y="62"/>
                </a:lnTo>
                <a:lnTo>
                  <a:pt x="76" y="62"/>
                </a:lnTo>
                <a:lnTo>
                  <a:pt x="72" y="58"/>
                </a:lnTo>
                <a:lnTo>
                  <a:pt x="72" y="52"/>
                </a:lnTo>
                <a:lnTo>
                  <a:pt x="72" y="50"/>
                </a:lnTo>
                <a:lnTo>
                  <a:pt x="84" y="50"/>
                </a:lnTo>
                <a:lnTo>
                  <a:pt x="84" y="52"/>
                </a:lnTo>
                <a:lnTo>
                  <a:pt x="84" y="52"/>
                </a:lnTo>
                <a:lnTo>
                  <a:pt x="84" y="58"/>
                </a:lnTo>
                <a:lnTo>
                  <a:pt x="84" y="58"/>
                </a:lnTo>
                <a:lnTo>
                  <a:pt x="86" y="60"/>
                </a:lnTo>
                <a:lnTo>
                  <a:pt x="86" y="60"/>
                </a:lnTo>
                <a:lnTo>
                  <a:pt x="88" y="58"/>
                </a:lnTo>
                <a:lnTo>
                  <a:pt x="88" y="58"/>
                </a:lnTo>
                <a:lnTo>
                  <a:pt x="88" y="56"/>
                </a:lnTo>
                <a:lnTo>
                  <a:pt x="88" y="56"/>
                </a:lnTo>
                <a:lnTo>
                  <a:pt x="88" y="50"/>
                </a:lnTo>
                <a:lnTo>
                  <a:pt x="88" y="50"/>
                </a:lnTo>
                <a:lnTo>
                  <a:pt x="84" y="46"/>
                </a:lnTo>
                <a:lnTo>
                  <a:pt x="84" y="46"/>
                </a:lnTo>
                <a:lnTo>
                  <a:pt x="76" y="42"/>
                </a:lnTo>
                <a:lnTo>
                  <a:pt x="76" y="42"/>
                </a:lnTo>
                <a:lnTo>
                  <a:pt x="72" y="36"/>
                </a:lnTo>
                <a:lnTo>
                  <a:pt x="72" y="36"/>
                </a:lnTo>
                <a:lnTo>
                  <a:pt x="72" y="30"/>
                </a:lnTo>
                <a:lnTo>
                  <a:pt x="72" y="30"/>
                </a:lnTo>
                <a:lnTo>
                  <a:pt x="72" y="24"/>
                </a:lnTo>
                <a:lnTo>
                  <a:pt x="74" y="20"/>
                </a:lnTo>
                <a:lnTo>
                  <a:pt x="74" y="20"/>
                </a:lnTo>
                <a:lnTo>
                  <a:pt x="78" y="18"/>
                </a:lnTo>
                <a:lnTo>
                  <a:pt x="84" y="18"/>
                </a:lnTo>
                <a:lnTo>
                  <a:pt x="84" y="14"/>
                </a:lnTo>
                <a:lnTo>
                  <a:pt x="60" y="14"/>
                </a:lnTo>
                <a:lnTo>
                  <a:pt x="60" y="14"/>
                </a:lnTo>
                <a:lnTo>
                  <a:pt x="56" y="26"/>
                </a:lnTo>
                <a:lnTo>
                  <a:pt x="54" y="40"/>
                </a:lnTo>
                <a:lnTo>
                  <a:pt x="54" y="40"/>
                </a:lnTo>
                <a:lnTo>
                  <a:pt x="54" y="48"/>
                </a:lnTo>
                <a:lnTo>
                  <a:pt x="56" y="56"/>
                </a:lnTo>
                <a:lnTo>
                  <a:pt x="62" y="70"/>
                </a:lnTo>
                <a:lnTo>
                  <a:pt x="84" y="70"/>
                </a:lnTo>
                <a:lnTo>
                  <a:pt x="84" y="70"/>
                </a:lnTo>
                <a:close/>
                <a:moveTo>
                  <a:pt x="130" y="90"/>
                </a:moveTo>
                <a:lnTo>
                  <a:pt x="108" y="90"/>
                </a:lnTo>
                <a:lnTo>
                  <a:pt x="108" y="92"/>
                </a:lnTo>
                <a:lnTo>
                  <a:pt x="128" y="92"/>
                </a:lnTo>
                <a:lnTo>
                  <a:pt x="128" y="92"/>
                </a:lnTo>
                <a:lnTo>
                  <a:pt x="130" y="90"/>
                </a:lnTo>
                <a:lnTo>
                  <a:pt x="130" y="90"/>
                </a:lnTo>
                <a:close/>
                <a:moveTo>
                  <a:pt x="102" y="92"/>
                </a:moveTo>
                <a:lnTo>
                  <a:pt x="102" y="90"/>
                </a:lnTo>
                <a:lnTo>
                  <a:pt x="80" y="90"/>
                </a:lnTo>
                <a:lnTo>
                  <a:pt x="80" y="90"/>
                </a:lnTo>
                <a:lnTo>
                  <a:pt x="82" y="92"/>
                </a:lnTo>
                <a:lnTo>
                  <a:pt x="102" y="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8" name="Freeform 136"/>
          <p:cNvSpPr>
            <a:spLocks noEditPoints="1"/>
          </p:cNvSpPr>
          <p:nvPr/>
        </p:nvSpPr>
        <p:spPr bwMode="auto">
          <a:xfrm>
            <a:off x="6969677" y="2805727"/>
            <a:ext cx="713880" cy="466005"/>
          </a:xfrm>
          <a:custGeom>
            <a:avLst/>
            <a:gdLst>
              <a:gd name="T0" fmla="*/ 130 w 144"/>
              <a:gd name="T1" fmla="*/ 94 h 94"/>
              <a:gd name="T2" fmla="*/ 136 w 144"/>
              <a:gd name="T3" fmla="*/ 94 h 94"/>
              <a:gd name="T4" fmla="*/ 144 w 144"/>
              <a:gd name="T5" fmla="*/ 86 h 94"/>
              <a:gd name="T6" fmla="*/ 144 w 144"/>
              <a:gd name="T7" fmla="*/ 14 h 94"/>
              <a:gd name="T8" fmla="*/ 144 w 144"/>
              <a:gd name="T9" fmla="*/ 8 h 94"/>
              <a:gd name="T10" fmla="*/ 136 w 144"/>
              <a:gd name="T11" fmla="*/ 0 h 94"/>
              <a:gd name="T12" fmla="*/ 120 w 144"/>
              <a:gd name="T13" fmla="*/ 0 h 94"/>
              <a:gd name="T14" fmla="*/ 114 w 144"/>
              <a:gd name="T15" fmla="*/ 0 h 94"/>
              <a:gd name="T16" fmla="*/ 106 w 144"/>
              <a:gd name="T17" fmla="*/ 8 h 94"/>
              <a:gd name="T18" fmla="*/ 106 w 144"/>
              <a:gd name="T19" fmla="*/ 80 h 94"/>
              <a:gd name="T20" fmla="*/ 106 w 144"/>
              <a:gd name="T21" fmla="*/ 86 h 94"/>
              <a:gd name="T22" fmla="*/ 114 w 144"/>
              <a:gd name="T23" fmla="*/ 94 h 94"/>
              <a:gd name="T24" fmla="*/ 120 w 144"/>
              <a:gd name="T25" fmla="*/ 94 h 94"/>
              <a:gd name="T26" fmla="*/ 12 w 144"/>
              <a:gd name="T27" fmla="*/ 44 h 94"/>
              <a:gd name="T28" fmla="*/ 6 w 144"/>
              <a:gd name="T29" fmla="*/ 52 h 94"/>
              <a:gd name="T30" fmla="*/ 6 w 144"/>
              <a:gd name="T31" fmla="*/ 80 h 94"/>
              <a:gd name="T32" fmla="*/ 12 w 144"/>
              <a:gd name="T33" fmla="*/ 88 h 94"/>
              <a:gd name="T34" fmla="*/ 12 w 144"/>
              <a:gd name="T35" fmla="*/ 44 h 94"/>
              <a:gd name="T36" fmla="*/ 120 w 144"/>
              <a:gd name="T37" fmla="*/ 88 h 94"/>
              <a:gd name="T38" fmla="*/ 114 w 144"/>
              <a:gd name="T39" fmla="*/ 86 h 94"/>
              <a:gd name="T40" fmla="*/ 112 w 144"/>
              <a:gd name="T41" fmla="*/ 14 h 94"/>
              <a:gd name="T42" fmla="*/ 114 w 144"/>
              <a:gd name="T43" fmla="*/ 8 h 94"/>
              <a:gd name="T44" fmla="*/ 120 w 144"/>
              <a:gd name="T45" fmla="*/ 6 h 94"/>
              <a:gd name="T46" fmla="*/ 68 w 144"/>
              <a:gd name="T47" fmla="*/ 26 h 94"/>
              <a:gd name="T48" fmla="*/ 60 w 144"/>
              <a:gd name="T49" fmla="*/ 34 h 94"/>
              <a:gd name="T50" fmla="*/ 60 w 144"/>
              <a:gd name="T51" fmla="*/ 80 h 94"/>
              <a:gd name="T52" fmla="*/ 68 w 144"/>
              <a:gd name="T53" fmla="*/ 88 h 94"/>
              <a:gd name="T54" fmla="*/ 68 w 144"/>
              <a:gd name="T55" fmla="*/ 26 h 94"/>
              <a:gd name="T56" fmla="*/ 12 w 144"/>
              <a:gd name="T57" fmla="*/ 94 h 94"/>
              <a:gd name="T58" fmla="*/ 4 w 144"/>
              <a:gd name="T59" fmla="*/ 90 h 94"/>
              <a:gd name="T60" fmla="*/ 0 w 144"/>
              <a:gd name="T61" fmla="*/ 80 h 94"/>
              <a:gd name="T62" fmla="*/ 0 w 144"/>
              <a:gd name="T63" fmla="*/ 52 h 94"/>
              <a:gd name="T64" fmla="*/ 4 w 144"/>
              <a:gd name="T65" fmla="*/ 42 h 94"/>
              <a:gd name="T66" fmla="*/ 12 w 144"/>
              <a:gd name="T67" fmla="*/ 38 h 94"/>
              <a:gd name="T68" fmla="*/ 24 w 144"/>
              <a:gd name="T69" fmla="*/ 38 h 94"/>
              <a:gd name="T70" fmla="*/ 34 w 144"/>
              <a:gd name="T71" fmla="*/ 42 h 94"/>
              <a:gd name="T72" fmla="*/ 38 w 144"/>
              <a:gd name="T73" fmla="*/ 52 h 94"/>
              <a:gd name="T74" fmla="*/ 38 w 144"/>
              <a:gd name="T75" fmla="*/ 80 h 94"/>
              <a:gd name="T76" fmla="*/ 34 w 144"/>
              <a:gd name="T77" fmla="*/ 90 h 94"/>
              <a:gd name="T78" fmla="*/ 24 w 144"/>
              <a:gd name="T79" fmla="*/ 94 h 94"/>
              <a:gd name="T80" fmla="*/ 12 w 144"/>
              <a:gd name="T81" fmla="*/ 94 h 94"/>
              <a:gd name="T82" fmla="*/ 68 w 144"/>
              <a:gd name="T83" fmla="*/ 94 h 94"/>
              <a:gd name="T84" fmla="*/ 58 w 144"/>
              <a:gd name="T85" fmla="*/ 90 h 94"/>
              <a:gd name="T86" fmla="*/ 54 w 144"/>
              <a:gd name="T87" fmla="*/ 80 h 94"/>
              <a:gd name="T88" fmla="*/ 54 w 144"/>
              <a:gd name="T89" fmla="*/ 34 h 94"/>
              <a:gd name="T90" fmla="*/ 58 w 144"/>
              <a:gd name="T91" fmla="*/ 24 h 94"/>
              <a:gd name="T92" fmla="*/ 68 w 144"/>
              <a:gd name="T93" fmla="*/ 20 h 94"/>
              <a:gd name="T94" fmla="*/ 78 w 144"/>
              <a:gd name="T95" fmla="*/ 20 h 94"/>
              <a:gd name="T96" fmla="*/ 88 w 144"/>
              <a:gd name="T97" fmla="*/ 24 h 94"/>
              <a:gd name="T98" fmla="*/ 92 w 144"/>
              <a:gd name="T99" fmla="*/ 34 h 94"/>
              <a:gd name="T100" fmla="*/ 92 w 144"/>
              <a:gd name="T101" fmla="*/ 80 h 94"/>
              <a:gd name="T102" fmla="*/ 88 w 144"/>
              <a:gd name="T103" fmla="*/ 90 h 94"/>
              <a:gd name="T104" fmla="*/ 78 w 144"/>
              <a:gd name="T10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4" h="94">
                <a:moveTo>
                  <a:pt x="120" y="94"/>
                </a:moveTo>
                <a:lnTo>
                  <a:pt x="130" y="94"/>
                </a:lnTo>
                <a:lnTo>
                  <a:pt x="130" y="94"/>
                </a:lnTo>
                <a:lnTo>
                  <a:pt x="136" y="94"/>
                </a:lnTo>
                <a:lnTo>
                  <a:pt x="140" y="90"/>
                </a:lnTo>
                <a:lnTo>
                  <a:pt x="144" y="86"/>
                </a:lnTo>
                <a:lnTo>
                  <a:pt x="144" y="80"/>
                </a:lnTo>
                <a:lnTo>
                  <a:pt x="144" y="14"/>
                </a:lnTo>
                <a:lnTo>
                  <a:pt x="144" y="14"/>
                </a:lnTo>
                <a:lnTo>
                  <a:pt x="144" y="8"/>
                </a:lnTo>
                <a:lnTo>
                  <a:pt x="140" y="4"/>
                </a:lnTo>
                <a:lnTo>
                  <a:pt x="136" y="0"/>
                </a:lnTo>
                <a:lnTo>
                  <a:pt x="130" y="0"/>
                </a:lnTo>
                <a:lnTo>
                  <a:pt x="120" y="0"/>
                </a:lnTo>
                <a:lnTo>
                  <a:pt x="120" y="0"/>
                </a:lnTo>
                <a:lnTo>
                  <a:pt x="114" y="0"/>
                </a:lnTo>
                <a:lnTo>
                  <a:pt x="110" y="4"/>
                </a:lnTo>
                <a:lnTo>
                  <a:pt x="106" y="8"/>
                </a:lnTo>
                <a:lnTo>
                  <a:pt x="106" y="14"/>
                </a:lnTo>
                <a:lnTo>
                  <a:pt x="106" y="80"/>
                </a:lnTo>
                <a:lnTo>
                  <a:pt x="106" y="80"/>
                </a:lnTo>
                <a:lnTo>
                  <a:pt x="106" y="86"/>
                </a:lnTo>
                <a:lnTo>
                  <a:pt x="110" y="90"/>
                </a:lnTo>
                <a:lnTo>
                  <a:pt x="114" y="94"/>
                </a:lnTo>
                <a:lnTo>
                  <a:pt x="120" y="94"/>
                </a:lnTo>
                <a:lnTo>
                  <a:pt x="120" y="94"/>
                </a:lnTo>
                <a:close/>
                <a:moveTo>
                  <a:pt x="12" y="44"/>
                </a:moveTo>
                <a:lnTo>
                  <a:pt x="12" y="44"/>
                </a:lnTo>
                <a:lnTo>
                  <a:pt x="8" y="46"/>
                </a:lnTo>
                <a:lnTo>
                  <a:pt x="6" y="52"/>
                </a:lnTo>
                <a:lnTo>
                  <a:pt x="6" y="80"/>
                </a:lnTo>
                <a:lnTo>
                  <a:pt x="6" y="80"/>
                </a:lnTo>
                <a:lnTo>
                  <a:pt x="8" y="86"/>
                </a:lnTo>
                <a:lnTo>
                  <a:pt x="12" y="88"/>
                </a:lnTo>
                <a:lnTo>
                  <a:pt x="12" y="44"/>
                </a:lnTo>
                <a:lnTo>
                  <a:pt x="12" y="44"/>
                </a:lnTo>
                <a:close/>
                <a:moveTo>
                  <a:pt x="120" y="6"/>
                </a:moveTo>
                <a:lnTo>
                  <a:pt x="120" y="88"/>
                </a:lnTo>
                <a:lnTo>
                  <a:pt x="120" y="88"/>
                </a:lnTo>
                <a:lnTo>
                  <a:pt x="114" y="86"/>
                </a:lnTo>
                <a:lnTo>
                  <a:pt x="112" y="80"/>
                </a:lnTo>
                <a:lnTo>
                  <a:pt x="112" y="14"/>
                </a:lnTo>
                <a:lnTo>
                  <a:pt x="112" y="14"/>
                </a:lnTo>
                <a:lnTo>
                  <a:pt x="114" y="8"/>
                </a:lnTo>
                <a:lnTo>
                  <a:pt x="120" y="6"/>
                </a:lnTo>
                <a:lnTo>
                  <a:pt x="120" y="6"/>
                </a:lnTo>
                <a:close/>
                <a:moveTo>
                  <a:pt x="68" y="26"/>
                </a:moveTo>
                <a:lnTo>
                  <a:pt x="68" y="26"/>
                </a:lnTo>
                <a:lnTo>
                  <a:pt x="62" y="28"/>
                </a:lnTo>
                <a:lnTo>
                  <a:pt x="60" y="34"/>
                </a:lnTo>
                <a:lnTo>
                  <a:pt x="60" y="80"/>
                </a:lnTo>
                <a:lnTo>
                  <a:pt x="60" y="80"/>
                </a:lnTo>
                <a:lnTo>
                  <a:pt x="62" y="86"/>
                </a:lnTo>
                <a:lnTo>
                  <a:pt x="68" y="88"/>
                </a:lnTo>
                <a:lnTo>
                  <a:pt x="68" y="26"/>
                </a:lnTo>
                <a:lnTo>
                  <a:pt x="68" y="26"/>
                </a:lnTo>
                <a:close/>
                <a:moveTo>
                  <a:pt x="12" y="94"/>
                </a:moveTo>
                <a:lnTo>
                  <a:pt x="12" y="94"/>
                </a:lnTo>
                <a:lnTo>
                  <a:pt x="8" y="94"/>
                </a:lnTo>
                <a:lnTo>
                  <a:pt x="4" y="90"/>
                </a:lnTo>
                <a:lnTo>
                  <a:pt x="0" y="86"/>
                </a:lnTo>
                <a:lnTo>
                  <a:pt x="0" y="80"/>
                </a:lnTo>
                <a:lnTo>
                  <a:pt x="0" y="52"/>
                </a:lnTo>
                <a:lnTo>
                  <a:pt x="0" y="52"/>
                </a:lnTo>
                <a:lnTo>
                  <a:pt x="0" y="46"/>
                </a:lnTo>
                <a:lnTo>
                  <a:pt x="4" y="42"/>
                </a:lnTo>
                <a:lnTo>
                  <a:pt x="8" y="40"/>
                </a:lnTo>
                <a:lnTo>
                  <a:pt x="12" y="38"/>
                </a:lnTo>
                <a:lnTo>
                  <a:pt x="24" y="38"/>
                </a:lnTo>
                <a:lnTo>
                  <a:pt x="24" y="38"/>
                </a:lnTo>
                <a:lnTo>
                  <a:pt x="30" y="40"/>
                </a:lnTo>
                <a:lnTo>
                  <a:pt x="34" y="42"/>
                </a:lnTo>
                <a:lnTo>
                  <a:pt x="38" y="46"/>
                </a:lnTo>
                <a:lnTo>
                  <a:pt x="38" y="52"/>
                </a:lnTo>
                <a:lnTo>
                  <a:pt x="38" y="80"/>
                </a:lnTo>
                <a:lnTo>
                  <a:pt x="38" y="80"/>
                </a:lnTo>
                <a:lnTo>
                  <a:pt x="38" y="86"/>
                </a:lnTo>
                <a:lnTo>
                  <a:pt x="34" y="90"/>
                </a:lnTo>
                <a:lnTo>
                  <a:pt x="30" y="94"/>
                </a:lnTo>
                <a:lnTo>
                  <a:pt x="24" y="94"/>
                </a:lnTo>
                <a:lnTo>
                  <a:pt x="12" y="94"/>
                </a:lnTo>
                <a:lnTo>
                  <a:pt x="12" y="94"/>
                </a:lnTo>
                <a:close/>
                <a:moveTo>
                  <a:pt x="68" y="94"/>
                </a:moveTo>
                <a:lnTo>
                  <a:pt x="68" y="94"/>
                </a:lnTo>
                <a:lnTo>
                  <a:pt x="62" y="94"/>
                </a:lnTo>
                <a:lnTo>
                  <a:pt x="58" y="90"/>
                </a:lnTo>
                <a:lnTo>
                  <a:pt x="54" y="86"/>
                </a:lnTo>
                <a:lnTo>
                  <a:pt x="54" y="80"/>
                </a:lnTo>
                <a:lnTo>
                  <a:pt x="54" y="34"/>
                </a:lnTo>
                <a:lnTo>
                  <a:pt x="54" y="34"/>
                </a:lnTo>
                <a:lnTo>
                  <a:pt x="54" y="28"/>
                </a:lnTo>
                <a:lnTo>
                  <a:pt x="58" y="24"/>
                </a:lnTo>
                <a:lnTo>
                  <a:pt x="62" y="22"/>
                </a:lnTo>
                <a:lnTo>
                  <a:pt x="68" y="20"/>
                </a:lnTo>
                <a:lnTo>
                  <a:pt x="78" y="20"/>
                </a:lnTo>
                <a:lnTo>
                  <a:pt x="78" y="20"/>
                </a:lnTo>
                <a:lnTo>
                  <a:pt x="84" y="22"/>
                </a:lnTo>
                <a:lnTo>
                  <a:pt x="88" y="24"/>
                </a:lnTo>
                <a:lnTo>
                  <a:pt x="92" y="28"/>
                </a:lnTo>
                <a:lnTo>
                  <a:pt x="92" y="34"/>
                </a:lnTo>
                <a:lnTo>
                  <a:pt x="92" y="80"/>
                </a:lnTo>
                <a:lnTo>
                  <a:pt x="92" y="80"/>
                </a:lnTo>
                <a:lnTo>
                  <a:pt x="92" y="86"/>
                </a:lnTo>
                <a:lnTo>
                  <a:pt x="88" y="90"/>
                </a:lnTo>
                <a:lnTo>
                  <a:pt x="84" y="94"/>
                </a:lnTo>
                <a:lnTo>
                  <a:pt x="78" y="94"/>
                </a:lnTo>
                <a:lnTo>
                  <a:pt x="68" y="9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9" name="Freeform 137"/>
          <p:cNvSpPr>
            <a:spLocks noEditPoints="1"/>
          </p:cNvSpPr>
          <p:nvPr/>
        </p:nvSpPr>
        <p:spPr bwMode="auto">
          <a:xfrm>
            <a:off x="9200553" y="2488447"/>
            <a:ext cx="922095" cy="892351"/>
          </a:xfrm>
          <a:custGeom>
            <a:avLst/>
            <a:gdLst>
              <a:gd name="T0" fmla="*/ 0 w 186"/>
              <a:gd name="T1" fmla="*/ 70 h 180"/>
              <a:gd name="T2" fmla="*/ 20 w 186"/>
              <a:gd name="T3" fmla="*/ 80 h 180"/>
              <a:gd name="T4" fmla="*/ 48 w 186"/>
              <a:gd name="T5" fmla="*/ 66 h 180"/>
              <a:gd name="T6" fmla="*/ 28 w 186"/>
              <a:gd name="T7" fmla="*/ 86 h 180"/>
              <a:gd name="T8" fmla="*/ 30 w 186"/>
              <a:gd name="T9" fmla="*/ 120 h 180"/>
              <a:gd name="T10" fmla="*/ 32 w 186"/>
              <a:gd name="T11" fmla="*/ 136 h 180"/>
              <a:gd name="T12" fmla="*/ 38 w 186"/>
              <a:gd name="T13" fmla="*/ 120 h 180"/>
              <a:gd name="T14" fmla="*/ 36 w 186"/>
              <a:gd name="T15" fmla="*/ 100 h 180"/>
              <a:gd name="T16" fmla="*/ 56 w 186"/>
              <a:gd name="T17" fmla="*/ 102 h 180"/>
              <a:gd name="T18" fmla="*/ 80 w 186"/>
              <a:gd name="T19" fmla="*/ 88 h 180"/>
              <a:gd name="T20" fmla="*/ 86 w 186"/>
              <a:gd name="T21" fmla="*/ 80 h 180"/>
              <a:gd name="T22" fmla="*/ 94 w 186"/>
              <a:gd name="T23" fmla="*/ 100 h 180"/>
              <a:gd name="T24" fmla="*/ 110 w 186"/>
              <a:gd name="T25" fmla="*/ 110 h 180"/>
              <a:gd name="T26" fmla="*/ 124 w 186"/>
              <a:gd name="T27" fmla="*/ 136 h 180"/>
              <a:gd name="T28" fmla="*/ 130 w 186"/>
              <a:gd name="T29" fmla="*/ 160 h 180"/>
              <a:gd name="T30" fmla="*/ 134 w 186"/>
              <a:gd name="T31" fmla="*/ 180 h 180"/>
              <a:gd name="T32" fmla="*/ 140 w 186"/>
              <a:gd name="T33" fmla="*/ 170 h 180"/>
              <a:gd name="T34" fmla="*/ 144 w 186"/>
              <a:gd name="T35" fmla="*/ 166 h 180"/>
              <a:gd name="T36" fmla="*/ 148 w 186"/>
              <a:gd name="T37" fmla="*/ 144 h 180"/>
              <a:gd name="T38" fmla="*/ 150 w 186"/>
              <a:gd name="T39" fmla="*/ 130 h 180"/>
              <a:gd name="T40" fmla="*/ 142 w 186"/>
              <a:gd name="T41" fmla="*/ 120 h 180"/>
              <a:gd name="T42" fmla="*/ 170 w 186"/>
              <a:gd name="T43" fmla="*/ 98 h 180"/>
              <a:gd name="T44" fmla="*/ 170 w 186"/>
              <a:gd name="T45" fmla="*/ 118 h 180"/>
              <a:gd name="T46" fmla="*/ 158 w 186"/>
              <a:gd name="T47" fmla="*/ 140 h 180"/>
              <a:gd name="T48" fmla="*/ 186 w 186"/>
              <a:gd name="T49" fmla="*/ 148 h 180"/>
              <a:gd name="T50" fmla="*/ 168 w 186"/>
              <a:gd name="T51" fmla="*/ 136 h 180"/>
              <a:gd name="T52" fmla="*/ 174 w 186"/>
              <a:gd name="T53" fmla="*/ 122 h 180"/>
              <a:gd name="T54" fmla="*/ 182 w 186"/>
              <a:gd name="T55" fmla="*/ 100 h 180"/>
              <a:gd name="T56" fmla="*/ 166 w 186"/>
              <a:gd name="T57" fmla="*/ 76 h 180"/>
              <a:gd name="T58" fmla="*/ 150 w 186"/>
              <a:gd name="T59" fmla="*/ 62 h 180"/>
              <a:gd name="T60" fmla="*/ 118 w 186"/>
              <a:gd name="T61" fmla="*/ 50 h 180"/>
              <a:gd name="T62" fmla="*/ 74 w 186"/>
              <a:gd name="T63" fmla="*/ 8 h 180"/>
              <a:gd name="T64" fmla="*/ 34 w 186"/>
              <a:gd name="T65" fmla="*/ 22 h 180"/>
              <a:gd name="T66" fmla="*/ 16 w 186"/>
              <a:gd name="T67" fmla="*/ 10 h 180"/>
              <a:gd name="T68" fmla="*/ 16 w 186"/>
              <a:gd name="T69" fmla="*/ 24 h 180"/>
              <a:gd name="T70" fmla="*/ 12 w 186"/>
              <a:gd name="T71" fmla="*/ 28 h 180"/>
              <a:gd name="T72" fmla="*/ 2 w 186"/>
              <a:gd name="T73" fmla="*/ 20 h 180"/>
              <a:gd name="T74" fmla="*/ 4 w 186"/>
              <a:gd name="T75" fmla="*/ 40 h 180"/>
              <a:gd name="T76" fmla="*/ 14 w 186"/>
              <a:gd name="T77" fmla="*/ 44 h 180"/>
              <a:gd name="T78" fmla="*/ 120 w 186"/>
              <a:gd name="T79" fmla="*/ 144 h 180"/>
              <a:gd name="T80" fmla="*/ 110 w 186"/>
              <a:gd name="T81" fmla="*/ 152 h 180"/>
              <a:gd name="T82" fmla="*/ 90 w 186"/>
              <a:gd name="T83" fmla="*/ 170 h 180"/>
              <a:gd name="T84" fmla="*/ 98 w 186"/>
              <a:gd name="T85" fmla="*/ 152 h 180"/>
              <a:gd name="T86" fmla="*/ 100 w 186"/>
              <a:gd name="T87" fmla="*/ 138 h 180"/>
              <a:gd name="T88" fmla="*/ 92 w 186"/>
              <a:gd name="T89" fmla="*/ 120 h 180"/>
              <a:gd name="T90" fmla="*/ 104 w 186"/>
              <a:gd name="T91" fmla="*/ 114 h 180"/>
              <a:gd name="T92" fmla="*/ 48 w 186"/>
              <a:gd name="T93" fmla="*/ 104 h 180"/>
              <a:gd name="T94" fmla="*/ 62 w 186"/>
              <a:gd name="T95" fmla="*/ 112 h 180"/>
              <a:gd name="T96" fmla="*/ 78 w 186"/>
              <a:gd name="T97" fmla="*/ 124 h 180"/>
              <a:gd name="T98" fmla="*/ 62 w 186"/>
              <a:gd name="T99" fmla="*/ 132 h 180"/>
              <a:gd name="T100" fmla="*/ 52 w 186"/>
              <a:gd name="T101" fmla="*/ 114 h 180"/>
              <a:gd name="T102" fmla="*/ 20 w 186"/>
              <a:gd name="T103" fmla="*/ 56 h 180"/>
              <a:gd name="T104" fmla="*/ 30 w 186"/>
              <a:gd name="T105" fmla="*/ 5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6" h="180">
                <a:moveTo>
                  <a:pt x="8" y="60"/>
                </a:moveTo>
                <a:lnTo>
                  <a:pt x="8" y="60"/>
                </a:lnTo>
                <a:lnTo>
                  <a:pt x="4" y="62"/>
                </a:lnTo>
                <a:lnTo>
                  <a:pt x="0" y="64"/>
                </a:lnTo>
                <a:lnTo>
                  <a:pt x="0" y="64"/>
                </a:lnTo>
                <a:lnTo>
                  <a:pt x="0" y="70"/>
                </a:lnTo>
                <a:lnTo>
                  <a:pt x="2" y="74"/>
                </a:lnTo>
                <a:lnTo>
                  <a:pt x="6" y="78"/>
                </a:lnTo>
                <a:lnTo>
                  <a:pt x="6" y="78"/>
                </a:lnTo>
                <a:lnTo>
                  <a:pt x="12" y="80"/>
                </a:lnTo>
                <a:lnTo>
                  <a:pt x="16" y="80"/>
                </a:lnTo>
                <a:lnTo>
                  <a:pt x="20" y="80"/>
                </a:lnTo>
                <a:lnTo>
                  <a:pt x="24" y="72"/>
                </a:lnTo>
                <a:lnTo>
                  <a:pt x="24" y="72"/>
                </a:lnTo>
                <a:lnTo>
                  <a:pt x="32" y="72"/>
                </a:lnTo>
                <a:lnTo>
                  <a:pt x="44" y="68"/>
                </a:lnTo>
                <a:lnTo>
                  <a:pt x="44" y="68"/>
                </a:lnTo>
                <a:lnTo>
                  <a:pt x="48" y="66"/>
                </a:lnTo>
                <a:lnTo>
                  <a:pt x="48" y="66"/>
                </a:lnTo>
                <a:lnTo>
                  <a:pt x="46" y="74"/>
                </a:lnTo>
                <a:lnTo>
                  <a:pt x="42" y="76"/>
                </a:lnTo>
                <a:lnTo>
                  <a:pt x="38" y="80"/>
                </a:lnTo>
                <a:lnTo>
                  <a:pt x="38" y="80"/>
                </a:lnTo>
                <a:lnTo>
                  <a:pt x="28" y="86"/>
                </a:lnTo>
                <a:lnTo>
                  <a:pt x="26" y="90"/>
                </a:lnTo>
                <a:lnTo>
                  <a:pt x="26" y="92"/>
                </a:lnTo>
                <a:lnTo>
                  <a:pt x="26" y="92"/>
                </a:lnTo>
                <a:lnTo>
                  <a:pt x="30" y="108"/>
                </a:lnTo>
                <a:lnTo>
                  <a:pt x="30" y="116"/>
                </a:lnTo>
                <a:lnTo>
                  <a:pt x="30" y="120"/>
                </a:lnTo>
                <a:lnTo>
                  <a:pt x="30" y="120"/>
                </a:lnTo>
                <a:lnTo>
                  <a:pt x="28" y="122"/>
                </a:lnTo>
                <a:lnTo>
                  <a:pt x="28" y="128"/>
                </a:lnTo>
                <a:lnTo>
                  <a:pt x="30" y="132"/>
                </a:lnTo>
                <a:lnTo>
                  <a:pt x="32" y="136"/>
                </a:lnTo>
                <a:lnTo>
                  <a:pt x="32" y="136"/>
                </a:lnTo>
                <a:lnTo>
                  <a:pt x="36" y="136"/>
                </a:lnTo>
                <a:lnTo>
                  <a:pt x="40" y="134"/>
                </a:lnTo>
                <a:lnTo>
                  <a:pt x="46" y="128"/>
                </a:lnTo>
                <a:lnTo>
                  <a:pt x="46" y="128"/>
                </a:lnTo>
                <a:lnTo>
                  <a:pt x="38" y="120"/>
                </a:lnTo>
                <a:lnTo>
                  <a:pt x="38" y="120"/>
                </a:lnTo>
                <a:lnTo>
                  <a:pt x="40" y="118"/>
                </a:lnTo>
                <a:lnTo>
                  <a:pt x="40" y="114"/>
                </a:lnTo>
                <a:lnTo>
                  <a:pt x="40" y="114"/>
                </a:lnTo>
                <a:lnTo>
                  <a:pt x="38" y="108"/>
                </a:lnTo>
                <a:lnTo>
                  <a:pt x="36" y="100"/>
                </a:lnTo>
                <a:lnTo>
                  <a:pt x="36" y="100"/>
                </a:lnTo>
                <a:lnTo>
                  <a:pt x="38" y="96"/>
                </a:lnTo>
                <a:lnTo>
                  <a:pt x="38" y="96"/>
                </a:lnTo>
                <a:lnTo>
                  <a:pt x="42" y="98"/>
                </a:lnTo>
                <a:lnTo>
                  <a:pt x="48" y="100"/>
                </a:lnTo>
                <a:lnTo>
                  <a:pt x="56" y="102"/>
                </a:lnTo>
                <a:lnTo>
                  <a:pt x="56" y="102"/>
                </a:lnTo>
                <a:lnTo>
                  <a:pt x="66" y="100"/>
                </a:lnTo>
                <a:lnTo>
                  <a:pt x="72" y="96"/>
                </a:lnTo>
                <a:lnTo>
                  <a:pt x="78" y="90"/>
                </a:lnTo>
                <a:lnTo>
                  <a:pt x="78" y="90"/>
                </a:lnTo>
                <a:lnTo>
                  <a:pt x="80" y="88"/>
                </a:lnTo>
                <a:lnTo>
                  <a:pt x="80" y="88"/>
                </a:lnTo>
                <a:lnTo>
                  <a:pt x="82" y="86"/>
                </a:lnTo>
                <a:lnTo>
                  <a:pt x="82" y="82"/>
                </a:lnTo>
                <a:lnTo>
                  <a:pt x="84" y="76"/>
                </a:lnTo>
                <a:lnTo>
                  <a:pt x="86" y="76"/>
                </a:lnTo>
                <a:lnTo>
                  <a:pt x="86" y="76"/>
                </a:lnTo>
                <a:lnTo>
                  <a:pt x="86" y="80"/>
                </a:lnTo>
                <a:lnTo>
                  <a:pt x="86" y="88"/>
                </a:lnTo>
                <a:lnTo>
                  <a:pt x="86" y="88"/>
                </a:lnTo>
                <a:lnTo>
                  <a:pt x="80" y="96"/>
                </a:lnTo>
                <a:lnTo>
                  <a:pt x="80" y="96"/>
                </a:lnTo>
                <a:lnTo>
                  <a:pt x="94" y="100"/>
                </a:lnTo>
                <a:lnTo>
                  <a:pt x="94" y="100"/>
                </a:lnTo>
                <a:lnTo>
                  <a:pt x="94" y="104"/>
                </a:lnTo>
                <a:lnTo>
                  <a:pt x="96" y="110"/>
                </a:lnTo>
                <a:lnTo>
                  <a:pt x="96" y="110"/>
                </a:lnTo>
                <a:lnTo>
                  <a:pt x="100" y="110"/>
                </a:lnTo>
                <a:lnTo>
                  <a:pt x="110" y="110"/>
                </a:lnTo>
                <a:lnTo>
                  <a:pt x="110" y="110"/>
                </a:lnTo>
                <a:lnTo>
                  <a:pt x="108" y="114"/>
                </a:lnTo>
                <a:lnTo>
                  <a:pt x="108" y="122"/>
                </a:lnTo>
                <a:lnTo>
                  <a:pt x="108" y="122"/>
                </a:lnTo>
                <a:lnTo>
                  <a:pt x="110" y="126"/>
                </a:lnTo>
                <a:lnTo>
                  <a:pt x="114" y="130"/>
                </a:lnTo>
                <a:lnTo>
                  <a:pt x="124" y="136"/>
                </a:lnTo>
                <a:lnTo>
                  <a:pt x="136" y="140"/>
                </a:lnTo>
                <a:lnTo>
                  <a:pt x="136" y="140"/>
                </a:lnTo>
                <a:lnTo>
                  <a:pt x="136" y="146"/>
                </a:lnTo>
                <a:lnTo>
                  <a:pt x="132" y="156"/>
                </a:lnTo>
                <a:lnTo>
                  <a:pt x="132" y="156"/>
                </a:lnTo>
                <a:lnTo>
                  <a:pt x="130" y="160"/>
                </a:lnTo>
                <a:lnTo>
                  <a:pt x="128" y="166"/>
                </a:lnTo>
                <a:lnTo>
                  <a:pt x="128" y="166"/>
                </a:lnTo>
                <a:lnTo>
                  <a:pt x="128" y="174"/>
                </a:lnTo>
                <a:lnTo>
                  <a:pt x="126" y="178"/>
                </a:lnTo>
                <a:lnTo>
                  <a:pt x="126" y="178"/>
                </a:lnTo>
                <a:lnTo>
                  <a:pt x="134" y="180"/>
                </a:lnTo>
                <a:lnTo>
                  <a:pt x="140" y="180"/>
                </a:lnTo>
                <a:lnTo>
                  <a:pt x="142" y="178"/>
                </a:lnTo>
                <a:lnTo>
                  <a:pt x="142" y="178"/>
                </a:lnTo>
                <a:lnTo>
                  <a:pt x="142" y="176"/>
                </a:lnTo>
                <a:lnTo>
                  <a:pt x="140" y="174"/>
                </a:lnTo>
                <a:lnTo>
                  <a:pt x="140" y="170"/>
                </a:lnTo>
                <a:lnTo>
                  <a:pt x="140" y="168"/>
                </a:lnTo>
                <a:lnTo>
                  <a:pt x="140" y="168"/>
                </a:lnTo>
                <a:lnTo>
                  <a:pt x="140" y="166"/>
                </a:lnTo>
                <a:lnTo>
                  <a:pt x="142" y="166"/>
                </a:lnTo>
                <a:lnTo>
                  <a:pt x="144" y="168"/>
                </a:lnTo>
                <a:lnTo>
                  <a:pt x="144" y="166"/>
                </a:lnTo>
                <a:lnTo>
                  <a:pt x="144" y="166"/>
                </a:lnTo>
                <a:lnTo>
                  <a:pt x="144" y="160"/>
                </a:lnTo>
                <a:lnTo>
                  <a:pt x="144" y="156"/>
                </a:lnTo>
                <a:lnTo>
                  <a:pt x="144" y="156"/>
                </a:lnTo>
                <a:lnTo>
                  <a:pt x="146" y="148"/>
                </a:lnTo>
                <a:lnTo>
                  <a:pt x="148" y="144"/>
                </a:lnTo>
                <a:lnTo>
                  <a:pt x="150" y="140"/>
                </a:lnTo>
                <a:lnTo>
                  <a:pt x="150" y="140"/>
                </a:lnTo>
                <a:lnTo>
                  <a:pt x="152" y="136"/>
                </a:lnTo>
                <a:lnTo>
                  <a:pt x="154" y="134"/>
                </a:lnTo>
                <a:lnTo>
                  <a:pt x="152" y="132"/>
                </a:lnTo>
                <a:lnTo>
                  <a:pt x="150" y="130"/>
                </a:lnTo>
                <a:lnTo>
                  <a:pt x="150" y="130"/>
                </a:lnTo>
                <a:lnTo>
                  <a:pt x="144" y="128"/>
                </a:lnTo>
                <a:lnTo>
                  <a:pt x="142" y="124"/>
                </a:lnTo>
                <a:lnTo>
                  <a:pt x="140" y="122"/>
                </a:lnTo>
                <a:lnTo>
                  <a:pt x="140" y="122"/>
                </a:lnTo>
                <a:lnTo>
                  <a:pt x="142" y="120"/>
                </a:lnTo>
                <a:lnTo>
                  <a:pt x="142" y="120"/>
                </a:lnTo>
                <a:lnTo>
                  <a:pt x="152" y="118"/>
                </a:lnTo>
                <a:lnTo>
                  <a:pt x="162" y="112"/>
                </a:lnTo>
                <a:lnTo>
                  <a:pt x="168" y="106"/>
                </a:lnTo>
                <a:lnTo>
                  <a:pt x="170" y="98"/>
                </a:lnTo>
                <a:lnTo>
                  <a:pt x="170" y="98"/>
                </a:lnTo>
                <a:lnTo>
                  <a:pt x="178" y="102"/>
                </a:lnTo>
                <a:lnTo>
                  <a:pt x="180" y="106"/>
                </a:lnTo>
                <a:lnTo>
                  <a:pt x="180" y="110"/>
                </a:lnTo>
                <a:lnTo>
                  <a:pt x="180" y="110"/>
                </a:lnTo>
                <a:lnTo>
                  <a:pt x="176" y="114"/>
                </a:lnTo>
                <a:lnTo>
                  <a:pt x="170" y="118"/>
                </a:lnTo>
                <a:lnTo>
                  <a:pt x="170" y="118"/>
                </a:lnTo>
                <a:lnTo>
                  <a:pt x="166" y="122"/>
                </a:lnTo>
                <a:lnTo>
                  <a:pt x="160" y="128"/>
                </a:lnTo>
                <a:lnTo>
                  <a:pt x="158" y="134"/>
                </a:lnTo>
                <a:lnTo>
                  <a:pt x="158" y="140"/>
                </a:lnTo>
                <a:lnTo>
                  <a:pt x="158" y="140"/>
                </a:lnTo>
                <a:lnTo>
                  <a:pt x="164" y="148"/>
                </a:lnTo>
                <a:lnTo>
                  <a:pt x="172" y="152"/>
                </a:lnTo>
                <a:lnTo>
                  <a:pt x="180" y="156"/>
                </a:lnTo>
                <a:lnTo>
                  <a:pt x="180" y="156"/>
                </a:lnTo>
                <a:lnTo>
                  <a:pt x="184" y="152"/>
                </a:lnTo>
                <a:lnTo>
                  <a:pt x="186" y="148"/>
                </a:lnTo>
                <a:lnTo>
                  <a:pt x="186" y="142"/>
                </a:lnTo>
                <a:lnTo>
                  <a:pt x="182" y="136"/>
                </a:lnTo>
                <a:lnTo>
                  <a:pt x="182" y="136"/>
                </a:lnTo>
                <a:lnTo>
                  <a:pt x="176" y="138"/>
                </a:lnTo>
                <a:lnTo>
                  <a:pt x="170" y="138"/>
                </a:lnTo>
                <a:lnTo>
                  <a:pt x="168" y="136"/>
                </a:lnTo>
                <a:lnTo>
                  <a:pt x="166" y="134"/>
                </a:lnTo>
                <a:lnTo>
                  <a:pt x="166" y="134"/>
                </a:lnTo>
                <a:lnTo>
                  <a:pt x="166" y="130"/>
                </a:lnTo>
                <a:lnTo>
                  <a:pt x="168" y="128"/>
                </a:lnTo>
                <a:lnTo>
                  <a:pt x="174" y="122"/>
                </a:lnTo>
                <a:lnTo>
                  <a:pt x="174" y="122"/>
                </a:lnTo>
                <a:lnTo>
                  <a:pt x="178" y="118"/>
                </a:lnTo>
                <a:lnTo>
                  <a:pt x="184" y="112"/>
                </a:lnTo>
                <a:lnTo>
                  <a:pt x="184" y="112"/>
                </a:lnTo>
                <a:lnTo>
                  <a:pt x="184" y="108"/>
                </a:lnTo>
                <a:lnTo>
                  <a:pt x="184" y="106"/>
                </a:lnTo>
                <a:lnTo>
                  <a:pt x="182" y="100"/>
                </a:lnTo>
                <a:lnTo>
                  <a:pt x="176" y="96"/>
                </a:lnTo>
                <a:lnTo>
                  <a:pt x="172" y="92"/>
                </a:lnTo>
                <a:lnTo>
                  <a:pt x="172" y="92"/>
                </a:lnTo>
                <a:lnTo>
                  <a:pt x="170" y="86"/>
                </a:lnTo>
                <a:lnTo>
                  <a:pt x="168" y="82"/>
                </a:lnTo>
                <a:lnTo>
                  <a:pt x="166" y="76"/>
                </a:lnTo>
                <a:lnTo>
                  <a:pt x="160" y="72"/>
                </a:lnTo>
                <a:lnTo>
                  <a:pt x="160" y="72"/>
                </a:lnTo>
                <a:lnTo>
                  <a:pt x="156" y="72"/>
                </a:lnTo>
                <a:lnTo>
                  <a:pt x="152" y="70"/>
                </a:lnTo>
                <a:lnTo>
                  <a:pt x="150" y="66"/>
                </a:lnTo>
                <a:lnTo>
                  <a:pt x="150" y="62"/>
                </a:lnTo>
                <a:lnTo>
                  <a:pt x="150" y="62"/>
                </a:lnTo>
                <a:lnTo>
                  <a:pt x="148" y="58"/>
                </a:lnTo>
                <a:lnTo>
                  <a:pt x="146" y="56"/>
                </a:lnTo>
                <a:lnTo>
                  <a:pt x="136" y="54"/>
                </a:lnTo>
                <a:lnTo>
                  <a:pt x="126" y="52"/>
                </a:lnTo>
                <a:lnTo>
                  <a:pt x="118" y="50"/>
                </a:lnTo>
                <a:lnTo>
                  <a:pt x="118" y="50"/>
                </a:lnTo>
                <a:lnTo>
                  <a:pt x="110" y="40"/>
                </a:lnTo>
                <a:lnTo>
                  <a:pt x="100" y="28"/>
                </a:lnTo>
                <a:lnTo>
                  <a:pt x="88" y="16"/>
                </a:lnTo>
                <a:lnTo>
                  <a:pt x="82" y="12"/>
                </a:lnTo>
                <a:lnTo>
                  <a:pt x="74" y="8"/>
                </a:lnTo>
                <a:lnTo>
                  <a:pt x="74" y="8"/>
                </a:lnTo>
                <a:lnTo>
                  <a:pt x="66" y="10"/>
                </a:lnTo>
                <a:lnTo>
                  <a:pt x="56" y="12"/>
                </a:lnTo>
                <a:lnTo>
                  <a:pt x="44" y="18"/>
                </a:lnTo>
                <a:lnTo>
                  <a:pt x="34" y="24"/>
                </a:lnTo>
                <a:lnTo>
                  <a:pt x="34" y="22"/>
                </a:lnTo>
                <a:lnTo>
                  <a:pt x="34" y="22"/>
                </a:lnTo>
                <a:lnTo>
                  <a:pt x="30" y="24"/>
                </a:lnTo>
                <a:lnTo>
                  <a:pt x="30" y="24"/>
                </a:lnTo>
                <a:lnTo>
                  <a:pt x="24" y="20"/>
                </a:lnTo>
                <a:lnTo>
                  <a:pt x="20" y="16"/>
                </a:lnTo>
                <a:lnTo>
                  <a:pt x="16" y="10"/>
                </a:lnTo>
                <a:lnTo>
                  <a:pt x="14" y="0"/>
                </a:lnTo>
                <a:lnTo>
                  <a:pt x="12" y="0"/>
                </a:lnTo>
                <a:lnTo>
                  <a:pt x="12" y="0"/>
                </a:lnTo>
                <a:lnTo>
                  <a:pt x="12" y="10"/>
                </a:lnTo>
                <a:lnTo>
                  <a:pt x="14" y="18"/>
                </a:lnTo>
                <a:lnTo>
                  <a:pt x="16" y="24"/>
                </a:lnTo>
                <a:lnTo>
                  <a:pt x="20" y="30"/>
                </a:lnTo>
                <a:lnTo>
                  <a:pt x="20" y="30"/>
                </a:lnTo>
                <a:lnTo>
                  <a:pt x="16" y="30"/>
                </a:lnTo>
                <a:lnTo>
                  <a:pt x="16" y="30"/>
                </a:lnTo>
                <a:lnTo>
                  <a:pt x="12" y="28"/>
                </a:lnTo>
                <a:lnTo>
                  <a:pt x="12" y="28"/>
                </a:lnTo>
                <a:lnTo>
                  <a:pt x="10" y="24"/>
                </a:lnTo>
                <a:lnTo>
                  <a:pt x="8" y="20"/>
                </a:lnTo>
                <a:lnTo>
                  <a:pt x="6" y="12"/>
                </a:lnTo>
                <a:lnTo>
                  <a:pt x="4" y="12"/>
                </a:lnTo>
                <a:lnTo>
                  <a:pt x="4" y="12"/>
                </a:lnTo>
                <a:lnTo>
                  <a:pt x="2" y="20"/>
                </a:lnTo>
                <a:lnTo>
                  <a:pt x="4" y="28"/>
                </a:lnTo>
                <a:lnTo>
                  <a:pt x="6" y="34"/>
                </a:lnTo>
                <a:lnTo>
                  <a:pt x="6" y="34"/>
                </a:lnTo>
                <a:lnTo>
                  <a:pt x="4" y="36"/>
                </a:lnTo>
                <a:lnTo>
                  <a:pt x="4" y="36"/>
                </a:lnTo>
                <a:lnTo>
                  <a:pt x="4" y="40"/>
                </a:lnTo>
                <a:lnTo>
                  <a:pt x="6" y="44"/>
                </a:lnTo>
                <a:lnTo>
                  <a:pt x="8" y="46"/>
                </a:lnTo>
                <a:lnTo>
                  <a:pt x="10" y="44"/>
                </a:lnTo>
                <a:lnTo>
                  <a:pt x="14" y="44"/>
                </a:lnTo>
                <a:lnTo>
                  <a:pt x="14" y="44"/>
                </a:lnTo>
                <a:lnTo>
                  <a:pt x="14" y="44"/>
                </a:lnTo>
                <a:lnTo>
                  <a:pt x="8" y="60"/>
                </a:lnTo>
                <a:lnTo>
                  <a:pt x="8" y="60"/>
                </a:lnTo>
                <a:close/>
                <a:moveTo>
                  <a:pt x="120" y="138"/>
                </a:moveTo>
                <a:lnTo>
                  <a:pt x="120" y="138"/>
                </a:lnTo>
                <a:lnTo>
                  <a:pt x="120" y="142"/>
                </a:lnTo>
                <a:lnTo>
                  <a:pt x="120" y="144"/>
                </a:lnTo>
                <a:lnTo>
                  <a:pt x="118" y="146"/>
                </a:lnTo>
                <a:lnTo>
                  <a:pt x="118" y="146"/>
                </a:lnTo>
                <a:lnTo>
                  <a:pt x="114" y="148"/>
                </a:lnTo>
                <a:lnTo>
                  <a:pt x="110" y="150"/>
                </a:lnTo>
                <a:lnTo>
                  <a:pt x="110" y="152"/>
                </a:lnTo>
                <a:lnTo>
                  <a:pt x="110" y="152"/>
                </a:lnTo>
                <a:lnTo>
                  <a:pt x="108" y="158"/>
                </a:lnTo>
                <a:lnTo>
                  <a:pt x="106" y="162"/>
                </a:lnTo>
                <a:lnTo>
                  <a:pt x="106" y="162"/>
                </a:lnTo>
                <a:lnTo>
                  <a:pt x="106" y="166"/>
                </a:lnTo>
                <a:lnTo>
                  <a:pt x="106" y="170"/>
                </a:lnTo>
                <a:lnTo>
                  <a:pt x="90" y="170"/>
                </a:lnTo>
                <a:lnTo>
                  <a:pt x="90" y="170"/>
                </a:lnTo>
                <a:lnTo>
                  <a:pt x="90" y="164"/>
                </a:lnTo>
                <a:lnTo>
                  <a:pt x="90" y="160"/>
                </a:lnTo>
                <a:lnTo>
                  <a:pt x="92" y="156"/>
                </a:lnTo>
                <a:lnTo>
                  <a:pt x="92" y="156"/>
                </a:lnTo>
                <a:lnTo>
                  <a:pt x="98" y="152"/>
                </a:lnTo>
                <a:lnTo>
                  <a:pt x="102" y="148"/>
                </a:lnTo>
                <a:lnTo>
                  <a:pt x="102" y="148"/>
                </a:lnTo>
                <a:lnTo>
                  <a:pt x="108" y="142"/>
                </a:lnTo>
                <a:lnTo>
                  <a:pt x="108" y="142"/>
                </a:lnTo>
                <a:lnTo>
                  <a:pt x="104" y="140"/>
                </a:lnTo>
                <a:lnTo>
                  <a:pt x="100" y="138"/>
                </a:lnTo>
                <a:lnTo>
                  <a:pt x="98" y="134"/>
                </a:lnTo>
                <a:lnTo>
                  <a:pt x="98" y="134"/>
                </a:lnTo>
                <a:lnTo>
                  <a:pt x="98" y="130"/>
                </a:lnTo>
                <a:lnTo>
                  <a:pt x="96" y="126"/>
                </a:lnTo>
                <a:lnTo>
                  <a:pt x="92" y="124"/>
                </a:lnTo>
                <a:lnTo>
                  <a:pt x="92" y="120"/>
                </a:lnTo>
                <a:lnTo>
                  <a:pt x="92" y="120"/>
                </a:lnTo>
                <a:lnTo>
                  <a:pt x="94" y="112"/>
                </a:lnTo>
                <a:lnTo>
                  <a:pt x="94" y="112"/>
                </a:lnTo>
                <a:lnTo>
                  <a:pt x="98" y="114"/>
                </a:lnTo>
                <a:lnTo>
                  <a:pt x="104" y="114"/>
                </a:lnTo>
                <a:lnTo>
                  <a:pt x="104" y="114"/>
                </a:lnTo>
                <a:lnTo>
                  <a:pt x="106" y="126"/>
                </a:lnTo>
                <a:lnTo>
                  <a:pt x="108" y="132"/>
                </a:lnTo>
                <a:lnTo>
                  <a:pt x="114" y="136"/>
                </a:lnTo>
                <a:lnTo>
                  <a:pt x="120" y="138"/>
                </a:lnTo>
                <a:lnTo>
                  <a:pt x="120" y="138"/>
                </a:lnTo>
                <a:close/>
                <a:moveTo>
                  <a:pt x="48" y="104"/>
                </a:moveTo>
                <a:lnTo>
                  <a:pt x="48" y="104"/>
                </a:lnTo>
                <a:lnTo>
                  <a:pt x="56" y="106"/>
                </a:lnTo>
                <a:lnTo>
                  <a:pt x="62" y="104"/>
                </a:lnTo>
                <a:lnTo>
                  <a:pt x="62" y="104"/>
                </a:lnTo>
                <a:lnTo>
                  <a:pt x="62" y="112"/>
                </a:lnTo>
                <a:lnTo>
                  <a:pt x="62" y="112"/>
                </a:lnTo>
                <a:lnTo>
                  <a:pt x="66" y="118"/>
                </a:lnTo>
                <a:lnTo>
                  <a:pt x="70" y="124"/>
                </a:lnTo>
                <a:lnTo>
                  <a:pt x="70" y="124"/>
                </a:lnTo>
                <a:lnTo>
                  <a:pt x="74" y="124"/>
                </a:lnTo>
                <a:lnTo>
                  <a:pt x="78" y="124"/>
                </a:lnTo>
                <a:lnTo>
                  <a:pt x="78" y="124"/>
                </a:lnTo>
                <a:lnTo>
                  <a:pt x="76" y="130"/>
                </a:lnTo>
                <a:lnTo>
                  <a:pt x="74" y="138"/>
                </a:lnTo>
                <a:lnTo>
                  <a:pt x="74" y="138"/>
                </a:lnTo>
                <a:lnTo>
                  <a:pt x="70" y="136"/>
                </a:lnTo>
                <a:lnTo>
                  <a:pt x="66" y="134"/>
                </a:lnTo>
                <a:lnTo>
                  <a:pt x="62" y="132"/>
                </a:lnTo>
                <a:lnTo>
                  <a:pt x="60" y="128"/>
                </a:lnTo>
                <a:lnTo>
                  <a:pt x="60" y="128"/>
                </a:lnTo>
                <a:lnTo>
                  <a:pt x="60" y="122"/>
                </a:lnTo>
                <a:lnTo>
                  <a:pt x="58" y="116"/>
                </a:lnTo>
                <a:lnTo>
                  <a:pt x="58" y="116"/>
                </a:lnTo>
                <a:lnTo>
                  <a:pt x="52" y="114"/>
                </a:lnTo>
                <a:lnTo>
                  <a:pt x="48" y="110"/>
                </a:lnTo>
                <a:lnTo>
                  <a:pt x="48" y="110"/>
                </a:lnTo>
                <a:lnTo>
                  <a:pt x="48" y="104"/>
                </a:lnTo>
                <a:lnTo>
                  <a:pt x="48" y="104"/>
                </a:lnTo>
                <a:close/>
                <a:moveTo>
                  <a:pt x="20" y="56"/>
                </a:moveTo>
                <a:lnTo>
                  <a:pt x="20" y="56"/>
                </a:lnTo>
                <a:lnTo>
                  <a:pt x="24" y="52"/>
                </a:lnTo>
                <a:lnTo>
                  <a:pt x="28" y="46"/>
                </a:lnTo>
                <a:lnTo>
                  <a:pt x="28" y="46"/>
                </a:lnTo>
                <a:lnTo>
                  <a:pt x="30" y="48"/>
                </a:lnTo>
                <a:lnTo>
                  <a:pt x="30" y="54"/>
                </a:lnTo>
                <a:lnTo>
                  <a:pt x="30" y="54"/>
                </a:lnTo>
                <a:lnTo>
                  <a:pt x="24" y="56"/>
                </a:lnTo>
                <a:lnTo>
                  <a:pt x="20" y="56"/>
                </a:lnTo>
                <a:lnTo>
                  <a:pt x="20" y="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0" name="Freeform 138"/>
          <p:cNvSpPr>
            <a:spLocks noEditPoints="1"/>
          </p:cNvSpPr>
          <p:nvPr/>
        </p:nvSpPr>
        <p:spPr bwMode="auto">
          <a:xfrm>
            <a:off x="8070242" y="2488447"/>
            <a:ext cx="862606" cy="832861"/>
          </a:xfrm>
          <a:custGeom>
            <a:avLst/>
            <a:gdLst>
              <a:gd name="T0" fmla="*/ 96 w 174"/>
              <a:gd name="T1" fmla="*/ 122 h 168"/>
              <a:gd name="T2" fmla="*/ 102 w 174"/>
              <a:gd name="T3" fmla="*/ 138 h 168"/>
              <a:gd name="T4" fmla="*/ 96 w 174"/>
              <a:gd name="T5" fmla="*/ 154 h 168"/>
              <a:gd name="T6" fmla="*/ 106 w 174"/>
              <a:gd name="T7" fmla="*/ 162 h 168"/>
              <a:gd name="T8" fmla="*/ 106 w 174"/>
              <a:gd name="T9" fmla="*/ 168 h 168"/>
              <a:gd name="T10" fmla="*/ 70 w 174"/>
              <a:gd name="T11" fmla="*/ 158 h 168"/>
              <a:gd name="T12" fmla="*/ 62 w 174"/>
              <a:gd name="T13" fmla="*/ 144 h 168"/>
              <a:gd name="T14" fmla="*/ 40 w 174"/>
              <a:gd name="T15" fmla="*/ 124 h 168"/>
              <a:gd name="T16" fmla="*/ 26 w 174"/>
              <a:gd name="T17" fmla="*/ 146 h 168"/>
              <a:gd name="T18" fmla="*/ 26 w 174"/>
              <a:gd name="T19" fmla="*/ 154 h 168"/>
              <a:gd name="T20" fmla="*/ 36 w 174"/>
              <a:gd name="T21" fmla="*/ 160 h 168"/>
              <a:gd name="T22" fmla="*/ 38 w 174"/>
              <a:gd name="T23" fmla="*/ 168 h 168"/>
              <a:gd name="T24" fmla="*/ 0 w 174"/>
              <a:gd name="T25" fmla="*/ 156 h 168"/>
              <a:gd name="T26" fmla="*/ 8 w 174"/>
              <a:gd name="T27" fmla="*/ 140 h 168"/>
              <a:gd name="T28" fmla="*/ 14 w 174"/>
              <a:gd name="T29" fmla="*/ 116 h 168"/>
              <a:gd name="T30" fmla="*/ 6 w 174"/>
              <a:gd name="T31" fmla="*/ 112 h 168"/>
              <a:gd name="T32" fmla="*/ 20 w 174"/>
              <a:gd name="T33" fmla="*/ 102 h 168"/>
              <a:gd name="T34" fmla="*/ 30 w 174"/>
              <a:gd name="T35" fmla="*/ 90 h 168"/>
              <a:gd name="T36" fmla="*/ 50 w 174"/>
              <a:gd name="T37" fmla="*/ 36 h 168"/>
              <a:gd name="T38" fmla="*/ 60 w 174"/>
              <a:gd name="T39" fmla="*/ 22 h 168"/>
              <a:gd name="T40" fmla="*/ 92 w 174"/>
              <a:gd name="T41" fmla="*/ 14 h 168"/>
              <a:gd name="T42" fmla="*/ 108 w 174"/>
              <a:gd name="T43" fmla="*/ 6 h 168"/>
              <a:gd name="T44" fmla="*/ 120 w 174"/>
              <a:gd name="T45" fmla="*/ 2 h 168"/>
              <a:gd name="T46" fmla="*/ 142 w 174"/>
              <a:gd name="T47" fmla="*/ 4 h 168"/>
              <a:gd name="T48" fmla="*/ 144 w 174"/>
              <a:gd name="T49" fmla="*/ 0 h 168"/>
              <a:gd name="T50" fmla="*/ 154 w 174"/>
              <a:gd name="T51" fmla="*/ 6 h 168"/>
              <a:gd name="T52" fmla="*/ 152 w 174"/>
              <a:gd name="T53" fmla="*/ 10 h 168"/>
              <a:gd name="T54" fmla="*/ 172 w 174"/>
              <a:gd name="T55" fmla="*/ 30 h 168"/>
              <a:gd name="T56" fmla="*/ 174 w 174"/>
              <a:gd name="T57" fmla="*/ 40 h 168"/>
              <a:gd name="T58" fmla="*/ 168 w 174"/>
              <a:gd name="T59" fmla="*/ 48 h 168"/>
              <a:gd name="T60" fmla="*/ 114 w 174"/>
              <a:gd name="T61" fmla="*/ 54 h 168"/>
              <a:gd name="T62" fmla="*/ 114 w 174"/>
              <a:gd name="T63" fmla="*/ 74 h 168"/>
              <a:gd name="T64" fmla="*/ 128 w 174"/>
              <a:gd name="T65" fmla="*/ 90 h 168"/>
              <a:gd name="T66" fmla="*/ 130 w 174"/>
              <a:gd name="T67" fmla="*/ 98 h 168"/>
              <a:gd name="T68" fmla="*/ 138 w 174"/>
              <a:gd name="T69" fmla="*/ 108 h 168"/>
              <a:gd name="T70" fmla="*/ 142 w 174"/>
              <a:gd name="T71" fmla="*/ 116 h 168"/>
              <a:gd name="T72" fmla="*/ 122 w 174"/>
              <a:gd name="T73" fmla="*/ 122 h 168"/>
              <a:gd name="T74" fmla="*/ 114 w 174"/>
              <a:gd name="T75" fmla="*/ 116 h 168"/>
              <a:gd name="T76" fmla="*/ 106 w 174"/>
              <a:gd name="T77" fmla="*/ 100 h 168"/>
              <a:gd name="T78" fmla="*/ 94 w 174"/>
              <a:gd name="T79" fmla="*/ 94 h 168"/>
              <a:gd name="T80" fmla="*/ 80 w 174"/>
              <a:gd name="T81" fmla="*/ 86 h 168"/>
              <a:gd name="T82" fmla="*/ 70 w 174"/>
              <a:gd name="T83" fmla="*/ 76 h 168"/>
              <a:gd name="T84" fmla="*/ 78 w 174"/>
              <a:gd name="T85" fmla="*/ 88 h 168"/>
              <a:gd name="T86" fmla="*/ 92 w 174"/>
              <a:gd name="T87" fmla="*/ 96 h 168"/>
              <a:gd name="T88" fmla="*/ 100 w 174"/>
              <a:gd name="T89" fmla="*/ 104 h 168"/>
              <a:gd name="T90" fmla="*/ 120 w 174"/>
              <a:gd name="T91" fmla="*/ 58 h 168"/>
              <a:gd name="T92" fmla="*/ 134 w 174"/>
              <a:gd name="T93" fmla="*/ 72 h 168"/>
              <a:gd name="T94" fmla="*/ 146 w 174"/>
              <a:gd name="T95" fmla="*/ 78 h 168"/>
              <a:gd name="T96" fmla="*/ 146 w 174"/>
              <a:gd name="T97" fmla="*/ 86 h 168"/>
              <a:gd name="T98" fmla="*/ 152 w 174"/>
              <a:gd name="T99" fmla="*/ 90 h 168"/>
              <a:gd name="T100" fmla="*/ 164 w 174"/>
              <a:gd name="T101" fmla="*/ 84 h 168"/>
              <a:gd name="T102" fmla="*/ 164 w 174"/>
              <a:gd name="T103" fmla="*/ 72 h 168"/>
              <a:gd name="T104" fmla="*/ 160 w 174"/>
              <a:gd name="T105" fmla="*/ 62 h 168"/>
              <a:gd name="T106" fmla="*/ 120 w 174"/>
              <a:gd name="T107" fmla="*/ 58 h 168"/>
              <a:gd name="T108" fmla="*/ 144 w 174"/>
              <a:gd name="T109" fmla="*/ 20 h 168"/>
              <a:gd name="T110" fmla="*/ 146 w 174"/>
              <a:gd name="T111" fmla="*/ 28 h 168"/>
              <a:gd name="T112" fmla="*/ 154 w 174"/>
              <a:gd name="T113" fmla="*/ 2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4" h="168">
                <a:moveTo>
                  <a:pt x="92" y="118"/>
                </a:moveTo>
                <a:lnTo>
                  <a:pt x="92" y="118"/>
                </a:lnTo>
                <a:lnTo>
                  <a:pt x="96" y="122"/>
                </a:lnTo>
                <a:lnTo>
                  <a:pt x="100" y="130"/>
                </a:lnTo>
                <a:lnTo>
                  <a:pt x="100" y="130"/>
                </a:lnTo>
                <a:lnTo>
                  <a:pt x="102" y="138"/>
                </a:lnTo>
                <a:lnTo>
                  <a:pt x="100" y="146"/>
                </a:lnTo>
                <a:lnTo>
                  <a:pt x="96" y="154"/>
                </a:lnTo>
                <a:lnTo>
                  <a:pt x="96" y="154"/>
                </a:lnTo>
                <a:lnTo>
                  <a:pt x="100" y="156"/>
                </a:lnTo>
                <a:lnTo>
                  <a:pt x="106" y="162"/>
                </a:lnTo>
                <a:lnTo>
                  <a:pt x="106" y="162"/>
                </a:lnTo>
                <a:lnTo>
                  <a:pt x="108" y="166"/>
                </a:lnTo>
                <a:lnTo>
                  <a:pt x="108" y="166"/>
                </a:lnTo>
                <a:lnTo>
                  <a:pt x="106" y="168"/>
                </a:lnTo>
                <a:lnTo>
                  <a:pt x="72" y="168"/>
                </a:lnTo>
                <a:lnTo>
                  <a:pt x="72" y="168"/>
                </a:lnTo>
                <a:lnTo>
                  <a:pt x="70" y="158"/>
                </a:lnTo>
                <a:lnTo>
                  <a:pt x="68" y="150"/>
                </a:lnTo>
                <a:lnTo>
                  <a:pt x="62" y="144"/>
                </a:lnTo>
                <a:lnTo>
                  <a:pt x="62" y="144"/>
                </a:lnTo>
                <a:lnTo>
                  <a:pt x="52" y="136"/>
                </a:lnTo>
                <a:lnTo>
                  <a:pt x="40" y="124"/>
                </a:lnTo>
                <a:lnTo>
                  <a:pt x="40" y="124"/>
                </a:lnTo>
                <a:lnTo>
                  <a:pt x="48" y="136"/>
                </a:lnTo>
                <a:lnTo>
                  <a:pt x="48" y="136"/>
                </a:lnTo>
                <a:lnTo>
                  <a:pt x="26" y="146"/>
                </a:lnTo>
                <a:lnTo>
                  <a:pt x="26" y="146"/>
                </a:lnTo>
                <a:lnTo>
                  <a:pt x="26" y="150"/>
                </a:lnTo>
                <a:lnTo>
                  <a:pt x="26" y="154"/>
                </a:lnTo>
                <a:lnTo>
                  <a:pt x="26" y="154"/>
                </a:lnTo>
                <a:lnTo>
                  <a:pt x="30" y="156"/>
                </a:lnTo>
                <a:lnTo>
                  <a:pt x="36" y="160"/>
                </a:lnTo>
                <a:lnTo>
                  <a:pt x="36" y="160"/>
                </a:lnTo>
                <a:lnTo>
                  <a:pt x="38" y="166"/>
                </a:lnTo>
                <a:lnTo>
                  <a:pt x="38" y="168"/>
                </a:lnTo>
                <a:lnTo>
                  <a:pt x="8" y="168"/>
                </a:lnTo>
                <a:lnTo>
                  <a:pt x="0" y="156"/>
                </a:lnTo>
                <a:lnTo>
                  <a:pt x="0" y="156"/>
                </a:lnTo>
                <a:lnTo>
                  <a:pt x="4" y="152"/>
                </a:lnTo>
                <a:lnTo>
                  <a:pt x="6" y="148"/>
                </a:lnTo>
                <a:lnTo>
                  <a:pt x="8" y="140"/>
                </a:lnTo>
                <a:lnTo>
                  <a:pt x="8" y="140"/>
                </a:lnTo>
                <a:lnTo>
                  <a:pt x="14" y="116"/>
                </a:lnTo>
                <a:lnTo>
                  <a:pt x="14" y="116"/>
                </a:lnTo>
                <a:lnTo>
                  <a:pt x="8" y="114"/>
                </a:lnTo>
                <a:lnTo>
                  <a:pt x="6" y="112"/>
                </a:lnTo>
                <a:lnTo>
                  <a:pt x="6" y="112"/>
                </a:lnTo>
                <a:lnTo>
                  <a:pt x="8" y="110"/>
                </a:lnTo>
                <a:lnTo>
                  <a:pt x="12" y="106"/>
                </a:lnTo>
                <a:lnTo>
                  <a:pt x="20" y="102"/>
                </a:lnTo>
                <a:lnTo>
                  <a:pt x="20" y="102"/>
                </a:lnTo>
                <a:lnTo>
                  <a:pt x="24" y="98"/>
                </a:lnTo>
                <a:lnTo>
                  <a:pt x="30" y="90"/>
                </a:lnTo>
                <a:lnTo>
                  <a:pt x="30" y="90"/>
                </a:lnTo>
                <a:lnTo>
                  <a:pt x="38" y="68"/>
                </a:lnTo>
                <a:lnTo>
                  <a:pt x="50" y="36"/>
                </a:lnTo>
                <a:lnTo>
                  <a:pt x="50" y="36"/>
                </a:lnTo>
                <a:lnTo>
                  <a:pt x="54" y="28"/>
                </a:lnTo>
                <a:lnTo>
                  <a:pt x="60" y="22"/>
                </a:lnTo>
                <a:lnTo>
                  <a:pt x="70" y="18"/>
                </a:lnTo>
                <a:lnTo>
                  <a:pt x="78" y="16"/>
                </a:lnTo>
                <a:lnTo>
                  <a:pt x="92" y="14"/>
                </a:lnTo>
                <a:lnTo>
                  <a:pt x="100" y="14"/>
                </a:lnTo>
                <a:lnTo>
                  <a:pt x="100" y="14"/>
                </a:lnTo>
                <a:lnTo>
                  <a:pt x="108" y="6"/>
                </a:lnTo>
                <a:lnTo>
                  <a:pt x="112" y="4"/>
                </a:lnTo>
                <a:lnTo>
                  <a:pt x="120" y="2"/>
                </a:lnTo>
                <a:lnTo>
                  <a:pt x="120" y="2"/>
                </a:lnTo>
                <a:lnTo>
                  <a:pt x="130" y="4"/>
                </a:lnTo>
                <a:lnTo>
                  <a:pt x="142" y="4"/>
                </a:lnTo>
                <a:lnTo>
                  <a:pt x="142" y="4"/>
                </a:lnTo>
                <a:lnTo>
                  <a:pt x="142" y="2"/>
                </a:lnTo>
                <a:lnTo>
                  <a:pt x="144" y="0"/>
                </a:lnTo>
                <a:lnTo>
                  <a:pt x="144" y="0"/>
                </a:lnTo>
                <a:lnTo>
                  <a:pt x="152" y="2"/>
                </a:lnTo>
                <a:lnTo>
                  <a:pt x="154" y="4"/>
                </a:lnTo>
                <a:lnTo>
                  <a:pt x="154" y="6"/>
                </a:lnTo>
                <a:lnTo>
                  <a:pt x="154" y="6"/>
                </a:lnTo>
                <a:lnTo>
                  <a:pt x="152" y="10"/>
                </a:lnTo>
                <a:lnTo>
                  <a:pt x="152" y="10"/>
                </a:lnTo>
                <a:lnTo>
                  <a:pt x="156" y="16"/>
                </a:lnTo>
                <a:lnTo>
                  <a:pt x="160" y="24"/>
                </a:lnTo>
                <a:lnTo>
                  <a:pt x="172" y="30"/>
                </a:lnTo>
                <a:lnTo>
                  <a:pt x="172" y="30"/>
                </a:lnTo>
                <a:lnTo>
                  <a:pt x="174" y="36"/>
                </a:lnTo>
                <a:lnTo>
                  <a:pt x="174" y="40"/>
                </a:lnTo>
                <a:lnTo>
                  <a:pt x="172" y="44"/>
                </a:lnTo>
                <a:lnTo>
                  <a:pt x="168" y="48"/>
                </a:lnTo>
                <a:lnTo>
                  <a:pt x="168" y="48"/>
                </a:lnTo>
                <a:lnTo>
                  <a:pt x="154" y="48"/>
                </a:lnTo>
                <a:lnTo>
                  <a:pt x="140" y="48"/>
                </a:lnTo>
                <a:lnTo>
                  <a:pt x="114" y="54"/>
                </a:lnTo>
                <a:lnTo>
                  <a:pt x="114" y="54"/>
                </a:lnTo>
                <a:lnTo>
                  <a:pt x="114" y="60"/>
                </a:lnTo>
                <a:lnTo>
                  <a:pt x="114" y="74"/>
                </a:lnTo>
                <a:lnTo>
                  <a:pt x="114" y="74"/>
                </a:lnTo>
                <a:lnTo>
                  <a:pt x="124" y="84"/>
                </a:lnTo>
                <a:lnTo>
                  <a:pt x="128" y="90"/>
                </a:lnTo>
                <a:lnTo>
                  <a:pt x="128" y="90"/>
                </a:lnTo>
                <a:lnTo>
                  <a:pt x="130" y="94"/>
                </a:lnTo>
                <a:lnTo>
                  <a:pt x="130" y="98"/>
                </a:lnTo>
                <a:lnTo>
                  <a:pt x="130" y="102"/>
                </a:lnTo>
                <a:lnTo>
                  <a:pt x="130" y="102"/>
                </a:lnTo>
                <a:lnTo>
                  <a:pt x="138" y="108"/>
                </a:lnTo>
                <a:lnTo>
                  <a:pt x="142" y="112"/>
                </a:lnTo>
                <a:lnTo>
                  <a:pt x="142" y="116"/>
                </a:lnTo>
                <a:lnTo>
                  <a:pt x="142" y="116"/>
                </a:lnTo>
                <a:lnTo>
                  <a:pt x="138" y="118"/>
                </a:lnTo>
                <a:lnTo>
                  <a:pt x="130" y="120"/>
                </a:lnTo>
                <a:lnTo>
                  <a:pt x="122" y="122"/>
                </a:lnTo>
                <a:lnTo>
                  <a:pt x="116" y="120"/>
                </a:lnTo>
                <a:lnTo>
                  <a:pt x="116" y="120"/>
                </a:lnTo>
                <a:lnTo>
                  <a:pt x="114" y="116"/>
                </a:lnTo>
                <a:lnTo>
                  <a:pt x="110" y="110"/>
                </a:lnTo>
                <a:lnTo>
                  <a:pt x="108" y="104"/>
                </a:lnTo>
                <a:lnTo>
                  <a:pt x="106" y="100"/>
                </a:lnTo>
                <a:lnTo>
                  <a:pt x="106" y="100"/>
                </a:lnTo>
                <a:lnTo>
                  <a:pt x="100" y="98"/>
                </a:lnTo>
                <a:lnTo>
                  <a:pt x="94" y="94"/>
                </a:lnTo>
                <a:lnTo>
                  <a:pt x="86" y="90"/>
                </a:lnTo>
                <a:lnTo>
                  <a:pt x="80" y="86"/>
                </a:lnTo>
                <a:lnTo>
                  <a:pt x="80" y="86"/>
                </a:lnTo>
                <a:lnTo>
                  <a:pt x="76" y="82"/>
                </a:lnTo>
                <a:lnTo>
                  <a:pt x="74" y="76"/>
                </a:lnTo>
                <a:lnTo>
                  <a:pt x="70" y="76"/>
                </a:lnTo>
                <a:lnTo>
                  <a:pt x="70" y="76"/>
                </a:lnTo>
                <a:lnTo>
                  <a:pt x="74" y="82"/>
                </a:lnTo>
                <a:lnTo>
                  <a:pt x="78" y="88"/>
                </a:lnTo>
                <a:lnTo>
                  <a:pt x="82" y="90"/>
                </a:lnTo>
                <a:lnTo>
                  <a:pt x="82" y="90"/>
                </a:lnTo>
                <a:lnTo>
                  <a:pt x="92" y="96"/>
                </a:lnTo>
                <a:lnTo>
                  <a:pt x="96" y="100"/>
                </a:lnTo>
                <a:lnTo>
                  <a:pt x="100" y="104"/>
                </a:lnTo>
                <a:lnTo>
                  <a:pt x="100" y="104"/>
                </a:lnTo>
                <a:lnTo>
                  <a:pt x="92" y="118"/>
                </a:lnTo>
                <a:lnTo>
                  <a:pt x="92" y="118"/>
                </a:lnTo>
                <a:close/>
                <a:moveTo>
                  <a:pt x="120" y="58"/>
                </a:moveTo>
                <a:lnTo>
                  <a:pt x="118" y="68"/>
                </a:lnTo>
                <a:lnTo>
                  <a:pt x="118" y="68"/>
                </a:lnTo>
                <a:lnTo>
                  <a:pt x="134" y="72"/>
                </a:lnTo>
                <a:lnTo>
                  <a:pt x="142" y="74"/>
                </a:lnTo>
                <a:lnTo>
                  <a:pt x="146" y="76"/>
                </a:lnTo>
                <a:lnTo>
                  <a:pt x="146" y="78"/>
                </a:lnTo>
                <a:lnTo>
                  <a:pt x="146" y="78"/>
                </a:lnTo>
                <a:lnTo>
                  <a:pt x="144" y="82"/>
                </a:lnTo>
                <a:lnTo>
                  <a:pt x="146" y="86"/>
                </a:lnTo>
                <a:lnTo>
                  <a:pt x="148" y="88"/>
                </a:lnTo>
                <a:lnTo>
                  <a:pt x="148" y="88"/>
                </a:lnTo>
                <a:lnTo>
                  <a:pt x="152" y="90"/>
                </a:lnTo>
                <a:lnTo>
                  <a:pt x="158" y="88"/>
                </a:lnTo>
                <a:lnTo>
                  <a:pt x="164" y="86"/>
                </a:lnTo>
                <a:lnTo>
                  <a:pt x="164" y="84"/>
                </a:lnTo>
                <a:lnTo>
                  <a:pt x="164" y="84"/>
                </a:lnTo>
                <a:lnTo>
                  <a:pt x="164" y="84"/>
                </a:lnTo>
                <a:lnTo>
                  <a:pt x="164" y="72"/>
                </a:lnTo>
                <a:lnTo>
                  <a:pt x="162" y="66"/>
                </a:lnTo>
                <a:lnTo>
                  <a:pt x="160" y="62"/>
                </a:lnTo>
                <a:lnTo>
                  <a:pt x="160" y="62"/>
                </a:lnTo>
                <a:lnTo>
                  <a:pt x="146" y="58"/>
                </a:lnTo>
                <a:lnTo>
                  <a:pt x="136" y="54"/>
                </a:lnTo>
                <a:lnTo>
                  <a:pt x="120" y="58"/>
                </a:lnTo>
                <a:lnTo>
                  <a:pt x="120" y="58"/>
                </a:lnTo>
                <a:close/>
                <a:moveTo>
                  <a:pt x="144" y="20"/>
                </a:moveTo>
                <a:lnTo>
                  <a:pt x="144" y="20"/>
                </a:lnTo>
                <a:lnTo>
                  <a:pt x="144" y="22"/>
                </a:lnTo>
                <a:lnTo>
                  <a:pt x="146" y="26"/>
                </a:lnTo>
                <a:lnTo>
                  <a:pt x="146" y="28"/>
                </a:lnTo>
                <a:lnTo>
                  <a:pt x="146" y="28"/>
                </a:lnTo>
                <a:lnTo>
                  <a:pt x="152" y="26"/>
                </a:lnTo>
                <a:lnTo>
                  <a:pt x="154" y="26"/>
                </a:lnTo>
                <a:lnTo>
                  <a:pt x="144" y="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1" name="Freeform 139"/>
          <p:cNvSpPr>
            <a:spLocks noEditPoints="1"/>
          </p:cNvSpPr>
          <p:nvPr/>
        </p:nvSpPr>
        <p:spPr bwMode="auto">
          <a:xfrm>
            <a:off x="8010752" y="3661020"/>
            <a:ext cx="932011" cy="832861"/>
          </a:xfrm>
          <a:custGeom>
            <a:avLst/>
            <a:gdLst>
              <a:gd name="T0" fmla="*/ 126 w 188"/>
              <a:gd name="T1" fmla="*/ 32 h 168"/>
              <a:gd name="T2" fmla="*/ 126 w 188"/>
              <a:gd name="T3" fmla="*/ 0 h 168"/>
              <a:gd name="T4" fmla="*/ 170 w 188"/>
              <a:gd name="T5" fmla="*/ 78 h 168"/>
              <a:gd name="T6" fmla="*/ 166 w 188"/>
              <a:gd name="T7" fmla="*/ 124 h 168"/>
              <a:gd name="T8" fmla="*/ 170 w 188"/>
              <a:gd name="T9" fmla="*/ 130 h 168"/>
              <a:gd name="T10" fmla="*/ 180 w 188"/>
              <a:gd name="T11" fmla="*/ 148 h 168"/>
              <a:gd name="T12" fmla="*/ 188 w 188"/>
              <a:gd name="T13" fmla="*/ 168 h 168"/>
              <a:gd name="T14" fmla="*/ 0 w 188"/>
              <a:gd name="T15" fmla="*/ 148 h 168"/>
              <a:gd name="T16" fmla="*/ 2 w 188"/>
              <a:gd name="T17" fmla="*/ 130 h 168"/>
              <a:gd name="T18" fmla="*/ 16 w 188"/>
              <a:gd name="T19" fmla="*/ 104 h 168"/>
              <a:gd name="T20" fmla="*/ 12 w 188"/>
              <a:gd name="T21" fmla="*/ 102 h 168"/>
              <a:gd name="T22" fmla="*/ 8 w 188"/>
              <a:gd name="T23" fmla="*/ 90 h 168"/>
              <a:gd name="T24" fmla="*/ 12 w 188"/>
              <a:gd name="T25" fmla="*/ 80 h 168"/>
              <a:gd name="T26" fmla="*/ 14 w 188"/>
              <a:gd name="T27" fmla="*/ 78 h 168"/>
              <a:gd name="T28" fmla="*/ 36 w 188"/>
              <a:gd name="T29" fmla="*/ 130 h 168"/>
              <a:gd name="T30" fmla="*/ 66 w 188"/>
              <a:gd name="T31" fmla="*/ 148 h 168"/>
              <a:gd name="T32" fmla="*/ 74 w 188"/>
              <a:gd name="T33" fmla="*/ 84 h 168"/>
              <a:gd name="T34" fmla="*/ 24 w 188"/>
              <a:gd name="T35" fmla="*/ 104 h 168"/>
              <a:gd name="T36" fmla="*/ 24 w 188"/>
              <a:gd name="T37" fmla="*/ 130 h 168"/>
              <a:gd name="T38" fmla="*/ 160 w 188"/>
              <a:gd name="T39" fmla="*/ 84 h 168"/>
              <a:gd name="T40" fmla="*/ 138 w 188"/>
              <a:gd name="T41" fmla="*/ 58 h 168"/>
              <a:gd name="T42" fmla="*/ 110 w 188"/>
              <a:gd name="T43" fmla="*/ 72 h 168"/>
              <a:gd name="T44" fmla="*/ 114 w 188"/>
              <a:gd name="T45" fmla="*/ 78 h 168"/>
              <a:gd name="T46" fmla="*/ 124 w 188"/>
              <a:gd name="T47" fmla="*/ 148 h 168"/>
              <a:gd name="T48" fmla="*/ 146 w 188"/>
              <a:gd name="T49" fmla="*/ 130 h 168"/>
              <a:gd name="T50" fmla="*/ 154 w 188"/>
              <a:gd name="T51" fmla="*/ 124 h 168"/>
              <a:gd name="T52" fmla="*/ 160 w 188"/>
              <a:gd name="T53" fmla="*/ 84 h 168"/>
              <a:gd name="T54" fmla="*/ 106 w 188"/>
              <a:gd name="T55" fmla="*/ 86 h 168"/>
              <a:gd name="T56" fmla="*/ 106 w 188"/>
              <a:gd name="T57" fmla="*/ 98 h 168"/>
              <a:gd name="T58" fmla="*/ 106 w 188"/>
              <a:gd name="T59" fmla="*/ 86 h 168"/>
              <a:gd name="T60" fmla="*/ 90 w 188"/>
              <a:gd name="T61" fmla="*/ 124 h 168"/>
              <a:gd name="T62" fmla="*/ 108 w 188"/>
              <a:gd name="T63" fmla="*/ 110 h 168"/>
              <a:gd name="T64" fmla="*/ 112 w 188"/>
              <a:gd name="T65" fmla="*/ 134 h 168"/>
              <a:gd name="T66" fmla="*/ 76 w 188"/>
              <a:gd name="T67" fmla="*/ 144 h 168"/>
              <a:gd name="T68" fmla="*/ 112 w 188"/>
              <a:gd name="T69" fmla="*/ 134 h 168"/>
              <a:gd name="T70" fmla="*/ 80 w 188"/>
              <a:gd name="T71" fmla="*/ 120 h 168"/>
              <a:gd name="T72" fmla="*/ 80 w 188"/>
              <a:gd name="T73" fmla="*/ 108 h 168"/>
              <a:gd name="T74" fmla="*/ 80 w 188"/>
              <a:gd name="T75" fmla="*/ 120 h 168"/>
              <a:gd name="T76" fmla="*/ 96 w 188"/>
              <a:gd name="T77" fmla="*/ 82 h 168"/>
              <a:gd name="T78" fmla="*/ 82 w 188"/>
              <a:gd name="T79" fmla="*/ 94 h 168"/>
              <a:gd name="T80" fmla="*/ 92 w 188"/>
              <a:gd name="T81" fmla="*/ 58 h 168"/>
              <a:gd name="T82" fmla="*/ 88 w 188"/>
              <a:gd name="T83" fmla="*/ 60 h 168"/>
              <a:gd name="T84" fmla="*/ 86 w 188"/>
              <a:gd name="T85" fmla="*/ 64 h 168"/>
              <a:gd name="T86" fmla="*/ 92 w 188"/>
              <a:gd name="T87" fmla="*/ 70 h 168"/>
              <a:gd name="T88" fmla="*/ 94 w 188"/>
              <a:gd name="T89" fmla="*/ 68 h 168"/>
              <a:gd name="T90" fmla="*/ 96 w 188"/>
              <a:gd name="T91" fmla="*/ 64 h 168"/>
              <a:gd name="T92" fmla="*/ 92 w 188"/>
              <a:gd name="T93" fmla="*/ 5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8" h="168">
                <a:moveTo>
                  <a:pt x="14" y="78"/>
                </a:moveTo>
                <a:lnTo>
                  <a:pt x="126" y="32"/>
                </a:lnTo>
                <a:lnTo>
                  <a:pt x="116" y="16"/>
                </a:lnTo>
                <a:lnTo>
                  <a:pt x="126" y="0"/>
                </a:lnTo>
                <a:lnTo>
                  <a:pt x="158" y="10"/>
                </a:lnTo>
                <a:lnTo>
                  <a:pt x="170" y="78"/>
                </a:lnTo>
                <a:lnTo>
                  <a:pt x="166" y="80"/>
                </a:lnTo>
                <a:lnTo>
                  <a:pt x="166" y="124"/>
                </a:lnTo>
                <a:lnTo>
                  <a:pt x="170" y="124"/>
                </a:lnTo>
                <a:lnTo>
                  <a:pt x="170" y="130"/>
                </a:lnTo>
                <a:lnTo>
                  <a:pt x="180" y="130"/>
                </a:lnTo>
                <a:lnTo>
                  <a:pt x="180" y="148"/>
                </a:lnTo>
                <a:lnTo>
                  <a:pt x="188" y="148"/>
                </a:lnTo>
                <a:lnTo>
                  <a:pt x="188" y="168"/>
                </a:lnTo>
                <a:lnTo>
                  <a:pt x="0" y="168"/>
                </a:lnTo>
                <a:lnTo>
                  <a:pt x="0" y="148"/>
                </a:lnTo>
                <a:lnTo>
                  <a:pt x="2" y="148"/>
                </a:lnTo>
                <a:lnTo>
                  <a:pt x="2" y="130"/>
                </a:lnTo>
                <a:lnTo>
                  <a:pt x="16" y="130"/>
                </a:lnTo>
                <a:lnTo>
                  <a:pt x="16" y="104"/>
                </a:lnTo>
                <a:lnTo>
                  <a:pt x="16" y="104"/>
                </a:lnTo>
                <a:lnTo>
                  <a:pt x="12" y="102"/>
                </a:lnTo>
                <a:lnTo>
                  <a:pt x="10" y="98"/>
                </a:lnTo>
                <a:lnTo>
                  <a:pt x="8" y="90"/>
                </a:lnTo>
                <a:lnTo>
                  <a:pt x="10" y="82"/>
                </a:lnTo>
                <a:lnTo>
                  <a:pt x="12" y="80"/>
                </a:lnTo>
                <a:lnTo>
                  <a:pt x="14" y="78"/>
                </a:lnTo>
                <a:lnTo>
                  <a:pt x="14" y="78"/>
                </a:lnTo>
                <a:close/>
                <a:moveTo>
                  <a:pt x="24" y="130"/>
                </a:moveTo>
                <a:lnTo>
                  <a:pt x="36" y="130"/>
                </a:lnTo>
                <a:lnTo>
                  <a:pt x="36" y="148"/>
                </a:lnTo>
                <a:lnTo>
                  <a:pt x="66" y="148"/>
                </a:lnTo>
                <a:lnTo>
                  <a:pt x="66" y="148"/>
                </a:lnTo>
                <a:lnTo>
                  <a:pt x="74" y="84"/>
                </a:lnTo>
                <a:lnTo>
                  <a:pt x="24" y="104"/>
                </a:lnTo>
                <a:lnTo>
                  <a:pt x="24" y="104"/>
                </a:lnTo>
                <a:lnTo>
                  <a:pt x="24" y="104"/>
                </a:lnTo>
                <a:lnTo>
                  <a:pt x="24" y="130"/>
                </a:lnTo>
                <a:lnTo>
                  <a:pt x="24" y="130"/>
                </a:lnTo>
                <a:close/>
                <a:moveTo>
                  <a:pt x="160" y="84"/>
                </a:moveTo>
                <a:lnTo>
                  <a:pt x="154" y="86"/>
                </a:lnTo>
                <a:lnTo>
                  <a:pt x="138" y="58"/>
                </a:lnTo>
                <a:lnTo>
                  <a:pt x="100" y="72"/>
                </a:lnTo>
                <a:lnTo>
                  <a:pt x="110" y="72"/>
                </a:lnTo>
                <a:lnTo>
                  <a:pt x="114" y="72"/>
                </a:lnTo>
                <a:lnTo>
                  <a:pt x="114" y="78"/>
                </a:lnTo>
                <a:lnTo>
                  <a:pt x="124" y="148"/>
                </a:lnTo>
                <a:lnTo>
                  <a:pt x="124" y="148"/>
                </a:lnTo>
                <a:lnTo>
                  <a:pt x="146" y="148"/>
                </a:lnTo>
                <a:lnTo>
                  <a:pt x="146" y="130"/>
                </a:lnTo>
                <a:lnTo>
                  <a:pt x="154" y="130"/>
                </a:lnTo>
                <a:lnTo>
                  <a:pt x="154" y="124"/>
                </a:lnTo>
                <a:lnTo>
                  <a:pt x="160" y="124"/>
                </a:lnTo>
                <a:lnTo>
                  <a:pt x="160" y="84"/>
                </a:lnTo>
                <a:lnTo>
                  <a:pt x="160" y="84"/>
                </a:lnTo>
                <a:close/>
                <a:moveTo>
                  <a:pt x="106" y="86"/>
                </a:moveTo>
                <a:lnTo>
                  <a:pt x="94" y="98"/>
                </a:lnTo>
                <a:lnTo>
                  <a:pt x="106" y="98"/>
                </a:lnTo>
                <a:lnTo>
                  <a:pt x="106" y="86"/>
                </a:lnTo>
                <a:lnTo>
                  <a:pt x="106" y="86"/>
                </a:lnTo>
                <a:close/>
                <a:moveTo>
                  <a:pt x="108" y="110"/>
                </a:moveTo>
                <a:lnTo>
                  <a:pt x="90" y="124"/>
                </a:lnTo>
                <a:lnTo>
                  <a:pt x="110" y="124"/>
                </a:lnTo>
                <a:lnTo>
                  <a:pt x="108" y="110"/>
                </a:lnTo>
                <a:lnTo>
                  <a:pt x="108" y="110"/>
                </a:lnTo>
                <a:close/>
                <a:moveTo>
                  <a:pt x="112" y="134"/>
                </a:moveTo>
                <a:lnTo>
                  <a:pt x="78" y="134"/>
                </a:lnTo>
                <a:lnTo>
                  <a:pt x="76" y="144"/>
                </a:lnTo>
                <a:lnTo>
                  <a:pt x="114" y="144"/>
                </a:lnTo>
                <a:lnTo>
                  <a:pt x="112" y="134"/>
                </a:lnTo>
                <a:lnTo>
                  <a:pt x="112" y="134"/>
                </a:lnTo>
                <a:close/>
                <a:moveTo>
                  <a:pt x="80" y="120"/>
                </a:moveTo>
                <a:lnTo>
                  <a:pt x="96" y="108"/>
                </a:lnTo>
                <a:lnTo>
                  <a:pt x="80" y="108"/>
                </a:lnTo>
                <a:lnTo>
                  <a:pt x="80" y="120"/>
                </a:lnTo>
                <a:lnTo>
                  <a:pt x="80" y="120"/>
                </a:lnTo>
                <a:close/>
                <a:moveTo>
                  <a:pt x="82" y="94"/>
                </a:moveTo>
                <a:lnTo>
                  <a:pt x="96" y="82"/>
                </a:lnTo>
                <a:lnTo>
                  <a:pt x="84" y="82"/>
                </a:lnTo>
                <a:lnTo>
                  <a:pt x="82" y="94"/>
                </a:lnTo>
                <a:lnTo>
                  <a:pt x="82" y="94"/>
                </a:lnTo>
                <a:close/>
                <a:moveTo>
                  <a:pt x="92" y="58"/>
                </a:moveTo>
                <a:lnTo>
                  <a:pt x="92" y="58"/>
                </a:lnTo>
                <a:lnTo>
                  <a:pt x="88" y="60"/>
                </a:lnTo>
                <a:lnTo>
                  <a:pt x="86" y="64"/>
                </a:lnTo>
                <a:lnTo>
                  <a:pt x="86" y="64"/>
                </a:lnTo>
                <a:lnTo>
                  <a:pt x="88" y="68"/>
                </a:lnTo>
                <a:lnTo>
                  <a:pt x="92" y="70"/>
                </a:lnTo>
                <a:lnTo>
                  <a:pt x="92" y="70"/>
                </a:lnTo>
                <a:lnTo>
                  <a:pt x="94" y="68"/>
                </a:lnTo>
                <a:lnTo>
                  <a:pt x="96" y="64"/>
                </a:lnTo>
                <a:lnTo>
                  <a:pt x="96" y="64"/>
                </a:lnTo>
                <a:lnTo>
                  <a:pt x="94" y="60"/>
                </a:lnTo>
                <a:lnTo>
                  <a:pt x="92" y="58"/>
                </a:lnTo>
                <a:lnTo>
                  <a:pt x="92" y="5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2" name="Freeform 140"/>
          <p:cNvSpPr>
            <a:spLocks noEditPoints="1"/>
          </p:cNvSpPr>
          <p:nvPr/>
        </p:nvSpPr>
        <p:spPr bwMode="auto">
          <a:xfrm>
            <a:off x="9061742" y="3680851"/>
            <a:ext cx="1041076" cy="813030"/>
          </a:xfrm>
          <a:custGeom>
            <a:avLst/>
            <a:gdLst>
              <a:gd name="T0" fmla="*/ 106 w 210"/>
              <a:gd name="T1" fmla="*/ 22 h 164"/>
              <a:gd name="T2" fmla="*/ 116 w 210"/>
              <a:gd name="T3" fmla="*/ 22 h 164"/>
              <a:gd name="T4" fmla="*/ 130 w 210"/>
              <a:gd name="T5" fmla="*/ 18 h 164"/>
              <a:gd name="T6" fmla="*/ 148 w 210"/>
              <a:gd name="T7" fmla="*/ 22 h 164"/>
              <a:gd name="T8" fmla="*/ 162 w 210"/>
              <a:gd name="T9" fmla="*/ 28 h 164"/>
              <a:gd name="T10" fmla="*/ 180 w 210"/>
              <a:gd name="T11" fmla="*/ 22 h 164"/>
              <a:gd name="T12" fmla="*/ 180 w 210"/>
              <a:gd name="T13" fmla="*/ 32 h 164"/>
              <a:gd name="T14" fmla="*/ 210 w 210"/>
              <a:gd name="T15" fmla="*/ 68 h 164"/>
              <a:gd name="T16" fmla="*/ 210 w 210"/>
              <a:gd name="T17" fmla="*/ 74 h 164"/>
              <a:gd name="T18" fmla="*/ 188 w 210"/>
              <a:gd name="T19" fmla="*/ 84 h 164"/>
              <a:gd name="T20" fmla="*/ 160 w 210"/>
              <a:gd name="T21" fmla="*/ 84 h 164"/>
              <a:gd name="T22" fmla="*/ 138 w 210"/>
              <a:gd name="T23" fmla="*/ 74 h 164"/>
              <a:gd name="T24" fmla="*/ 138 w 210"/>
              <a:gd name="T25" fmla="*/ 68 h 164"/>
              <a:gd name="T26" fmla="*/ 168 w 210"/>
              <a:gd name="T27" fmla="*/ 36 h 164"/>
              <a:gd name="T28" fmla="*/ 144 w 210"/>
              <a:gd name="T29" fmla="*/ 32 h 164"/>
              <a:gd name="T30" fmla="*/ 130 w 210"/>
              <a:gd name="T31" fmla="*/ 36 h 164"/>
              <a:gd name="T32" fmla="*/ 114 w 210"/>
              <a:gd name="T33" fmla="*/ 42 h 164"/>
              <a:gd name="T34" fmla="*/ 102 w 210"/>
              <a:gd name="T35" fmla="*/ 48 h 164"/>
              <a:gd name="T36" fmla="*/ 88 w 210"/>
              <a:gd name="T37" fmla="*/ 48 h 164"/>
              <a:gd name="T38" fmla="*/ 72 w 210"/>
              <a:gd name="T39" fmla="*/ 48 h 164"/>
              <a:gd name="T40" fmla="*/ 54 w 210"/>
              <a:gd name="T41" fmla="*/ 64 h 164"/>
              <a:gd name="T42" fmla="*/ 66 w 210"/>
              <a:gd name="T43" fmla="*/ 104 h 164"/>
              <a:gd name="T44" fmla="*/ 74 w 210"/>
              <a:gd name="T45" fmla="*/ 106 h 164"/>
              <a:gd name="T46" fmla="*/ 70 w 210"/>
              <a:gd name="T47" fmla="*/ 112 h 164"/>
              <a:gd name="T48" fmla="*/ 36 w 210"/>
              <a:gd name="T49" fmla="*/ 122 h 164"/>
              <a:gd name="T50" fmla="*/ 10 w 210"/>
              <a:gd name="T51" fmla="*/ 116 h 164"/>
              <a:gd name="T52" fmla="*/ 0 w 210"/>
              <a:gd name="T53" fmla="*/ 106 h 164"/>
              <a:gd name="T54" fmla="*/ 10 w 210"/>
              <a:gd name="T55" fmla="*/ 104 h 164"/>
              <a:gd name="T56" fmla="*/ 28 w 210"/>
              <a:gd name="T57" fmla="*/ 68 h 164"/>
              <a:gd name="T58" fmla="*/ 36 w 210"/>
              <a:gd name="T59" fmla="*/ 62 h 164"/>
              <a:gd name="T60" fmla="*/ 48 w 210"/>
              <a:gd name="T61" fmla="*/ 58 h 164"/>
              <a:gd name="T62" fmla="*/ 58 w 210"/>
              <a:gd name="T63" fmla="*/ 46 h 164"/>
              <a:gd name="T64" fmla="*/ 80 w 210"/>
              <a:gd name="T65" fmla="*/ 30 h 164"/>
              <a:gd name="T66" fmla="*/ 92 w 210"/>
              <a:gd name="T67" fmla="*/ 30 h 164"/>
              <a:gd name="T68" fmla="*/ 102 w 210"/>
              <a:gd name="T69" fmla="*/ 22 h 164"/>
              <a:gd name="T70" fmla="*/ 196 w 210"/>
              <a:gd name="T71" fmla="*/ 68 h 164"/>
              <a:gd name="T72" fmla="*/ 154 w 210"/>
              <a:gd name="T73" fmla="*/ 68 h 164"/>
              <a:gd name="T74" fmla="*/ 38 w 210"/>
              <a:gd name="T75" fmla="*/ 72 h 164"/>
              <a:gd name="T76" fmla="*/ 94 w 210"/>
              <a:gd name="T77" fmla="*/ 20 h 164"/>
              <a:gd name="T78" fmla="*/ 104 w 210"/>
              <a:gd name="T79" fmla="*/ 18 h 164"/>
              <a:gd name="T80" fmla="*/ 104 w 210"/>
              <a:gd name="T81" fmla="*/ 0 h 164"/>
              <a:gd name="T82" fmla="*/ 114 w 210"/>
              <a:gd name="T83" fmla="*/ 54 h 164"/>
              <a:gd name="T84" fmla="*/ 92 w 210"/>
              <a:gd name="T85" fmla="*/ 54 h 164"/>
              <a:gd name="T86" fmla="*/ 114 w 210"/>
              <a:gd name="T87" fmla="*/ 54 h 164"/>
              <a:gd name="T88" fmla="*/ 102 w 210"/>
              <a:gd name="T89" fmla="*/ 26 h 164"/>
              <a:gd name="T90" fmla="*/ 96 w 210"/>
              <a:gd name="T91" fmla="*/ 32 h 164"/>
              <a:gd name="T92" fmla="*/ 96 w 210"/>
              <a:gd name="T93" fmla="*/ 38 h 164"/>
              <a:gd name="T94" fmla="*/ 102 w 210"/>
              <a:gd name="T95" fmla="*/ 44 h 164"/>
              <a:gd name="T96" fmla="*/ 108 w 210"/>
              <a:gd name="T97" fmla="*/ 40 h 164"/>
              <a:gd name="T98" fmla="*/ 112 w 210"/>
              <a:gd name="T99" fmla="*/ 36 h 164"/>
              <a:gd name="T100" fmla="*/ 106 w 210"/>
              <a:gd name="T101" fmla="*/ 2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10" h="164">
                <a:moveTo>
                  <a:pt x="102" y="22"/>
                </a:moveTo>
                <a:lnTo>
                  <a:pt x="102" y="22"/>
                </a:lnTo>
                <a:lnTo>
                  <a:pt x="106" y="22"/>
                </a:lnTo>
                <a:lnTo>
                  <a:pt x="110" y="24"/>
                </a:lnTo>
                <a:lnTo>
                  <a:pt x="110" y="24"/>
                </a:lnTo>
                <a:lnTo>
                  <a:pt x="116" y="22"/>
                </a:lnTo>
                <a:lnTo>
                  <a:pt x="124" y="20"/>
                </a:lnTo>
                <a:lnTo>
                  <a:pt x="124" y="20"/>
                </a:lnTo>
                <a:lnTo>
                  <a:pt x="130" y="18"/>
                </a:lnTo>
                <a:lnTo>
                  <a:pt x="136" y="18"/>
                </a:lnTo>
                <a:lnTo>
                  <a:pt x="148" y="22"/>
                </a:lnTo>
                <a:lnTo>
                  <a:pt x="148" y="22"/>
                </a:lnTo>
                <a:lnTo>
                  <a:pt x="156" y="26"/>
                </a:lnTo>
                <a:lnTo>
                  <a:pt x="162" y="28"/>
                </a:lnTo>
                <a:lnTo>
                  <a:pt x="162" y="28"/>
                </a:lnTo>
                <a:lnTo>
                  <a:pt x="170" y="28"/>
                </a:lnTo>
                <a:lnTo>
                  <a:pt x="176" y="26"/>
                </a:lnTo>
                <a:lnTo>
                  <a:pt x="180" y="22"/>
                </a:lnTo>
                <a:lnTo>
                  <a:pt x="186" y="28"/>
                </a:lnTo>
                <a:lnTo>
                  <a:pt x="186" y="28"/>
                </a:lnTo>
                <a:lnTo>
                  <a:pt x="180" y="32"/>
                </a:lnTo>
                <a:lnTo>
                  <a:pt x="202" y="68"/>
                </a:lnTo>
                <a:lnTo>
                  <a:pt x="210" y="68"/>
                </a:lnTo>
                <a:lnTo>
                  <a:pt x="210" y="68"/>
                </a:lnTo>
                <a:lnTo>
                  <a:pt x="210" y="70"/>
                </a:lnTo>
                <a:lnTo>
                  <a:pt x="210" y="70"/>
                </a:lnTo>
                <a:lnTo>
                  <a:pt x="210" y="74"/>
                </a:lnTo>
                <a:lnTo>
                  <a:pt x="208" y="76"/>
                </a:lnTo>
                <a:lnTo>
                  <a:pt x="200" y="82"/>
                </a:lnTo>
                <a:lnTo>
                  <a:pt x="188" y="84"/>
                </a:lnTo>
                <a:lnTo>
                  <a:pt x="174" y="86"/>
                </a:lnTo>
                <a:lnTo>
                  <a:pt x="174" y="86"/>
                </a:lnTo>
                <a:lnTo>
                  <a:pt x="160" y="84"/>
                </a:lnTo>
                <a:lnTo>
                  <a:pt x="148" y="82"/>
                </a:lnTo>
                <a:lnTo>
                  <a:pt x="140" y="76"/>
                </a:lnTo>
                <a:lnTo>
                  <a:pt x="138" y="74"/>
                </a:lnTo>
                <a:lnTo>
                  <a:pt x="138" y="70"/>
                </a:lnTo>
                <a:lnTo>
                  <a:pt x="138" y="70"/>
                </a:lnTo>
                <a:lnTo>
                  <a:pt x="138" y="68"/>
                </a:lnTo>
                <a:lnTo>
                  <a:pt x="146" y="68"/>
                </a:lnTo>
                <a:lnTo>
                  <a:pt x="168" y="36"/>
                </a:lnTo>
                <a:lnTo>
                  <a:pt x="168" y="36"/>
                </a:lnTo>
                <a:lnTo>
                  <a:pt x="162" y="36"/>
                </a:lnTo>
                <a:lnTo>
                  <a:pt x="162" y="36"/>
                </a:lnTo>
                <a:lnTo>
                  <a:pt x="144" y="32"/>
                </a:lnTo>
                <a:lnTo>
                  <a:pt x="138" y="32"/>
                </a:lnTo>
                <a:lnTo>
                  <a:pt x="130" y="36"/>
                </a:lnTo>
                <a:lnTo>
                  <a:pt x="130" y="36"/>
                </a:lnTo>
                <a:lnTo>
                  <a:pt x="122" y="40"/>
                </a:lnTo>
                <a:lnTo>
                  <a:pt x="114" y="42"/>
                </a:lnTo>
                <a:lnTo>
                  <a:pt x="114" y="42"/>
                </a:lnTo>
                <a:lnTo>
                  <a:pt x="110" y="46"/>
                </a:lnTo>
                <a:lnTo>
                  <a:pt x="102" y="48"/>
                </a:lnTo>
                <a:lnTo>
                  <a:pt x="102" y="48"/>
                </a:lnTo>
                <a:lnTo>
                  <a:pt x="96" y="46"/>
                </a:lnTo>
                <a:lnTo>
                  <a:pt x="96" y="46"/>
                </a:lnTo>
                <a:lnTo>
                  <a:pt x="88" y="48"/>
                </a:lnTo>
                <a:lnTo>
                  <a:pt x="80" y="48"/>
                </a:lnTo>
                <a:lnTo>
                  <a:pt x="80" y="48"/>
                </a:lnTo>
                <a:lnTo>
                  <a:pt x="72" y="48"/>
                </a:lnTo>
                <a:lnTo>
                  <a:pt x="66" y="52"/>
                </a:lnTo>
                <a:lnTo>
                  <a:pt x="54" y="64"/>
                </a:lnTo>
                <a:lnTo>
                  <a:pt x="54" y="64"/>
                </a:lnTo>
                <a:lnTo>
                  <a:pt x="48" y="66"/>
                </a:lnTo>
                <a:lnTo>
                  <a:pt x="44" y="68"/>
                </a:lnTo>
                <a:lnTo>
                  <a:pt x="66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6"/>
                </a:lnTo>
                <a:lnTo>
                  <a:pt x="74" y="106"/>
                </a:lnTo>
                <a:lnTo>
                  <a:pt x="72" y="108"/>
                </a:lnTo>
                <a:lnTo>
                  <a:pt x="70" y="112"/>
                </a:lnTo>
                <a:lnTo>
                  <a:pt x="62" y="116"/>
                </a:lnTo>
                <a:lnTo>
                  <a:pt x="50" y="120"/>
                </a:lnTo>
                <a:lnTo>
                  <a:pt x="36" y="122"/>
                </a:lnTo>
                <a:lnTo>
                  <a:pt x="36" y="122"/>
                </a:lnTo>
                <a:lnTo>
                  <a:pt x="22" y="120"/>
                </a:lnTo>
                <a:lnTo>
                  <a:pt x="10" y="116"/>
                </a:lnTo>
                <a:lnTo>
                  <a:pt x="2" y="112"/>
                </a:lnTo>
                <a:lnTo>
                  <a:pt x="0" y="108"/>
                </a:lnTo>
                <a:lnTo>
                  <a:pt x="0" y="106"/>
                </a:lnTo>
                <a:lnTo>
                  <a:pt x="0" y="106"/>
                </a:lnTo>
                <a:lnTo>
                  <a:pt x="0" y="104"/>
                </a:lnTo>
                <a:lnTo>
                  <a:pt x="10" y="104"/>
                </a:lnTo>
                <a:lnTo>
                  <a:pt x="32" y="68"/>
                </a:lnTo>
                <a:lnTo>
                  <a:pt x="32" y="68"/>
                </a:lnTo>
                <a:lnTo>
                  <a:pt x="28" y="68"/>
                </a:lnTo>
                <a:lnTo>
                  <a:pt x="32" y="60"/>
                </a:lnTo>
                <a:lnTo>
                  <a:pt x="32" y="60"/>
                </a:lnTo>
                <a:lnTo>
                  <a:pt x="36" y="62"/>
                </a:lnTo>
                <a:lnTo>
                  <a:pt x="42" y="60"/>
                </a:lnTo>
                <a:lnTo>
                  <a:pt x="48" y="58"/>
                </a:lnTo>
                <a:lnTo>
                  <a:pt x="48" y="58"/>
                </a:lnTo>
                <a:lnTo>
                  <a:pt x="54" y="52"/>
                </a:lnTo>
                <a:lnTo>
                  <a:pt x="58" y="46"/>
                </a:lnTo>
                <a:lnTo>
                  <a:pt x="58" y="46"/>
                </a:lnTo>
                <a:lnTo>
                  <a:pt x="68" y="36"/>
                </a:lnTo>
                <a:lnTo>
                  <a:pt x="74" y="32"/>
                </a:lnTo>
                <a:lnTo>
                  <a:pt x="80" y="30"/>
                </a:lnTo>
                <a:lnTo>
                  <a:pt x="80" y="30"/>
                </a:lnTo>
                <a:lnTo>
                  <a:pt x="86" y="30"/>
                </a:lnTo>
                <a:lnTo>
                  <a:pt x="92" y="30"/>
                </a:lnTo>
                <a:lnTo>
                  <a:pt x="92" y="30"/>
                </a:lnTo>
                <a:lnTo>
                  <a:pt x="96" y="24"/>
                </a:lnTo>
                <a:lnTo>
                  <a:pt x="102" y="22"/>
                </a:lnTo>
                <a:lnTo>
                  <a:pt x="102" y="22"/>
                </a:lnTo>
                <a:close/>
                <a:moveTo>
                  <a:pt x="154" y="68"/>
                </a:moveTo>
                <a:lnTo>
                  <a:pt x="196" y="68"/>
                </a:lnTo>
                <a:lnTo>
                  <a:pt x="176" y="36"/>
                </a:lnTo>
                <a:lnTo>
                  <a:pt x="154" y="68"/>
                </a:lnTo>
                <a:lnTo>
                  <a:pt x="154" y="68"/>
                </a:lnTo>
                <a:close/>
                <a:moveTo>
                  <a:pt x="16" y="104"/>
                </a:moveTo>
                <a:lnTo>
                  <a:pt x="58" y="104"/>
                </a:lnTo>
                <a:lnTo>
                  <a:pt x="38" y="72"/>
                </a:lnTo>
                <a:lnTo>
                  <a:pt x="16" y="104"/>
                </a:lnTo>
                <a:lnTo>
                  <a:pt x="16" y="104"/>
                </a:lnTo>
                <a:close/>
                <a:moveTo>
                  <a:pt x="94" y="20"/>
                </a:moveTo>
                <a:lnTo>
                  <a:pt x="94" y="20"/>
                </a:lnTo>
                <a:lnTo>
                  <a:pt x="98" y="18"/>
                </a:lnTo>
                <a:lnTo>
                  <a:pt x="104" y="18"/>
                </a:lnTo>
                <a:lnTo>
                  <a:pt x="108" y="18"/>
                </a:lnTo>
                <a:lnTo>
                  <a:pt x="112" y="20"/>
                </a:lnTo>
                <a:lnTo>
                  <a:pt x="104" y="0"/>
                </a:lnTo>
                <a:lnTo>
                  <a:pt x="94" y="20"/>
                </a:lnTo>
                <a:lnTo>
                  <a:pt x="94" y="20"/>
                </a:lnTo>
                <a:close/>
                <a:moveTo>
                  <a:pt x="114" y="54"/>
                </a:moveTo>
                <a:lnTo>
                  <a:pt x="114" y="54"/>
                </a:lnTo>
                <a:lnTo>
                  <a:pt x="104" y="56"/>
                </a:lnTo>
                <a:lnTo>
                  <a:pt x="92" y="54"/>
                </a:lnTo>
                <a:lnTo>
                  <a:pt x="82" y="164"/>
                </a:lnTo>
                <a:lnTo>
                  <a:pt x="126" y="164"/>
                </a:lnTo>
                <a:lnTo>
                  <a:pt x="114" y="54"/>
                </a:lnTo>
                <a:lnTo>
                  <a:pt x="114" y="54"/>
                </a:lnTo>
                <a:close/>
                <a:moveTo>
                  <a:pt x="102" y="26"/>
                </a:moveTo>
                <a:lnTo>
                  <a:pt x="102" y="26"/>
                </a:lnTo>
                <a:lnTo>
                  <a:pt x="100" y="28"/>
                </a:lnTo>
                <a:lnTo>
                  <a:pt x="98" y="30"/>
                </a:lnTo>
                <a:lnTo>
                  <a:pt x="96" y="32"/>
                </a:lnTo>
                <a:lnTo>
                  <a:pt x="94" y="36"/>
                </a:lnTo>
                <a:lnTo>
                  <a:pt x="94" y="36"/>
                </a:lnTo>
                <a:lnTo>
                  <a:pt x="96" y="38"/>
                </a:lnTo>
                <a:lnTo>
                  <a:pt x="98" y="40"/>
                </a:lnTo>
                <a:lnTo>
                  <a:pt x="100" y="42"/>
                </a:lnTo>
                <a:lnTo>
                  <a:pt x="102" y="44"/>
                </a:lnTo>
                <a:lnTo>
                  <a:pt x="102" y="44"/>
                </a:lnTo>
                <a:lnTo>
                  <a:pt x="106" y="42"/>
                </a:lnTo>
                <a:lnTo>
                  <a:pt x="108" y="40"/>
                </a:lnTo>
                <a:lnTo>
                  <a:pt x="110" y="38"/>
                </a:lnTo>
                <a:lnTo>
                  <a:pt x="112" y="36"/>
                </a:lnTo>
                <a:lnTo>
                  <a:pt x="112" y="36"/>
                </a:lnTo>
                <a:lnTo>
                  <a:pt x="110" y="32"/>
                </a:lnTo>
                <a:lnTo>
                  <a:pt x="108" y="30"/>
                </a:lnTo>
                <a:lnTo>
                  <a:pt x="106" y="28"/>
                </a:lnTo>
                <a:lnTo>
                  <a:pt x="102" y="26"/>
                </a:lnTo>
                <a:lnTo>
                  <a:pt x="102" y="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3" name="Rectangle 141"/>
          <p:cNvSpPr>
            <a:spLocks noChangeArrowheads="1"/>
          </p:cNvSpPr>
          <p:nvPr/>
        </p:nvSpPr>
        <p:spPr bwMode="auto">
          <a:xfrm>
            <a:off x="6830867" y="3311392"/>
            <a:ext cx="951840" cy="5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4" name="Freeform 142"/>
          <p:cNvSpPr/>
          <p:nvPr/>
        </p:nvSpPr>
        <p:spPr bwMode="auto">
          <a:xfrm>
            <a:off x="6969677" y="2468617"/>
            <a:ext cx="703965" cy="356941"/>
          </a:xfrm>
          <a:custGeom>
            <a:avLst/>
            <a:gdLst>
              <a:gd name="T0" fmla="*/ 0 w 142"/>
              <a:gd name="T1" fmla="*/ 64 h 72"/>
              <a:gd name="T2" fmla="*/ 0 w 142"/>
              <a:gd name="T3" fmla="*/ 64 h 72"/>
              <a:gd name="T4" fmla="*/ 0 w 142"/>
              <a:gd name="T5" fmla="*/ 72 h 72"/>
              <a:gd name="T6" fmla="*/ 0 w 142"/>
              <a:gd name="T7" fmla="*/ 72 h 72"/>
              <a:gd name="T8" fmla="*/ 32 w 142"/>
              <a:gd name="T9" fmla="*/ 72 h 72"/>
              <a:gd name="T10" fmla="*/ 64 w 142"/>
              <a:gd name="T11" fmla="*/ 66 h 72"/>
              <a:gd name="T12" fmla="*/ 78 w 142"/>
              <a:gd name="T13" fmla="*/ 62 h 72"/>
              <a:gd name="T14" fmla="*/ 90 w 142"/>
              <a:gd name="T15" fmla="*/ 58 h 72"/>
              <a:gd name="T16" fmla="*/ 100 w 142"/>
              <a:gd name="T17" fmla="*/ 52 h 72"/>
              <a:gd name="T18" fmla="*/ 110 w 142"/>
              <a:gd name="T19" fmla="*/ 46 h 72"/>
              <a:gd name="T20" fmla="*/ 118 w 142"/>
              <a:gd name="T21" fmla="*/ 58 h 72"/>
              <a:gd name="T22" fmla="*/ 142 w 142"/>
              <a:gd name="T23" fmla="*/ 0 h 72"/>
              <a:gd name="T24" fmla="*/ 82 w 142"/>
              <a:gd name="T25" fmla="*/ 4 h 72"/>
              <a:gd name="T26" fmla="*/ 92 w 142"/>
              <a:gd name="T27" fmla="*/ 20 h 72"/>
              <a:gd name="T28" fmla="*/ 92 w 142"/>
              <a:gd name="T29" fmla="*/ 20 h 72"/>
              <a:gd name="T30" fmla="*/ 70 w 142"/>
              <a:gd name="T31" fmla="*/ 36 h 72"/>
              <a:gd name="T32" fmla="*/ 48 w 142"/>
              <a:gd name="T33" fmla="*/ 48 h 72"/>
              <a:gd name="T34" fmla="*/ 24 w 142"/>
              <a:gd name="T35" fmla="*/ 58 h 72"/>
              <a:gd name="T36" fmla="*/ 0 w 142"/>
              <a:gd name="T37" fmla="*/ 64 h 72"/>
              <a:gd name="T38" fmla="*/ 0 w 142"/>
              <a:gd name="T39" fmla="*/ 64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2" h="72">
                <a:moveTo>
                  <a:pt x="0" y="64"/>
                </a:moveTo>
                <a:lnTo>
                  <a:pt x="0" y="64"/>
                </a:lnTo>
                <a:lnTo>
                  <a:pt x="0" y="72"/>
                </a:lnTo>
                <a:lnTo>
                  <a:pt x="0" y="72"/>
                </a:lnTo>
                <a:lnTo>
                  <a:pt x="32" y="72"/>
                </a:lnTo>
                <a:lnTo>
                  <a:pt x="64" y="66"/>
                </a:lnTo>
                <a:lnTo>
                  <a:pt x="78" y="62"/>
                </a:lnTo>
                <a:lnTo>
                  <a:pt x="90" y="58"/>
                </a:lnTo>
                <a:lnTo>
                  <a:pt x="100" y="52"/>
                </a:lnTo>
                <a:lnTo>
                  <a:pt x="110" y="46"/>
                </a:lnTo>
                <a:lnTo>
                  <a:pt x="118" y="58"/>
                </a:lnTo>
                <a:lnTo>
                  <a:pt x="142" y="0"/>
                </a:lnTo>
                <a:lnTo>
                  <a:pt x="82" y="4"/>
                </a:lnTo>
                <a:lnTo>
                  <a:pt x="92" y="20"/>
                </a:lnTo>
                <a:lnTo>
                  <a:pt x="92" y="20"/>
                </a:lnTo>
                <a:lnTo>
                  <a:pt x="70" y="36"/>
                </a:lnTo>
                <a:lnTo>
                  <a:pt x="48" y="48"/>
                </a:lnTo>
                <a:lnTo>
                  <a:pt x="24" y="58"/>
                </a:lnTo>
                <a:lnTo>
                  <a:pt x="0" y="64"/>
                </a:lnTo>
                <a:lnTo>
                  <a:pt x="0" y="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5" name="Freeform 143"/>
          <p:cNvSpPr>
            <a:spLocks noEditPoints="1"/>
          </p:cNvSpPr>
          <p:nvPr/>
        </p:nvSpPr>
        <p:spPr bwMode="auto">
          <a:xfrm>
            <a:off x="10330863" y="2805727"/>
            <a:ext cx="723796" cy="466005"/>
          </a:xfrm>
          <a:custGeom>
            <a:avLst/>
            <a:gdLst>
              <a:gd name="T0" fmla="*/ 14 w 146"/>
              <a:gd name="T1" fmla="*/ 94 h 94"/>
              <a:gd name="T2" fmla="*/ 10 w 146"/>
              <a:gd name="T3" fmla="*/ 94 h 94"/>
              <a:gd name="T4" fmla="*/ 2 w 146"/>
              <a:gd name="T5" fmla="*/ 86 h 94"/>
              <a:gd name="T6" fmla="*/ 0 w 146"/>
              <a:gd name="T7" fmla="*/ 14 h 94"/>
              <a:gd name="T8" fmla="*/ 2 w 146"/>
              <a:gd name="T9" fmla="*/ 8 h 94"/>
              <a:gd name="T10" fmla="*/ 10 w 146"/>
              <a:gd name="T11" fmla="*/ 0 h 94"/>
              <a:gd name="T12" fmla="*/ 26 w 146"/>
              <a:gd name="T13" fmla="*/ 0 h 94"/>
              <a:gd name="T14" fmla="*/ 32 w 146"/>
              <a:gd name="T15" fmla="*/ 0 h 94"/>
              <a:gd name="T16" fmla="*/ 38 w 146"/>
              <a:gd name="T17" fmla="*/ 8 h 94"/>
              <a:gd name="T18" fmla="*/ 40 w 146"/>
              <a:gd name="T19" fmla="*/ 80 h 94"/>
              <a:gd name="T20" fmla="*/ 38 w 146"/>
              <a:gd name="T21" fmla="*/ 86 h 94"/>
              <a:gd name="T22" fmla="*/ 32 w 146"/>
              <a:gd name="T23" fmla="*/ 94 h 94"/>
              <a:gd name="T24" fmla="*/ 26 w 146"/>
              <a:gd name="T25" fmla="*/ 94 h 94"/>
              <a:gd name="T26" fmla="*/ 132 w 146"/>
              <a:gd name="T27" fmla="*/ 44 h 94"/>
              <a:gd name="T28" fmla="*/ 140 w 146"/>
              <a:gd name="T29" fmla="*/ 52 h 94"/>
              <a:gd name="T30" fmla="*/ 140 w 146"/>
              <a:gd name="T31" fmla="*/ 80 h 94"/>
              <a:gd name="T32" fmla="*/ 132 w 146"/>
              <a:gd name="T33" fmla="*/ 88 h 94"/>
              <a:gd name="T34" fmla="*/ 132 w 146"/>
              <a:gd name="T35" fmla="*/ 44 h 94"/>
              <a:gd name="T36" fmla="*/ 26 w 146"/>
              <a:gd name="T37" fmla="*/ 88 h 94"/>
              <a:gd name="T38" fmla="*/ 30 w 146"/>
              <a:gd name="T39" fmla="*/ 86 h 94"/>
              <a:gd name="T40" fmla="*/ 34 w 146"/>
              <a:gd name="T41" fmla="*/ 14 h 94"/>
              <a:gd name="T42" fmla="*/ 30 w 146"/>
              <a:gd name="T43" fmla="*/ 8 h 94"/>
              <a:gd name="T44" fmla="*/ 26 w 146"/>
              <a:gd name="T45" fmla="*/ 6 h 94"/>
              <a:gd name="T46" fmla="*/ 78 w 146"/>
              <a:gd name="T47" fmla="*/ 26 h 94"/>
              <a:gd name="T48" fmla="*/ 84 w 146"/>
              <a:gd name="T49" fmla="*/ 34 h 94"/>
              <a:gd name="T50" fmla="*/ 84 w 146"/>
              <a:gd name="T51" fmla="*/ 80 h 94"/>
              <a:gd name="T52" fmla="*/ 78 w 146"/>
              <a:gd name="T53" fmla="*/ 88 h 94"/>
              <a:gd name="T54" fmla="*/ 78 w 146"/>
              <a:gd name="T55" fmla="*/ 26 h 94"/>
              <a:gd name="T56" fmla="*/ 132 w 146"/>
              <a:gd name="T57" fmla="*/ 94 h 94"/>
              <a:gd name="T58" fmla="*/ 142 w 146"/>
              <a:gd name="T59" fmla="*/ 90 h 94"/>
              <a:gd name="T60" fmla="*/ 146 w 146"/>
              <a:gd name="T61" fmla="*/ 80 h 94"/>
              <a:gd name="T62" fmla="*/ 146 w 146"/>
              <a:gd name="T63" fmla="*/ 52 h 94"/>
              <a:gd name="T64" fmla="*/ 142 w 146"/>
              <a:gd name="T65" fmla="*/ 42 h 94"/>
              <a:gd name="T66" fmla="*/ 132 w 146"/>
              <a:gd name="T67" fmla="*/ 38 h 94"/>
              <a:gd name="T68" fmla="*/ 120 w 146"/>
              <a:gd name="T69" fmla="*/ 38 h 94"/>
              <a:gd name="T70" fmla="*/ 110 w 146"/>
              <a:gd name="T71" fmla="*/ 42 h 94"/>
              <a:gd name="T72" fmla="*/ 106 w 146"/>
              <a:gd name="T73" fmla="*/ 52 h 94"/>
              <a:gd name="T74" fmla="*/ 106 w 146"/>
              <a:gd name="T75" fmla="*/ 80 h 94"/>
              <a:gd name="T76" fmla="*/ 110 w 146"/>
              <a:gd name="T77" fmla="*/ 90 h 94"/>
              <a:gd name="T78" fmla="*/ 120 w 146"/>
              <a:gd name="T79" fmla="*/ 94 h 94"/>
              <a:gd name="T80" fmla="*/ 132 w 146"/>
              <a:gd name="T81" fmla="*/ 94 h 94"/>
              <a:gd name="T82" fmla="*/ 78 w 146"/>
              <a:gd name="T83" fmla="*/ 94 h 94"/>
              <a:gd name="T84" fmla="*/ 88 w 146"/>
              <a:gd name="T85" fmla="*/ 90 h 94"/>
              <a:gd name="T86" fmla="*/ 92 w 146"/>
              <a:gd name="T87" fmla="*/ 80 h 94"/>
              <a:gd name="T88" fmla="*/ 92 w 146"/>
              <a:gd name="T89" fmla="*/ 34 h 94"/>
              <a:gd name="T90" fmla="*/ 88 w 146"/>
              <a:gd name="T91" fmla="*/ 24 h 94"/>
              <a:gd name="T92" fmla="*/ 78 w 146"/>
              <a:gd name="T93" fmla="*/ 20 h 94"/>
              <a:gd name="T94" fmla="*/ 66 w 146"/>
              <a:gd name="T95" fmla="*/ 20 h 94"/>
              <a:gd name="T96" fmla="*/ 56 w 146"/>
              <a:gd name="T97" fmla="*/ 24 h 94"/>
              <a:gd name="T98" fmla="*/ 52 w 146"/>
              <a:gd name="T99" fmla="*/ 34 h 94"/>
              <a:gd name="T100" fmla="*/ 52 w 146"/>
              <a:gd name="T101" fmla="*/ 80 h 94"/>
              <a:gd name="T102" fmla="*/ 56 w 146"/>
              <a:gd name="T103" fmla="*/ 90 h 94"/>
              <a:gd name="T104" fmla="*/ 66 w 146"/>
              <a:gd name="T105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6" h="94">
                <a:moveTo>
                  <a:pt x="26" y="94"/>
                </a:moveTo>
                <a:lnTo>
                  <a:pt x="14" y="94"/>
                </a:lnTo>
                <a:lnTo>
                  <a:pt x="14" y="94"/>
                </a:lnTo>
                <a:lnTo>
                  <a:pt x="10" y="94"/>
                </a:lnTo>
                <a:lnTo>
                  <a:pt x="4" y="90"/>
                </a:lnTo>
                <a:lnTo>
                  <a:pt x="2" y="86"/>
                </a:lnTo>
                <a:lnTo>
                  <a:pt x="0" y="80"/>
                </a:lnTo>
                <a:lnTo>
                  <a:pt x="0" y="14"/>
                </a:lnTo>
                <a:lnTo>
                  <a:pt x="0" y="14"/>
                </a:lnTo>
                <a:lnTo>
                  <a:pt x="2" y="8"/>
                </a:lnTo>
                <a:lnTo>
                  <a:pt x="4" y="4"/>
                </a:lnTo>
                <a:lnTo>
                  <a:pt x="10" y="0"/>
                </a:lnTo>
                <a:lnTo>
                  <a:pt x="14" y="0"/>
                </a:lnTo>
                <a:lnTo>
                  <a:pt x="26" y="0"/>
                </a:lnTo>
                <a:lnTo>
                  <a:pt x="26" y="0"/>
                </a:lnTo>
                <a:lnTo>
                  <a:pt x="32" y="0"/>
                </a:lnTo>
                <a:lnTo>
                  <a:pt x="36" y="4"/>
                </a:lnTo>
                <a:lnTo>
                  <a:pt x="38" y="8"/>
                </a:lnTo>
                <a:lnTo>
                  <a:pt x="40" y="14"/>
                </a:lnTo>
                <a:lnTo>
                  <a:pt x="40" y="80"/>
                </a:lnTo>
                <a:lnTo>
                  <a:pt x="40" y="80"/>
                </a:lnTo>
                <a:lnTo>
                  <a:pt x="38" y="86"/>
                </a:lnTo>
                <a:lnTo>
                  <a:pt x="36" y="90"/>
                </a:lnTo>
                <a:lnTo>
                  <a:pt x="32" y="94"/>
                </a:lnTo>
                <a:lnTo>
                  <a:pt x="26" y="94"/>
                </a:lnTo>
                <a:lnTo>
                  <a:pt x="26" y="94"/>
                </a:lnTo>
                <a:close/>
                <a:moveTo>
                  <a:pt x="132" y="44"/>
                </a:moveTo>
                <a:lnTo>
                  <a:pt x="132" y="44"/>
                </a:lnTo>
                <a:lnTo>
                  <a:pt x="138" y="46"/>
                </a:lnTo>
                <a:lnTo>
                  <a:pt x="140" y="52"/>
                </a:lnTo>
                <a:lnTo>
                  <a:pt x="140" y="80"/>
                </a:lnTo>
                <a:lnTo>
                  <a:pt x="140" y="80"/>
                </a:lnTo>
                <a:lnTo>
                  <a:pt x="138" y="86"/>
                </a:lnTo>
                <a:lnTo>
                  <a:pt x="132" y="88"/>
                </a:lnTo>
                <a:lnTo>
                  <a:pt x="132" y="44"/>
                </a:lnTo>
                <a:lnTo>
                  <a:pt x="132" y="44"/>
                </a:lnTo>
                <a:close/>
                <a:moveTo>
                  <a:pt x="26" y="6"/>
                </a:moveTo>
                <a:lnTo>
                  <a:pt x="26" y="88"/>
                </a:lnTo>
                <a:lnTo>
                  <a:pt x="26" y="88"/>
                </a:lnTo>
                <a:lnTo>
                  <a:pt x="30" y="86"/>
                </a:lnTo>
                <a:lnTo>
                  <a:pt x="34" y="80"/>
                </a:lnTo>
                <a:lnTo>
                  <a:pt x="34" y="14"/>
                </a:lnTo>
                <a:lnTo>
                  <a:pt x="34" y="14"/>
                </a:lnTo>
                <a:lnTo>
                  <a:pt x="30" y="8"/>
                </a:lnTo>
                <a:lnTo>
                  <a:pt x="26" y="6"/>
                </a:lnTo>
                <a:lnTo>
                  <a:pt x="26" y="6"/>
                </a:lnTo>
                <a:close/>
                <a:moveTo>
                  <a:pt x="78" y="26"/>
                </a:moveTo>
                <a:lnTo>
                  <a:pt x="78" y="26"/>
                </a:lnTo>
                <a:lnTo>
                  <a:pt x="82" y="28"/>
                </a:lnTo>
                <a:lnTo>
                  <a:pt x="84" y="34"/>
                </a:lnTo>
                <a:lnTo>
                  <a:pt x="84" y="80"/>
                </a:lnTo>
                <a:lnTo>
                  <a:pt x="84" y="80"/>
                </a:lnTo>
                <a:lnTo>
                  <a:pt x="82" y="86"/>
                </a:lnTo>
                <a:lnTo>
                  <a:pt x="78" y="88"/>
                </a:lnTo>
                <a:lnTo>
                  <a:pt x="78" y="26"/>
                </a:lnTo>
                <a:lnTo>
                  <a:pt x="78" y="26"/>
                </a:lnTo>
                <a:close/>
                <a:moveTo>
                  <a:pt x="132" y="94"/>
                </a:moveTo>
                <a:lnTo>
                  <a:pt x="132" y="94"/>
                </a:lnTo>
                <a:lnTo>
                  <a:pt x="138" y="94"/>
                </a:lnTo>
                <a:lnTo>
                  <a:pt x="142" y="90"/>
                </a:lnTo>
                <a:lnTo>
                  <a:pt x="144" y="86"/>
                </a:lnTo>
                <a:lnTo>
                  <a:pt x="146" y="80"/>
                </a:lnTo>
                <a:lnTo>
                  <a:pt x="146" y="52"/>
                </a:lnTo>
                <a:lnTo>
                  <a:pt x="146" y="52"/>
                </a:lnTo>
                <a:lnTo>
                  <a:pt x="144" y="46"/>
                </a:lnTo>
                <a:lnTo>
                  <a:pt x="142" y="42"/>
                </a:lnTo>
                <a:lnTo>
                  <a:pt x="138" y="40"/>
                </a:lnTo>
                <a:lnTo>
                  <a:pt x="132" y="38"/>
                </a:lnTo>
                <a:lnTo>
                  <a:pt x="120" y="38"/>
                </a:lnTo>
                <a:lnTo>
                  <a:pt x="120" y="38"/>
                </a:lnTo>
                <a:lnTo>
                  <a:pt x="116" y="40"/>
                </a:lnTo>
                <a:lnTo>
                  <a:pt x="110" y="42"/>
                </a:lnTo>
                <a:lnTo>
                  <a:pt x="108" y="46"/>
                </a:lnTo>
                <a:lnTo>
                  <a:pt x="106" y="52"/>
                </a:lnTo>
                <a:lnTo>
                  <a:pt x="106" y="80"/>
                </a:lnTo>
                <a:lnTo>
                  <a:pt x="106" y="80"/>
                </a:lnTo>
                <a:lnTo>
                  <a:pt x="108" y="86"/>
                </a:lnTo>
                <a:lnTo>
                  <a:pt x="110" y="90"/>
                </a:lnTo>
                <a:lnTo>
                  <a:pt x="116" y="94"/>
                </a:lnTo>
                <a:lnTo>
                  <a:pt x="120" y="94"/>
                </a:lnTo>
                <a:lnTo>
                  <a:pt x="132" y="94"/>
                </a:lnTo>
                <a:lnTo>
                  <a:pt x="132" y="94"/>
                </a:lnTo>
                <a:close/>
                <a:moveTo>
                  <a:pt x="78" y="94"/>
                </a:moveTo>
                <a:lnTo>
                  <a:pt x="78" y="94"/>
                </a:lnTo>
                <a:lnTo>
                  <a:pt x="82" y="94"/>
                </a:lnTo>
                <a:lnTo>
                  <a:pt x="88" y="90"/>
                </a:lnTo>
                <a:lnTo>
                  <a:pt x="90" y="86"/>
                </a:lnTo>
                <a:lnTo>
                  <a:pt x="92" y="80"/>
                </a:lnTo>
                <a:lnTo>
                  <a:pt x="92" y="34"/>
                </a:lnTo>
                <a:lnTo>
                  <a:pt x="92" y="34"/>
                </a:lnTo>
                <a:lnTo>
                  <a:pt x="90" y="28"/>
                </a:lnTo>
                <a:lnTo>
                  <a:pt x="88" y="24"/>
                </a:lnTo>
                <a:lnTo>
                  <a:pt x="82" y="22"/>
                </a:lnTo>
                <a:lnTo>
                  <a:pt x="78" y="20"/>
                </a:lnTo>
                <a:lnTo>
                  <a:pt x="66" y="20"/>
                </a:lnTo>
                <a:lnTo>
                  <a:pt x="66" y="20"/>
                </a:lnTo>
                <a:lnTo>
                  <a:pt x="60" y="22"/>
                </a:lnTo>
                <a:lnTo>
                  <a:pt x="56" y="24"/>
                </a:lnTo>
                <a:lnTo>
                  <a:pt x="54" y="28"/>
                </a:lnTo>
                <a:lnTo>
                  <a:pt x="52" y="34"/>
                </a:lnTo>
                <a:lnTo>
                  <a:pt x="52" y="80"/>
                </a:lnTo>
                <a:lnTo>
                  <a:pt x="52" y="80"/>
                </a:lnTo>
                <a:lnTo>
                  <a:pt x="54" y="86"/>
                </a:lnTo>
                <a:lnTo>
                  <a:pt x="56" y="90"/>
                </a:lnTo>
                <a:lnTo>
                  <a:pt x="60" y="94"/>
                </a:lnTo>
                <a:lnTo>
                  <a:pt x="66" y="94"/>
                </a:lnTo>
                <a:lnTo>
                  <a:pt x="78" y="9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6" name="Rectangle 144"/>
          <p:cNvSpPr>
            <a:spLocks noChangeArrowheads="1"/>
          </p:cNvSpPr>
          <p:nvPr/>
        </p:nvSpPr>
        <p:spPr bwMode="auto">
          <a:xfrm>
            <a:off x="10231713" y="3311392"/>
            <a:ext cx="961756" cy="5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7" name="Freeform 145"/>
          <p:cNvSpPr/>
          <p:nvPr/>
        </p:nvSpPr>
        <p:spPr bwMode="auto">
          <a:xfrm>
            <a:off x="10380439" y="2597511"/>
            <a:ext cx="773370" cy="386686"/>
          </a:xfrm>
          <a:custGeom>
            <a:avLst/>
            <a:gdLst>
              <a:gd name="T0" fmla="*/ 6 w 156"/>
              <a:gd name="T1" fmla="*/ 0 h 78"/>
              <a:gd name="T2" fmla="*/ 6 w 156"/>
              <a:gd name="T3" fmla="*/ 0 h 78"/>
              <a:gd name="T4" fmla="*/ 0 w 156"/>
              <a:gd name="T5" fmla="*/ 6 h 78"/>
              <a:gd name="T6" fmla="*/ 0 w 156"/>
              <a:gd name="T7" fmla="*/ 6 h 78"/>
              <a:gd name="T8" fmla="*/ 26 w 156"/>
              <a:gd name="T9" fmla="*/ 26 h 78"/>
              <a:gd name="T10" fmla="*/ 52 w 156"/>
              <a:gd name="T11" fmla="*/ 44 h 78"/>
              <a:gd name="T12" fmla="*/ 66 w 156"/>
              <a:gd name="T13" fmla="*/ 50 h 78"/>
              <a:gd name="T14" fmla="*/ 78 w 156"/>
              <a:gd name="T15" fmla="*/ 54 h 78"/>
              <a:gd name="T16" fmla="*/ 90 w 156"/>
              <a:gd name="T17" fmla="*/ 58 h 78"/>
              <a:gd name="T18" fmla="*/ 102 w 156"/>
              <a:gd name="T19" fmla="*/ 58 h 78"/>
              <a:gd name="T20" fmla="*/ 100 w 156"/>
              <a:gd name="T21" fmla="*/ 78 h 78"/>
              <a:gd name="T22" fmla="*/ 156 w 156"/>
              <a:gd name="T23" fmla="*/ 46 h 78"/>
              <a:gd name="T24" fmla="*/ 108 w 156"/>
              <a:gd name="T25" fmla="*/ 8 h 78"/>
              <a:gd name="T26" fmla="*/ 106 w 156"/>
              <a:gd name="T27" fmla="*/ 28 h 78"/>
              <a:gd name="T28" fmla="*/ 106 w 156"/>
              <a:gd name="T29" fmla="*/ 28 h 78"/>
              <a:gd name="T30" fmla="*/ 78 w 156"/>
              <a:gd name="T31" fmla="*/ 24 h 78"/>
              <a:gd name="T32" fmla="*/ 54 w 156"/>
              <a:gd name="T33" fmla="*/ 18 h 78"/>
              <a:gd name="T34" fmla="*/ 30 w 156"/>
              <a:gd name="T35" fmla="*/ 10 h 78"/>
              <a:gd name="T36" fmla="*/ 6 w 156"/>
              <a:gd name="T37" fmla="*/ 0 h 78"/>
              <a:gd name="T38" fmla="*/ 6 w 156"/>
              <a:gd name="T3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6" h="78">
                <a:moveTo>
                  <a:pt x="6" y="0"/>
                </a:moveTo>
                <a:lnTo>
                  <a:pt x="6" y="0"/>
                </a:lnTo>
                <a:lnTo>
                  <a:pt x="0" y="6"/>
                </a:lnTo>
                <a:lnTo>
                  <a:pt x="0" y="6"/>
                </a:lnTo>
                <a:lnTo>
                  <a:pt x="26" y="26"/>
                </a:lnTo>
                <a:lnTo>
                  <a:pt x="52" y="44"/>
                </a:lnTo>
                <a:lnTo>
                  <a:pt x="66" y="50"/>
                </a:lnTo>
                <a:lnTo>
                  <a:pt x="78" y="54"/>
                </a:lnTo>
                <a:lnTo>
                  <a:pt x="90" y="58"/>
                </a:lnTo>
                <a:lnTo>
                  <a:pt x="102" y="58"/>
                </a:lnTo>
                <a:lnTo>
                  <a:pt x="100" y="78"/>
                </a:lnTo>
                <a:lnTo>
                  <a:pt x="156" y="46"/>
                </a:lnTo>
                <a:lnTo>
                  <a:pt x="108" y="8"/>
                </a:lnTo>
                <a:lnTo>
                  <a:pt x="106" y="28"/>
                </a:lnTo>
                <a:lnTo>
                  <a:pt x="106" y="28"/>
                </a:lnTo>
                <a:lnTo>
                  <a:pt x="78" y="24"/>
                </a:lnTo>
                <a:lnTo>
                  <a:pt x="54" y="18"/>
                </a:lnTo>
                <a:lnTo>
                  <a:pt x="30" y="10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Freeform 146"/>
          <p:cNvSpPr>
            <a:spLocks noEditPoints="1"/>
          </p:cNvSpPr>
          <p:nvPr/>
        </p:nvSpPr>
        <p:spPr bwMode="auto">
          <a:xfrm>
            <a:off x="6761462" y="3700680"/>
            <a:ext cx="1031161" cy="813030"/>
          </a:xfrm>
          <a:custGeom>
            <a:avLst/>
            <a:gdLst>
              <a:gd name="T0" fmla="*/ 6 w 208"/>
              <a:gd name="T1" fmla="*/ 86 h 164"/>
              <a:gd name="T2" fmla="*/ 200 w 208"/>
              <a:gd name="T3" fmla="*/ 24 h 164"/>
              <a:gd name="T4" fmla="*/ 92 w 208"/>
              <a:gd name="T5" fmla="*/ 116 h 164"/>
              <a:gd name="T6" fmla="*/ 0 w 208"/>
              <a:gd name="T7" fmla="*/ 130 h 164"/>
              <a:gd name="T8" fmla="*/ 92 w 208"/>
              <a:gd name="T9" fmla="*/ 164 h 164"/>
              <a:gd name="T10" fmla="*/ 192 w 208"/>
              <a:gd name="T11" fmla="*/ 76 h 164"/>
              <a:gd name="T12" fmla="*/ 0 w 208"/>
              <a:gd name="T13" fmla="*/ 114 h 164"/>
              <a:gd name="T14" fmla="*/ 92 w 208"/>
              <a:gd name="T15" fmla="*/ 148 h 164"/>
              <a:gd name="T16" fmla="*/ 192 w 208"/>
              <a:gd name="T17" fmla="*/ 60 h 164"/>
              <a:gd name="T18" fmla="*/ 0 w 208"/>
              <a:gd name="T19" fmla="*/ 100 h 164"/>
              <a:gd name="T20" fmla="*/ 92 w 208"/>
              <a:gd name="T21" fmla="*/ 132 h 164"/>
              <a:gd name="T22" fmla="*/ 192 w 208"/>
              <a:gd name="T23" fmla="*/ 46 h 164"/>
              <a:gd name="T24" fmla="*/ 144 w 208"/>
              <a:gd name="T25" fmla="*/ 14 h 164"/>
              <a:gd name="T26" fmla="*/ 116 w 208"/>
              <a:gd name="T27" fmla="*/ 18 h 164"/>
              <a:gd name="T28" fmla="*/ 36 w 208"/>
              <a:gd name="T29" fmla="*/ 76 h 164"/>
              <a:gd name="T30" fmla="*/ 42 w 208"/>
              <a:gd name="T31" fmla="*/ 92 h 164"/>
              <a:gd name="T32" fmla="*/ 70 w 208"/>
              <a:gd name="T33" fmla="*/ 100 h 164"/>
              <a:gd name="T34" fmla="*/ 92 w 208"/>
              <a:gd name="T35" fmla="*/ 96 h 164"/>
              <a:gd name="T36" fmla="*/ 138 w 208"/>
              <a:gd name="T37" fmla="*/ 66 h 164"/>
              <a:gd name="T38" fmla="*/ 168 w 208"/>
              <a:gd name="T39" fmla="*/ 30 h 164"/>
              <a:gd name="T40" fmla="*/ 156 w 208"/>
              <a:gd name="T41" fmla="*/ 18 h 164"/>
              <a:gd name="T42" fmla="*/ 102 w 208"/>
              <a:gd name="T43" fmla="*/ 34 h 164"/>
              <a:gd name="T44" fmla="*/ 88 w 208"/>
              <a:gd name="T45" fmla="*/ 46 h 164"/>
              <a:gd name="T46" fmla="*/ 108 w 208"/>
              <a:gd name="T47" fmla="*/ 44 h 164"/>
              <a:gd name="T48" fmla="*/ 102 w 208"/>
              <a:gd name="T49" fmla="*/ 50 h 164"/>
              <a:gd name="T50" fmla="*/ 96 w 208"/>
              <a:gd name="T51" fmla="*/ 50 h 164"/>
              <a:gd name="T52" fmla="*/ 94 w 208"/>
              <a:gd name="T53" fmla="*/ 50 h 164"/>
              <a:gd name="T54" fmla="*/ 100 w 208"/>
              <a:gd name="T55" fmla="*/ 52 h 164"/>
              <a:gd name="T56" fmla="*/ 116 w 208"/>
              <a:gd name="T57" fmla="*/ 48 h 164"/>
              <a:gd name="T58" fmla="*/ 130 w 208"/>
              <a:gd name="T59" fmla="*/ 50 h 164"/>
              <a:gd name="T60" fmla="*/ 138 w 208"/>
              <a:gd name="T61" fmla="*/ 54 h 164"/>
              <a:gd name="T62" fmla="*/ 138 w 208"/>
              <a:gd name="T63" fmla="*/ 62 h 164"/>
              <a:gd name="T64" fmla="*/ 142 w 208"/>
              <a:gd name="T65" fmla="*/ 44 h 164"/>
              <a:gd name="T66" fmla="*/ 116 w 208"/>
              <a:gd name="T67" fmla="*/ 36 h 164"/>
              <a:gd name="T68" fmla="*/ 134 w 208"/>
              <a:gd name="T69" fmla="*/ 64 h 164"/>
              <a:gd name="T70" fmla="*/ 122 w 208"/>
              <a:gd name="T71" fmla="*/ 66 h 164"/>
              <a:gd name="T72" fmla="*/ 108 w 208"/>
              <a:gd name="T73" fmla="*/ 66 h 164"/>
              <a:gd name="T74" fmla="*/ 114 w 208"/>
              <a:gd name="T75" fmla="*/ 58 h 164"/>
              <a:gd name="T76" fmla="*/ 124 w 208"/>
              <a:gd name="T77" fmla="*/ 60 h 164"/>
              <a:gd name="T78" fmla="*/ 126 w 208"/>
              <a:gd name="T79" fmla="*/ 58 h 164"/>
              <a:gd name="T80" fmla="*/ 118 w 208"/>
              <a:gd name="T81" fmla="*/ 56 h 164"/>
              <a:gd name="T82" fmla="*/ 102 w 208"/>
              <a:gd name="T83" fmla="*/ 60 h 164"/>
              <a:gd name="T84" fmla="*/ 88 w 208"/>
              <a:gd name="T85" fmla="*/ 58 h 164"/>
              <a:gd name="T86" fmla="*/ 82 w 208"/>
              <a:gd name="T87" fmla="*/ 52 h 164"/>
              <a:gd name="T88" fmla="*/ 82 w 208"/>
              <a:gd name="T89" fmla="*/ 48 h 164"/>
              <a:gd name="T90" fmla="*/ 74 w 208"/>
              <a:gd name="T91" fmla="*/ 66 h 164"/>
              <a:gd name="T92" fmla="*/ 104 w 208"/>
              <a:gd name="T93" fmla="*/ 74 h 164"/>
              <a:gd name="T94" fmla="*/ 134 w 208"/>
              <a:gd name="T95" fmla="*/ 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8" h="164">
                <a:moveTo>
                  <a:pt x="90" y="116"/>
                </a:moveTo>
                <a:lnTo>
                  <a:pt x="8" y="92"/>
                </a:lnTo>
                <a:lnTo>
                  <a:pt x="2" y="90"/>
                </a:lnTo>
                <a:lnTo>
                  <a:pt x="6" y="86"/>
                </a:lnTo>
                <a:lnTo>
                  <a:pt x="124" y="2"/>
                </a:lnTo>
                <a:lnTo>
                  <a:pt x="124" y="0"/>
                </a:lnTo>
                <a:lnTo>
                  <a:pt x="126" y="0"/>
                </a:lnTo>
                <a:lnTo>
                  <a:pt x="200" y="24"/>
                </a:lnTo>
                <a:lnTo>
                  <a:pt x="206" y="26"/>
                </a:lnTo>
                <a:lnTo>
                  <a:pt x="202" y="30"/>
                </a:lnTo>
                <a:lnTo>
                  <a:pt x="92" y="116"/>
                </a:lnTo>
                <a:lnTo>
                  <a:pt x="92" y="116"/>
                </a:lnTo>
                <a:lnTo>
                  <a:pt x="90" y="116"/>
                </a:lnTo>
                <a:lnTo>
                  <a:pt x="90" y="116"/>
                </a:lnTo>
                <a:close/>
                <a:moveTo>
                  <a:pt x="90" y="156"/>
                </a:moveTo>
                <a:lnTo>
                  <a:pt x="0" y="130"/>
                </a:lnTo>
                <a:lnTo>
                  <a:pt x="0" y="136"/>
                </a:lnTo>
                <a:lnTo>
                  <a:pt x="8" y="140"/>
                </a:lnTo>
                <a:lnTo>
                  <a:pt x="90" y="164"/>
                </a:lnTo>
                <a:lnTo>
                  <a:pt x="92" y="164"/>
                </a:lnTo>
                <a:lnTo>
                  <a:pt x="92" y="162"/>
                </a:lnTo>
                <a:lnTo>
                  <a:pt x="206" y="74"/>
                </a:lnTo>
                <a:lnTo>
                  <a:pt x="208" y="64"/>
                </a:lnTo>
                <a:lnTo>
                  <a:pt x="192" y="76"/>
                </a:lnTo>
                <a:lnTo>
                  <a:pt x="90" y="156"/>
                </a:lnTo>
                <a:lnTo>
                  <a:pt x="90" y="156"/>
                </a:lnTo>
                <a:close/>
                <a:moveTo>
                  <a:pt x="90" y="142"/>
                </a:moveTo>
                <a:lnTo>
                  <a:pt x="0" y="114"/>
                </a:lnTo>
                <a:lnTo>
                  <a:pt x="0" y="122"/>
                </a:lnTo>
                <a:lnTo>
                  <a:pt x="8" y="124"/>
                </a:lnTo>
                <a:lnTo>
                  <a:pt x="90" y="148"/>
                </a:lnTo>
                <a:lnTo>
                  <a:pt x="92" y="148"/>
                </a:lnTo>
                <a:lnTo>
                  <a:pt x="92" y="148"/>
                </a:lnTo>
                <a:lnTo>
                  <a:pt x="206" y="58"/>
                </a:lnTo>
                <a:lnTo>
                  <a:pt x="208" y="50"/>
                </a:lnTo>
                <a:lnTo>
                  <a:pt x="192" y="60"/>
                </a:lnTo>
                <a:lnTo>
                  <a:pt x="90" y="142"/>
                </a:lnTo>
                <a:lnTo>
                  <a:pt x="90" y="142"/>
                </a:lnTo>
                <a:close/>
                <a:moveTo>
                  <a:pt x="90" y="126"/>
                </a:moveTo>
                <a:lnTo>
                  <a:pt x="0" y="100"/>
                </a:lnTo>
                <a:lnTo>
                  <a:pt x="0" y="106"/>
                </a:lnTo>
                <a:lnTo>
                  <a:pt x="8" y="108"/>
                </a:lnTo>
                <a:lnTo>
                  <a:pt x="90" y="132"/>
                </a:lnTo>
                <a:lnTo>
                  <a:pt x="92" y="132"/>
                </a:lnTo>
                <a:lnTo>
                  <a:pt x="92" y="132"/>
                </a:lnTo>
                <a:lnTo>
                  <a:pt x="206" y="42"/>
                </a:lnTo>
                <a:lnTo>
                  <a:pt x="208" y="34"/>
                </a:lnTo>
                <a:lnTo>
                  <a:pt x="192" y="46"/>
                </a:lnTo>
                <a:lnTo>
                  <a:pt x="90" y="126"/>
                </a:lnTo>
                <a:lnTo>
                  <a:pt x="90" y="126"/>
                </a:lnTo>
                <a:close/>
                <a:moveTo>
                  <a:pt x="144" y="14"/>
                </a:moveTo>
                <a:lnTo>
                  <a:pt x="144" y="14"/>
                </a:lnTo>
                <a:lnTo>
                  <a:pt x="138" y="18"/>
                </a:lnTo>
                <a:lnTo>
                  <a:pt x="130" y="18"/>
                </a:lnTo>
                <a:lnTo>
                  <a:pt x="116" y="18"/>
                </a:lnTo>
                <a:lnTo>
                  <a:pt x="116" y="18"/>
                </a:lnTo>
                <a:lnTo>
                  <a:pt x="76" y="46"/>
                </a:lnTo>
                <a:lnTo>
                  <a:pt x="76" y="46"/>
                </a:lnTo>
                <a:lnTo>
                  <a:pt x="36" y="76"/>
                </a:lnTo>
                <a:lnTo>
                  <a:pt x="36" y="76"/>
                </a:lnTo>
                <a:lnTo>
                  <a:pt x="40" y="80"/>
                </a:lnTo>
                <a:lnTo>
                  <a:pt x="44" y="84"/>
                </a:lnTo>
                <a:lnTo>
                  <a:pt x="44" y="88"/>
                </a:lnTo>
                <a:lnTo>
                  <a:pt x="42" y="92"/>
                </a:lnTo>
                <a:lnTo>
                  <a:pt x="42" y="92"/>
                </a:lnTo>
                <a:lnTo>
                  <a:pt x="56" y="96"/>
                </a:lnTo>
                <a:lnTo>
                  <a:pt x="56" y="96"/>
                </a:lnTo>
                <a:lnTo>
                  <a:pt x="70" y="100"/>
                </a:lnTo>
                <a:lnTo>
                  <a:pt x="70" y="100"/>
                </a:lnTo>
                <a:lnTo>
                  <a:pt x="76" y="98"/>
                </a:lnTo>
                <a:lnTo>
                  <a:pt x="84" y="96"/>
                </a:lnTo>
                <a:lnTo>
                  <a:pt x="92" y="96"/>
                </a:lnTo>
                <a:lnTo>
                  <a:pt x="100" y="96"/>
                </a:lnTo>
                <a:lnTo>
                  <a:pt x="100" y="96"/>
                </a:lnTo>
                <a:lnTo>
                  <a:pt x="138" y="66"/>
                </a:lnTo>
                <a:lnTo>
                  <a:pt x="138" y="66"/>
                </a:lnTo>
                <a:lnTo>
                  <a:pt x="176" y="36"/>
                </a:lnTo>
                <a:lnTo>
                  <a:pt x="176" y="36"/>
                </a:lnTo>
                <a:lnTo>
                  <a:pt x="172" y="34"/>
                </a:lnTo>
                <a:lnTo>
                  <a:pt x="168" y="30"/>
                </a:lnTo>
                <a:lnTo>
                  <a:pt x="168" y="26"/>
                </a:lnTo>
                <a:lnTo>
                  <a:pt x="170" y="22"/>
                </a:lnTo>
                <a:lnTo>
                  <a:pt x="170" y="22"/>
                </a:lnTo>
                <a:lnTo>
                  <a:pt x="156" y="18"/>
                </a:lnTo>
                <a:lnTo>
                  <a:pt x="156" y="18"/>
                </a:lnTo>
                <a:lnTo>
                  <a:pt x="144" y="14"/>
                </a:lnTo>
                <a:lnTo>
                  <a:pt x="144" y="14"/>
                </a:lnTo>
                <a:close/>
                <a:moveTo>
                  <a:pt x="102" y="34"/>
                </a:moveTo>
                <a:lnTo>
                  <a:pt x="102" y="34"/>
                </a:lnTo>
                <a:lnTo>
                  <a:pt x="86" y="46"/>
                </a:lnTo>
                <a:lnTo>
                  <a:pt x="86" y="46"/>
                </a:lnTo>
                <a:lnTo>
                  <a:pt x="88" y="46"/>
                </a:lnTo>
                <a:lnTo>
                  <a:pt x="88" y="46"/>
                </a:lnTo>
                <a:lnTo>
                  <a:pt x="98" y="42"/>
                </a:lnTo>
                <a:lnTo>
                  <a:pt x="98" y="42"/>
                </a:lnTo>
                <a:lnTo>
                  <a:pt x="108" y="44"/>
                </a:lnTo>
                <a:lnTo>
                  <a:pt x="108" y="44"/>
                </a:lnTo>
                <a:lnTo>
                  <a:pt x="110" y="44"/>
                </a:lnTo>
                <a:lnTo>
                  <a:pt x="110" y="44"/>
                </a:lnTo>
                <a:lnTo>
                  <a:pt x="102" y="50"/>
                </a:lnTo>
                <a:lnTo>
                  <a:pt x="102" y="50"/>
                </a:lnTo>
                <a:lnTo>
                  <a:pt x="100" y="50"/>
                </a:lnTo>
                <a:lnTo>
                  <a:pt x="100" y="50"/>
                </a:lnTo>
                <a:lnTo>
                  <a:pt x="96" y="50"/>
                </a:lnTo>
                <a:lnTo>
                  <a:pt x="96" y="50"/>
                </a:lnTo>
                <a:lnTo>
                  <a:pt x="94" y="50"/>
                </a:lnTo>
                <a:lnTo>
                  <a:pt x="94" y="50"/>
                </a:lnTo>
                <a:lnTo>
                  <a:pt x="94" y="50"/>
                </a:lnTo>
                <a:lnTo>
                  <a:pt x="94" y="50"/>
                </a:lnTo>
                <a:lnTo>
                  <a:pt x="96" y="52"/>
                </a:lnTo>
                <a:lnTo>
                  <a:pt x="96" y="52"/>
                </a:lnTo>
                <a:lnTo>
                  <a:pt x="100" y="52"/>
                </a:lnTo>
                <a:lnTo>
                  <a:pt x="100" y="52"/>
                </a:lnTo>
                <a:lnTo>
                  <a:pt x="108" y="50"/>
                </a:lnTo>
                <a:lnTo>
                  <a:pt x="108" y="50"/>
                </a:lnTo>
                <a:lnTo>
                  <a:pt x="116" y="48"/>
                </a:lnTo>
                <a:lnTo>
                  <a:pt x="116" y="48"/>
                </a:lnTo>
                <a:lnTo>
                  <a:pt x="122" y="48"/>
                </a:lnTo>
                <a:lnTo>
                  <a:pt x="122" y="48"/>
                </a:lnTo>
                <a:lnTo>
                  <a:pt x="130" y="50"/>
                </a:lnTo>
                <a:lnTo>
                  <a:pt x="130" y="50"/>
                </a:lnTo>
                <a:lnTo>
                  <a:pt x="134" y="52"/>
                </a:lnTo>
                <a:lnTo>
                  <a:pt x="138" y="54"/>
                </a:lnTo>
                <a:lnTo>
                  <a:pt x="138" y="54"/>
                </a:lnTo>
                <a:lnTo>
                  <a:pt x="138" y="58"/>
                </a:lnTo>
                <a:lnTo>
                  <a:pt x="136" y="60"/>
                </a:lnTo>
                <a:lnTo>
                  <a:pt x="136" y="60"/>
                </a:lnTo>
                <a:lnTo>
                  <a:pt x="138" y="62"/>
                </a:lnTo>
                <a:lnTo>
                  <a:pt x="138" y="62"/>
                </a:lnTo>
                <a:lnTo>
                  <a:pt x="152" y="52"/>
                </a:lnTo>
                <a:lnTo>
                  <a:pt x="152" y="52"/>
                </a:lnTo>
                <a:lnTo>
                  <a:pt x="142" y="44"/>
                </a:lnTo>
                <a:lnTo>
                  <a:pt x="142" y="44"/>
                </a:lnTo>
                <a:lnTo>
                  <a:pt x="128" y="38"/>
                </a:lnTo>
                <a:lnTo>
                  <a:pt x="128" y="38"/>
                </a:lnTo>
                <a:lnTo>
                  <a:pt x="116" y="36"/>
                </a:lnTo>
                <a:lnTo>
                  <a:pt x="116" y="36"/>
                </a:lnTo>
                <a:lnTo>
                  <a:pt x="102" y="34"/>
                </a:lnTo>
                <a:lnTo>
                  <a:pt x="102" y="34"/>
                </a:lnTo>
                <a:close/>
                <a:moveTo>
                  <a:pt x="134" y="64"/>
                </a:moveTo>
                <a:lnTo>
                  <a:pt x="134" y="64"/>
                </a:lnTo>
                <a:lnTo>
                  <a:pt x="132" y="64"/>
                </a:lnTo>
                <a:lnTo>
                  <a:pt x="132" y="64"/>
                </a:lnTo>
                <a:lnTo>
                  <a:pt x="122" y="66"/>
                </a:lnTo>
                <a:lnTo>
                  <a:pt x="122" y="66"/>
                </a:lnTo>
                <a:lnTo>
                  <a:pt x="116" y="66"/>
                </a:lnTo>
                <a:lnTo>
                  <a:pt x="108" y="66"/>
                </a:lnTo>
                <a:lnTo>
                  <a:pt x="108" y="66"/>
                </a:lnTo>
                <a:lnTo>
                  <a:pt x="106" y="64"/>
                </a:lnTo>
                <a:lnTo>
                  <a:pt x="106" y="64"/>
                </a:lnTo>
                <a:lnTo>
                  <a:pt x="114" y="58"/>
                </a:lnTo>
                <a:lnTo>
                  <a:pt x="114" y="58"/>
                </a:lnTo>
                <a:lnTo>
                  <a:pt x="118" y="60"/>
                </a:lnTo>
                <a:lnTo>
                  <a:pt x="118" y="60"/>
                </a:lnTo>
                <a:lnTo>
                  <a:pt x="124" y="60"/>
                </a:lnTo>
                <a:lnTo>
                  <a:pt x="124" y="60"/>
                </a:lnTo>
                <a:lnTo>
                  <a:pt x="126" y="60"/>
                </a:lnTo>
                <a:lnTo>
                  <a:pt x="126" y="60"/>
                </a:lnTo>
                <a:lnTo>
                  <a:pt x="126" y="58"/>
                </a:lnTo>
                <a:lnTo>
                  <a:pt x="126" y="58"/>
                </a:lnTo>
                <a:lnTo>
                  <a:pt x="124" y="58"/>
                </a:lnTo>
                <a:lnTo>
                  <a:pt x="124" y="58"/>
                </a:lnTo>
                <a:lnTo>
                  <a:pt x="118" y="56"/>
                </a:lnTo>
                <a:lnTo>
                  <a:pt x="118" y="56"/>
                </a:lnTo>
                <a:lnTo>
                  <a:pt x="112" y="58"/>
                </a:lnTo>
                <a:lnTo>
                  <a:pt x="112" y="58"/>
                </a:lnTo>
                <a:lnTo>
                  <a:pt x="102" y="60"/>
                </a:lnTo>
                <a:lnTo>
                  <a:pt x="102" y="60"/>
                </a:lnTo>
                <a:lnTo>
                  <a:pt x="96" y="60"/>
                </a:lnTo>
                <a:lnTo>
                  <a:pt x="96" y="60"/>
                </a:lnTo>
                <a:lnTo>
                  <a:pt x="88" y="58"/>
                </a:lnTo>
                <a:lnTo>
                  <a:pt x="88" y="58"/>
                </a:lnTo>
                <a:lnTo>
                  <a:pt x="84" y="58"/>
                </a:lnTo>
                <a:lnTo>
                  <a:pt x="82" y="54"/>
                </a:lnTo>
                <a:lnTo>
                  <a:pt x="82" y="54"/>
                </a:lnTo>
                <a:lnTo>
                  <a:pt x="82" y="52"/>
                </a:lnTo>
                <a:lnTo>
                  <a:pt x="86" y="48"/>
                </a:lnTo>
                <a:lnTo>
                  <a:pt x="86" y="48"/>
                </a:lnTo>
                <a:lnTo>
                  <a:pt x="82" y="48"/>
                </a:lnTo>
                <a:lnTo>
                  <a:pt x="82" y="48"/>
                </a:lnTo>
                <a:lnTo>
                  <a:pt x="66" y="60"/>
                </a:lnTo>
                <a:lnTo>
                  <a:pt x="66" y="60"/>
                </a:lnTo>
                <a:lnTo>
                  <a:pt x="74" y="66"/>
                </a:lnTo>
                <a:lnTo>
                  <a:pt x="74" y="66"/>
                </a:lnTo>
                <a:lnTo>
                  <a:pt x="86" y="70"/>
                </a:lnTo>
                <a:lnTo>
                  <a:pt x="86" y="70"/>
                </a:lnTo>
                <a:lnTo>
                  <a:pt x="104" y="74"/>
                </a:lnTo>
                <a:lnTo>
                  <a:pt x="104" y="74"/>
                </a:lnTo>
                <a:lnTo>
                  <a:pt x="120" y="76"/>
                </a:lnTo>
                <a:lnTo>
                  <a:pt x="120" y="76"/>
                </a:lnTo>
                <a:lnTo>
                  <a:pt x="134" y="64"/>
                </a:lnTo>
                <a:lnTo>
                  <a:pt x="134" y="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Freeform 147"/>
          <p:cNvSpPr>
            <a:spLocks noEditPoints="1"/>
          </p:cNvSpPr>
          <p:nvPr/>
        </p:nvSpPr>
        <p:spPr bwMode="auto">
          <a:xfrm>
            <a:off x="6850697" y="1554258"/>
            <a:ext cx="941925" cy="733710"/>
          </a:xfrm>
          <a:custGeom>
            <a:avLst/>
            <a:gdLst>
              <a:gd name="T0" fmla="*/ 10 w 190"/>
              <a:gd name="T1" fmla="*/ 122 h 148"/>
              <a:gd name="T2" fmla="*/ 10 w 190"/>
              <a:gd name="T3" fmla="*/ 10 h 148"/>
              <a:gd name="T4" fmla="*/ 86 w 190"/>
              <a:gd name="T5" fmla="*/ 10 h 148"/>
              <a:gd name="T6" fmla="*/ 66 w 190"/>
              <a:gd name="T7" fmla="*/ 42 h 148"/>
              <a:gd name="T8" fmla="*/ 70 w 190"/>
              <a:gd name="T9" fmla="*/ 72 h 148"/>
              <a:gd name="T10" fmla="*/ 90 w 190"/>
              <a:gd name="T11" fmla="*/ 94 h 148"/>
              <a:gd name="T12" fmla="*/ 116 w 190"/>
              <a:gd name="T13" fmla="*/ 102 h 148"/>
              <a:gd name="T14" fmla="*/ 144 w 190"/>
              <a:gd name="T15" fmla="*/ 102 h 148"/>
              <a:gd name="T16" fmla="*/ 140 w 190"/>
              <a:gd name="T17" fmla="*/ 112 h 148"/>
              <a:gd name="T18" fmla="*/ 174 w 190"/>
              <a:gd name="T19" fmla="*/ 146 h 148"/>
              <a:gd name="T20" fmla="*/ 188 w 190"/>
              <a:gd name="T21" fmla="*/ 128 h 148"/>
              <a:gd name="T22" fmla="*/ 154 w 190"/>
              <a:gd name="T23" fmla="*/ 94 h 148"/>
              <a:gd name="T24" fmla="*/ 156 w 190"/>
              <a:gd name="T25" fmla="*/ 82 h 148"/>
              <a:gd name="T26" fmla="*/ 166 w 190"/>
              <a:gd name="T27" fmla="*/ 60 h 148"/>
              <a:gd name="T28" fmla="*/ 158 w 190"/>
              <a:gd name="T29" fmla="*/ 22 h 148"/>
              <a:gd name="T30" fmla="*/ 134 w 190"/>
              <a:gd name="T31" fmla="*/ 4 h 148"/>
              <a:gd name="T32" fmla="*/ 106 w 190"/>
              <a:gd name="T33" fmla="*/ 2 h 148"/>
              <a:gd name="T34" fmla="*/ 122 w 190"/>
              <a:gd name="T35" fmla="*/ 18 h 148"/>
              <a:gd name="T36" fmla="*/ 102 w 190"/>
              <a:gd name="T37" fmla="*/ 20 h 148"/>
              <a:gd name="T38" fmla="*/ 86 w 190"/>
              <a:gd name="T39" fmla="*/ 34 h 148"/>
              <a:gd name="T40" fmla="*/ 82 w 190"/>
              <a:gd name="T41" fmla="*/ 52 h 148"/>
              <a:gd name="T42" fmla="*/ 88 w 190"/>
              <a:gd name="T43" fmla="*/ 72 h 148"/>
              <a:gd name="T44" fmla="*/ 110 w 190"/>
              <a:gd name="T45" fmla="*/ 84 h 148"/>
              <a:gd name="T46" fmla="*/ 130 w 190"/>
              <a:gd name="T47" fmla="*/ 82 h 148"/>
              <a:gd name="T48" fmla="*/ 146 w 190"/>
              <a:gd name="T49" fmla="*/ 70 h 148"/>
              <a:gd name="T50" fmla="*/ 150 w 190"/>
              <a:gd name="T51" fmla="*/ 50 h 148"/>
              <a:gd name="T52" fmla="*/ 144 w 190"/>
              <a:gd name="T53" fmla="*/ 32 h 148"/>
              <a:gd name="T54" fmla="*/ 122 w 190"/>
              <a:gd name="T55" fmla="*/ 18 h 148"/>
              <a:gd name="T56" fmla="*/ 108 w 190"/>
              <a:gd name="T57" fmla="*/ 38 h 148"/>
              <a:gd name="T58" fmla="*/ 86 w 190"/>
              <a:gd name="T59" fmla="*/ 50 h 148"/>
              <a:gd name="T60" fmla="*/ 102 w 190"/>
              <a:gd name="T61" fmla="*/ 46 h 148"/>
              <a:gd name="T62" fmla="*/ 146 w 190"/>
              <a:gd name="T63" fmla="*/ 48 h 148"/>
              <a:gd name="T64" fmla="*/ 140 w 190"/>
              <a:gd name="T65" fmla="*/ 70 h 148"/>
              <a:gd name="T66" fmla="*/ 132 w 190"/>
              <a:gd name="T67" fmla="*/ 76 h 148"/>
              <a:gd name="T68" fmla="*/ 122 w 190"/>
              <a:gd name="T69" fmla="*/ 68 h 148"/>
              <a:gd name="T70" fmla="*/ 116 w 190"/>
              <a:gd name="T71" fmla="*/ 82 h 148"/>
              <a:gd name="T72" fmla="*/ 104 w 190"/>
              <a:gd name="T73" fmla="*/ 78 h 148"/>
              <a:gd name="T74" fmla="*/ 96 w 190"/>
              <a:gd name="T75" fmla="*/ 74 h 148"/>
              <a:gd name="T76" fmla="*/ 34 w 190"/>
              <a:gd name="T77" fmla="*/ 110 h 148"/>
              <a:gd name="T78" fmla="*/ 36 w 190"/>
              <a:gd name="T79" fmla="*/ 68 h 148"/>
              <a:gd name="T80" fmla="*/ 14 w 190"/>
              <a:gd name="T81" fmla="*/ 68 h 148"/>
              <a:gd name="T82" fmla="*/ 46 w 190"/>
              <a:gd name="T83" fmla="*/ 72 h 148"/>
              <a:gd name="T84" fmla="*/ 60 w 190"/>
              <a:gd name="T85" fmla="*/ 56 h 148"/>
              <a:gd name="T86" fmla="*/ 36 w 190"/>
              <a:gd name="T87" fmla="*/ 54 h 148"/>
              <a:gd name="T88" fmla="*/ 26 w 190"/>
              <a:gd name="T89" fmla="*/ 110 h 148"/>
              <a:gd name="T90" fmla="*/ 22 w 190"/>
              <a:gd name="T91" fmla="*/ 110 h 148"/>
              <a:gd name="T92" fmla="*/ 50 w 190"/>
              <a:gd name="T93" fmla="*/ 78 h 148"/>
              <a:gd name="T94" fmla="*/ 44 w 190"/>
              <a:gd name="T95" fmla="*/ 110 h 148"/>
              <a:gd name="T96" fmla="*/ 60 w 190"/>
              <a:gd name="T97" fmla="*/ 70 h 148"/>
              <a:gd name="T98" fmla="*/ 68 w 190"/>
              <a:gd name="T99" fmla="*/ 110 h 148"/>
              <a:gd name="T100" fmla="*/ 72 w 190"/>
              <a:gd name="T101" fmla="*/ 88 h 148"/>
              <a:gd name="T102" fmla="*/ 68 w 190"/>
              <a:gd name="T103" fmla="*/ 110 h 148"/>
              <a:gd name="T104" fmla="*/ 84 w 190"/>
              <a:gd name="T105" fmla="*/ 110 h 148"/>
              <a:gd name="T106" fmla="*/ 78 w 190"/>
              <a:gd name="T107" fmla="*/ 110 h 148"/>
              <a:gd name="T108" fmla="*/ 94 w 190"/>
              <a:gd name="T109" fmla="*/ 110 h 148"/>
              <a:gd name="T110" fmla="*/ 90 w 190"/>
              <a:gd name="T111" fmla="*/ 110 h 148"/>
              <a:gd name="T112" fmla="*/ 106 w 190"/>
              <a:gd name="T113" fmla="*/ 110 h 148"/>
              <a:gd name="T114" fmla="*/ 102 w 190"/>
              <a:gd name="T115" fmla="*/ 110 h 148"/>
              <a:gd name="T116" fmla="*/ 118 w 190"/>
              <a:gd name="T117" fmla="*/ 110 h 148"/>
              <a:gd name="T118" fmla="*/ 112 w 190"/>
              <a:gd name="T119" fmla="*/ 110 h 148"/>
              <a:gd name="T120" fmla="*/ 128 w 190"/>
              <a:gd name="T121" fmla="*/ 110 h 148"/>
              <a:gd name="T122" fmla="*/ 124 w 190"/>
              <a:gd name="T123" fmla="*/ 11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0" h="148">
                <a:moveTo>
                  <a:pt x="10" y="114"/>
                </a:moveTo>
                <a:lnTo>
                  <a:pt x="136" y="114"/>
                </a:lnTo>
                <a:lnTo>
                  <a:pt x="142" y="122"/>
                </a:lnTo>
                <a:lnTo>
                  <a:pt x="10" y="122"/>
                </a:lnTo>
                <a:lnTo>
                  <a:pt x="0" y="122"/>
                </a:lnTo>
                <a:lnTo>
                  <a:pt x="0" y="114"/>
                </a:lnTo>
                <a:lnTo>
                  <a:pt x="0" y="10"/>
                </a:lnTo>
                <a:lnTo>
                  <a:pt x="10" y="10"/>
                </a:lnTo>
                <a:lnTo>
                  <a:pt x="10" y="114"/>
                </a:lnTo>
                <a:lnTo>
                  <a:pt x="10" y="114"/>
                </a:lnTo>
                <a:close/>
                <a:moveTo>
                  <a:pt x="86" y="10"/>
                </a:moveTo>
                <a:lnTo>
                  <a:pt x="86" y="10"/>
                </a:lnTo>
                <a:lnTo>
                  <a:pt x="78" y="16"/>
                </a:lnTo>
                <a:lnTo>
                  <a:pt x="72" y="24"/>
                </a:lnTo>
                <a:lnTo>
                  <a:pt x="68" y="34"/>
                </a:lnTo>
                <a:lnTo>
                  <a:pt x="66" y="42"/>
                </a:lnTo>
                <a:lnTo>
                  <a:pt x="66" y="42"/>
                </a:lnTo>
                <a:lnTo>
                  <a:pt x="66" y="52"/>
                </a:lnTo>
                <a:lnTo>
                  <a:pt x="66" y="62"/>
                </a:lnTo>
                <a:lnTo>
                  <a:pt x="70" y="72"/>
                </a:lnTo>
                <a:lnTo>
                  <a:pt x="74" y="80"/>
                </a:lnTo>
                <a:lnTo>
                  <a:pt x="74" y="80"/>
                </a:lnTo>
                <a:lnTo>
                  <a:pt x="82" y="88"/>
                </a:lnTo>
                <a:lnTo>
                  <a:pt x="90" y="94"/>
                </a:lnTo>
                <a:lnTo>
                  <a:pt x="98" y="98"/>
                </a:lnTo>
                <a:lnTo>
                  <a:pt x="108" y="102"/>
                </a:lnTo>
                <a:lnTo>
                  <a:pt x="108" y="102"/>
                </a:lnTo>
                <a:lnTo>
                  <a:pt x="116" y="102"/>
                </a:lnTo>
                <a:lnTo>
                  <a:pt x="124" y="102"/>
                </a:lnTo>
                <a:lnTo>
                  <a:pt x="132" y="100"/>
                </a:lnTo>
                <a:lnTo>
                  <a:pt x="140" y="96"/>
                </a:lnTo>
                <a:lnTo>
                  <a:pt x="144" y="102"/>
                </a:lnTo>
                <a:lnTo>
                  <a:pt x="142" y="102"/>
                </a:lnTo>
                <a:lnTo>
                  <a:pt x="142" y="102"/>
                </a:lnTo>
                <a:lnTo>
                  <a:pt x="140" y="106"/>
                </a:lnTo>
                <a:lnTo>
                  <a:pt x="140" y="112"/>
                </a:lnTo>
                <a:lnTo>
                  <a:pt x="164" y="144"/>
                </a:lnTo>
                <a:lnTo>
                  <a:pt x="164" y="144"/>
                </a:lnTo>
                <a:lnTo>
                  <a:pt x="170" y="148"/>
                </a:lnTo>
                <a:lnTo>
                  <a:pt x="174" y="146"/>
                </a:lnTo>
                <a:lnTo>
                  <a:pt x="186" y="138"/>
                </a:lnTo>
                <a:lnTo>
                  <a:pt x="186" y="138"/>
                </a:lnTo>
                <a:lnTo>
                  <a:pt x="190" y="134"/>
                </a:lnTo>
                <a:lnTo>
                  <a:pt x="188" y="128"/>
                </a:lnTo>
                <a:lnTo>
                  <a:pt x="164" y="94"/>
                </a:lnTo>
                <a:lnTo>
                  <a:pt x="164" y="94"/>
                </a:lnTo>
                <a:lnTo>
                  <a:pt x="160" y="92"/>
                </a:lnTo>
                <a:lnTo>
                  <a:pt x="154" y="94"/>
                </a:lnTo>
                <a:lnTo>
                  <a:pt x="154" y="94"/>
                </a:lnTo>
                <a:lnTo>
                  <a:pt x="150" y="88"/>
                </a:lnTo>
                <a:lnTo>
                  <a:pt x="150" y="88"/>
                </a:lnTo>
                <a:lnTo>
                  <a:pt x="156" y="82"/>
                </a:lnTo>
                <a:lnTo>
                  <a:pt x="160" y="74"/>
                </a:lnTo>
                <a:lnTo>
                  <a:pt x="164" y="68"/>
                </a:lnTo>
                <a:lnTo>
                  <a:pt x="166" y="60"/>
                </a:lnTo>
                <a:lnTo>
                  <a:pt x="166" y="60"/>
                </a:lnTo>
                <a:lnTo>
                  <a:pt x="166" y="50"/>
                </a:lnTo>
                <a:lnTo>
                  <a:pt x="166" y="40"/>
                </a:lnTo>
                <a:lnTo>
                  <a:pt x="162" y="30"/>
                </a:lnTo>
                <a:lnTo>
                  <a:pt x="158" y="22"/>
                </a:lnTo>
                <a:lnTo>
                  <a:pt x="158" y="22"/>
                </a:lnTo>
                <a:lnTo>
                  <a:pt x="150" y="14"/>
                </a:lnTo>
                <a:lnTo>
                  <a:pt x="142" y="8"/>
                </a:lnTo>
                <a:lnTo>
                  <a:pt x="134" y="4"/>
                </a:lnTo>
                <a:lnTo>
                  <a:pt x="124" y="2"/>
                </a:lnTo>
                <a:lnTo>
                  <a:pt x="124" y="2"/>
                </a:lnTo>
                <a:lnTo>
                  <a:pt x="114" y="0"/>
                </a:lnTo>
                <a:lnTo>
                  <a:pt x="106" y="2"/>
                </a:lnTo>
                <a:lnTo>
                  <a:pt x="96" y="4"/>
                </a:lnTo>
                <a:lnTo>
                  <a:pt x="86" y="10"/>
                </a:lnTo>
                <a:lnTo>
                  <a:pt x="86" y="10"/>
                </a:lnTo>
                <a:close/>
                <a:moveTo>
                  <a:pt x="122" y="18"/>
                </a:moveTo>
                <a:lnTo>
                  <a:pt x="122" y="18"/>
                </a:lnTo>
                <a:lnTo>
                  <a:pt x="116" y="16"/>
                </a:lnTo>
                <a:lnTo>
                  <a:pt x="108" y="18"/>
                </a:lnTo>
                <a:lnTo>
                  <a:pt x="102" y="20"/>
                </a:lnTo>
                <a:lnTo>
                  <a:pt x="96" y="24"/>
                </a:lnTo>
                <a:lnTo>
                  <a:pt x="96" y="24"/>
                </a:lnTo>
                <a:lnTo>
                  <a:pt x="90" y="28"/>
                </a:lnTo>
                <a:lnTo>
                  <a:pt x="86" y="34"/>
                </a:lnTo>
                <a:lnTo>
                  <a:pt x="84" y="40"/>
                </a:lnTo>
                <a:lnTo>
                  <a:pt x="82" y="46"/>
                </a:lnTo>
                <a:lnTo>
                  <a:pt x="82" y="46"/>
                </a:lnTo>
                <a:lnTo>
                  <a:pt x="82" y="52"/>
                </a:lnTo>
                <a:lnTo>
                  <a:pt x="82" y="58"/>
                </a:lnTo>
                <a:lnTo>
                  <a:pt x="84" y="66"/>
                </a:lnTo>
                <a:lnTo>
                  <a:pt x="88" y="72"/>
                </a:lnTo>
                <a:lnTo>
                  <a:pt x="88" y="72"/>
                </a:lnTo>
                <a:lnTo>
                  <a:pt x="92" y="76"/>
                </a:lnTo>
                <a:lnTo>
                  <a:pt x="98" y="80"/>
                </a:lnTo>
                <a:lnTo>
                  <a:pt x="104" y="84"/>
                </a:lnTo>
                <a:lnTo>
                  <a:pt x="110" y="84"/>
                </a:lnTo>
                <a:lnTo>
                  <a:pt x="110" y="84"/>
                </a:lnTo>
                <a:lnTo>
                  <a:pt x="116" y="86"/>
                </a:lnTo>
                <a:lnTo>
                  <a:pt x="124" y="84"/>
                </a:lnTo>
                <a:lnTo>
                  <a:pt x="130" y="82"/>
                </a:lnTo>
                <a:lnTo>
                  <a:pt x="136" y="80"/>
                </a:lnTo>
                <a:lnTo>
                  <a:pt x="136" y="80"/>
                </a:lnTo>
                <a:lnTo>
                  <a:pt x="142" y="74"/>
                </a:lnTo>
                <a:lnTo>
                  <a:pt x="146" y="70"/>
                </a:lnTo>
                <a:lnTo>
                  <a:pt x="148" y="64"/>
                </a:lnTo>
                <a:lnTo>
                  <a:pt x="150" y="56"/>
                </a:lnTo>
                <a:lnTo>
                  <a:pt x="150" y="56"/>
                </a:lnTo>
                <a:lnTo>
                  <a:pt x="150" y="50"/>
                </a:lnTo>
                <a:lnTo>
                  <a:pt x="150" y="44"/>
                </a:lnTo>
                <a:lnTo>
                  <a:pt x="148" y="38"/>
                </a:lnTo>
                <a:lnTo>
                  <a:pt x="144" y="32"/>
                </a:lnTo>
                <a:lnTo>
                  <a:pt x="144" y="32"/>
                </a:lnTo>
                <a:lnTo>
                  <a:pt x="140" y="26"/>
                </a:lnTo>
                <a:lnTo>
                  <a:pt x="134" y="22"/>
                </a:lnTo>
                <a:lnTo>
                  <a:pt x="128" y="20"/>
                </a:lnTo>
                <a:lnTo>
                  <a:pt x="122" y="18"/>
                </a:lnTo>
                <a:lnTo>
                  <a:pt x="122" y="18"/>
                </a:lnTo>
                <a:close/>
                <a:moveTo>
                  <a:pt x="144" y="40"/>
                </a:moveTo>
                <a:lnTo>
                  <a:pt x="116" y="52"/>
                </a:lnTo>
                <a:lnTo>
                  <a:pt x="108" y="38"/>
                </a:lnTo>
                <a:lnTo>
                  <a:pt x="104" y="34"/>
                </a:lnTo>
                <a:lnTo>
                  <a:pt x="100" y="36"/>
                </a:lnTo>
                <a:lnTo>
                  <a:pt x="86" y="50"/>
                </a:lnTo>
                <a:lnTo>
                  <a:pt x="86" y="50"/>
                </a:lnTo>
                <a:lnTo>
                  <a:pt x="86" y="50"/>
                </a:lnTo>
                <a:lnTo>
                  <a:pt x="86" y="50"/>
                </a:lnTo>
                <a:lnTo>
                  <a:pt x="86" y="60"/>
                </a:lnTo>
                <a:lnTo>
                  <a:pt x="102" y="46"/>
                </a:lnTo>
                <a:lnTo>
                  <a:pt x="112" y="60"/>
                </a:lnTo>
                <a:lnTo>
                  <a:pt x="114" y="62"/>
                </a:lnTo>
                <a:lnTo>
                  <a:pt x="118" y="60"/>
                </a:lnTo>
                <a:lnTo>
                  <a:pt x="146" y="48"/>
                </a:lnTo>
                <a:lnTo>
                  <a:pt x="146" y="48"/>
                </a:lnTo>
                <a:lnTo>
                  <a:pt x="144" y="40"/>
                </a:lnTo>
                <a:lnTo>
                  <a:pt x="144" y="40"/>
                </a:lnTo>
                <a:close/>
                <a:moveTo>
                  <a:pt x="140" y="70"/>
                </a:moveTo>
                <a:lnTo>
                  <a:pt x="140" y="60"/>
                </a:lnTo>
                <a:lnTo>
                  <a:pt x="132" y="64"/>
                </a:lnTo>
                <a:lnTo>
                  <a:pt x="132" y="76"/>
                </a:lnTo>
                <a:lnTo>
                  <a:pt x="132" y="76"/>
                </a:lnTo>
                <a:lnTo>
                  <a:pt x="140" y="70"/>
                </a:lnTo>
                <a:lnTo>
                  <a:pt x="140" y="70"/>
                </a:lnTo>
                <a:close/>
                <a:moveTo>
                  <a:pt x="122" y="80"/>
                </a:moveTo>
                <a:lnTo>
                  <a:pt x="122" y="68"/>
                </a:lnTo>
                <a:lnTo>
                  <a:pt x="114" y="72"/>
                </a:lnTo>
                <a:lnTo>
                  <a:pt x="114" y="82"/>
                </a:lnTo>
                <a:lnTo>
                  <a:pt x="114" y="82"/>
                </a:lnTo>
                <a:lnTo>
                  <a:pt x="116" y="82"/>
                </a:lnTo>
                <a:lnTo>
                  <a:pt x="116" y="82"/>
                </a:lnTo>
                <a:lnTo>
                  <a:pt x="122" y="80"/>
                </a:lnTo>
                <a:lnTo>
                  <a:pt x="122" y="80"/>
                </a:lnTo>
                <a:close/>
                <a:moveTo>
                  <a:pt x="104" y="78"/>
                </a:moveTo>
                <a:lnTo>
                  <a:pt x="104" y="62"/>
                </a:lnTo>
                <a:lnTo>
                  <a:pt x="102" y="60"/>
                </a:lnTo>
                <a:lnTo>
                  <a:pt x="96" y="64"/>
                </a:lnTo>
                <a:lnTo>
                  <a:pt x="96" y="74"/>
                </a:lnTo>
                <a:lnTo>
                  <a:pt x="96" y="74"/>
                </a:lnTo>
                <a:lnTo>
                  <a:pt x="104" y="78"/>
                </a:lnTo>
                <a:lnTo>
                  <a:pt x="104" y="78"/>
                </a:lnTo>
                <a:close/>
                <a:moveTo>
                  <a:pt x="34" y="110"/>
                </a:moveTo>
                <a:lnTo>
                  <a:pt x="34" y="110"/>
                </a:lnTo>
                <a:lnTo>
                  <a:pt x="38" y="110"/>
                </a:lnTo>
                <a:lnTo>
                  <a:pt x="38" y="70"/>
                </a:lnTo>
                <a:lnTo>
                  <a:pt x="36" y="68"/>
                </a:lnTo>
                <a:lnTo>
                  <a:pt x="34" y="70"/>
                </a:lnTo>
                <a:lnTo>
                  <a:pt x="34" y="110"/>
                </a:lnTo>
                <a:lnTo>
                  <a:pt x="34" y="110"/>
                </a:lnTo>
                <a:close/>
                <a:moveTo>
                  <a:pt x="14" y="68"/>
                </a:moveTo>
                <a:lnTo>
                  <a:pt x="18" y="74"/>
                </a:lnTo>
                <a:lnTo>
                  <a:pt x="38" y="60"/>
                </a:lnTo>
                <a:lnTo>
                  <a:pt x="44" y="70"/>
                </a:lnTo>
                <a:lnTo>
                  <a:pt x="46" y="72"/>
                </a:lnTo>
                <a:lnTo>
                  <a:pt x="48" y="72"/>
                </a:lnTo>
                <a:lnTo>
                  <a:pt x="60" y="62"/>
                </a:lnTo>
                <a:lnTo>
                  <a:pt x="60" y="62"/>
                </a:lnTo>
                <a:lnTo>
                  <a:pt x="60" y="56"/>
                </a:lnTo>
                <a:lnTo>
                  <a:pt x="48" y="66"/>
                </a:lnTo>
                <a:lnTo>
                  <a:pt x="40" y="56"/>
                </a:lnTo>
                <a:lnTo>
                  <a:pt x="40" y="54"/>
                </a:lnTo>
                <a:lnTo>
                  <a:pt x="36" y="54"/>
                </a:lnTo>
                <a:lnTo>
                  <a:pt x="14" y="68"/>
                </a:lnTo>
                <a:lnTo>
                  <a:pt x="14" y="68"/>
                </a:lnTo>
                <a:close/>
                <a:moveTo>
                  <a:pt x="22" y="110"/>
                </a:moveTo>
                <a:lnTo>
                  <a:pt x="26" y="110"/>
                </a:lnTo>
                <a:lnTo>
                  <a:pt x="26" y="74"/>
                </a:lnTo>
                <a:lnTo>
                  <a:pt x="22" y="78"/>
                </a:lnTo>
                <a:lnTo>
                  <a:pt x="22" y="110"/>
                </a:lnTo>
                <a:lnTo>
                  <a:pt x="22" y="110"/>
                </a:lnTo>
                <a:close/>
                <a:moveTo>
                  <a:pt x="44" y="110"/>
                </a:moveTo>
                <a:lnTo>
                  <a:pt x="44" y="110"/>
                </a:lnTo>
                <a:lnTo>
                  <a:pt x="50" y="110"/>
                </a:lnTo>
                <a:lnTo>
                  <a:pt x="50" y="78"/>
                </a:lnTo>
                <a:lnTo>
                  <a:pt x="46" y="80"/>
                </a:lnTo>
                <a:lnTo>
                  <a:pt x="44" y="80"/>
                </a:lnTo>
                <a:lnTo>
                  <a:pt x="44" y="110"/>
                </a:lnTo>
                <a:lnTo>
                  <a:pt x="44" y="110"/>
                </a:lnTo>
                <a:close/>
                <a:moveTo>
                  <a:pt x="56" y="110"/>
                </a:moveTo>
                <a:lnTo>
                  <a:pt x="56" y="110"/>
                </a:lnTo>
                <a:lnTo>
                  <a:pt x="60" y="110"/>
                </a:lnTo>
                <a:lnTo>
                  <a:pt x="60" y="70"/>
                </a:lnTo>
                <a:lnTo>
                  <a:pt x="56" y="72"/>
                </a:lnTo>
                <a:lnTo>
                  <a:pt x="56" y="110"/>
                </a:lnTo>
                <a:lnTo>
                  <a:pt x="56" y="110"/>
                </a:lnTo>
                <a:close/>
                <a:moveTo>
                  <a:pt x="68" y="110"/>
                </a:moveTo>
                <a:lnTo>
                  <a:pt x="68" y="110"/>
                </a:lnTo>
                <a:lnTo>
                  <a:pt x="72" y="110"/>
                </a:lnTo>
                <a:lnTo>
                  <a:pt x="72" y="88"/>
                </a:lnTo>
                <a:lnTo>
                  <a:pt x="72" y="88"/>
                </a:lnTo>
                <a:lnTo>
                  <a:pt x="70" y="84"/>
                </a:lnTo>
                <a:lnTo>
                  <a:pt x="70" y="84"/>
                </a:lnTo>
                <a:lnTo>
                  <a:pt x="68" y="80"/>
                </a:lnTo>
                <a:lnTo>
                  <a:pt x="68" y="110"/>
                </a:lnTo>
                <a:lnTo>
                  <a:pt x="68" y="110"/>
                </a:lnTo>
                <a:close/>
                <a:moveTo>
                  <a:pt x="78" y="110"/>
                </a:moveTo>
                <a:lnTo>
                  <a:pt x="78" y="110"/>
                </a:lnTo>
                <a:lnTo>
                  <a:pt x="84" y="110"/>
                </a:lnTo>
                <a:lnTo>
                  <a:pt x="84" y="98"/>
                </a:lnTo>
                <a:lnTo>
                  <a:pt x="84" y="98"/>
                </a:lnTo>
                <a:lnTo>
                  <a:pt x="78" y="94"/>
                </a:lnTo>
                <a:lnTo>
                  <a:pt x="78" y="110"/>
                </a:lnTo>
                <a:lnTo>
                  <a:pt x="78" y="110"/>
                </a:lnTo>
                <a:close/>
                <a:moveTo>
                  <a:pt x="90" y="110"/>
                </a:moveTo>
                <a:lnTo>
                  <a:pt x="90" y="110"/>
                </a:lnTo>
                <a:lnTo>
                  <a:pt x="94" y="110"/>
                </a:lnTo>
                <a:lnTo>
                  <a:pt x="94" y="104"/>
                </a:lnTo>
                <a:lnTo>
                  <a:pt x="94" y="104"/>
                </a:lnTo>
                <a:lnTo>
                  <a:pt x="90" y="102"/>
                </a:lnTo>
                <a:lnTo>
                  <a:pt x="90" y="110"/>
                </a:lnTo>
                <a:lnTo>
                  <a:pt x="90" y="110"/>
                </a:lnTo>
                <a:close/>
                <a:moveTo>
                  <a:pt x="102" y="110"/>
                </a:moveTo>
                <a:lnTo>
                  <a:pt x="102" y="110"/>
                </a:lnTo>
                <a:lnTo>
                  <a:pt x="106" y="110"/>
                </a:lnTo>
                <a:lnTo>
                  <a:pt x="106" y="108"/>
                </a:lnTo>
                <a:lnTo>
                  <a:pt x="106" y="108"/>
                </a:lnTo>
                <a:lnTo>
                  <a:pt x="102" y="106"/>
                </a:lnTo>
                <a:lnTo>
                  <a:pt x="102" y="110"/>
                </a:lnTo>
                <a:lnTo>
                  <a:pt x="102" y="110"/>
                </a:lnTo>
                <a:close/>
                <a:moveTo>
                  <a:pt x="112" y="110"/>
                </a:moveTo>
                <a:lnTo>
                  <a:pt x="112" y="110"/>
                </a:lnTo>
                <a:lnTo>
                  <a:pt x="118" y="110"/>
                </a:lnTo>
                <a:lnTo>
                  <a:pt x="118" y="108"/>
                </a:lnTo>
                <a:lnTo>
                  <a:pt x="118" y="108"/>
                </a:lnTo>
                <a:lnTo>
                  <a:pt x="112" y="108"/>
                </a:lnTo>
                <a:lnTo>
                  <a:pt x="112" y="110"/>
                </a:lnTo>
                <a:lnTo>
                  <a:pt x="112" y="110"/>
                </a:lnTo>
                <a:close/>
                <a:moveTo>
                  <a:pt x="124" y="110"/>
                </a:moveTo>
                <a:lnTo>
                  <a:pt x="124" y="110"/>
                </a:lnTo>
                <a:lnTo>
                  <a:pt x="128" y="110"/>
                </a:lnTo>
                <a:lnTo>
                  <a:pt x="128" y="106"/>
                </a:lnTo>
                <a:lnTo>
                  <a:pt x="128" y="106"/>
                </a:lnTo>
                <a:lnTo>
                  <a:pt x="124" y="108"/>
                </a:lnTo>
                <a:lnTo>
                  <a:pt x="124" y="1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Freeform 148"/>
          <p:cNvSpPr>
            <a:spLocks noEditPoints="1"/>
          </p:cNvSpPr>
          <p:nvPr/>
        </p:nvSpPr>
        <p:spPr bwMode="auto">
          <a:xfrm>
            <a:off x="7961178" y="1524513"/>
            <a:ext cx="981585" cy="674220"/>
          </a:xfrm>
          <a:custGeom>
            <a:avLst/>
            <a:gdLst>
              <a:gd name="T0" fmla="*/ 198 w 198"/>
              <a:gd name="T1" fmla="*/ 38 h 136"/>
              <a:gd name="T2" fmla="*/ 198 w 198"/>
              <a:gd name="T3" fmla="*/ 108 h 136"/>
              <a:gd name="T4" fmla="*/ 80 w 198"/>
              <a:gd name="T5" fmla="*/ 110 h 136"/>
              <a:gd name="T6" fmla="*/ 54 w 198"/>
              <a:gd name="T7" fmla="*/ 104 h 136"/>
              <a:gd name="T8" fmla="*/ 54 w 198"/>
              <a:gd name="T9" fmla="*/ 38 h 136"/>
              <a:gd name="T10" fmla="*/ 66 w 198"/>
              <a:gd name="T11" fmla="*/ 124 h 136"/>
              <a:gd name="T12" fmla="*/ 68 w 198"/>
              <a:gd name="T13" fmla="*/ 136 h 136"/>
              <a:gd name="T14" fmla="*/ 104 w 198"/>
              <a:gd name="T15" fmla="*/ 0 h 136"/>
              <a:gd name="T16" fmla="*/ 108 w 198"/>
              <a:gd name="T17" fmla="*/ 12 h 136"/>
              <a:gd name="T18" fmla="*/ 110 w 198"/>
              <a:gd name="T19" fmla="*/ 114 h 136"/>
              <a:gd name="T20" fmla="*/ 112 w 198"/>
              <a:gd name="T21" fmla="*/ 120 h 136"/>
              <a:gd name="T22" fmla="*/ 0 w 198"/>
              <a:gd name="T23" fmla="*/ 18 h 136"/>
              <a:gd name="T24" fmla="*/ 2 w 198"/>
              <a:gd name="T25" fmla="*/ 30 h 136"/>
              <a:gd name="T26" fmla="*/ 190 w 198"/>
              <a:gd name="T27" fmla="*/ 60 h 136"/>
              <a:gd name="T28" fmla="*/ 180 w 198"/>
              <a:gd name="T29" fmla="*/ 54 h 136"/>
              <a:gd name="T30" fmla="*/ 76 w 198"/>
              <a:gd name="T31" fmla="*/ 44 h 136"/>
              <a:gd name="T32" fmla="*/ 72 w 198"/>
              <a:gd name="T33" fmla="*/ 54 h 136"/>
              <a:gd name="T34" fmla="*/ 62 w 198"/>
              <a:gd name="T35" fmla="*/ 84 h 136"/>
              <a:gd name="T36" fmla="*/ 72 w 198"/>
              <a:gd name="T37" fmla="*/ 90 h 136"/>
              <a:gd name="T38" fmla="*/ 176 w 198"/>
              <a:gd name="T39" fmla="*/ 100 h 136"/>
              <a:gd name="T40" fmla="*/ 180 w 198"/>
              <a:gd name="T41" fmla="*/ 90 h 136"/>
              <a:gd name="T42" fmla="*/ 190 w 198"/>
              <a:gd name="T43" fmla="*/ 60 h 136"/>
              <a:gd name="T44" fmla="*/ 130 w 198"/>
              <a:gd name="T45" fmla="*/ 50 h 136"/>
              <a:gd name="T46" fmla="*/ 136 w 198"/>
              <a:gd name="T47" fmla="*/ 52 h 136"/>
              <a:gd name="T48" fmla="*/ 140 w 198"/>
              <a:gd name="T49" fmla="*/ 58 h 136"/>
              <a:gd name="T50" fmla="*/ 140 w 198"/>
              <a:gd name="T51" fmla="*/ 64 h 136"/>
              <a:gd name="T52" fmla="*/ 130 w 198"/>
              <a:gd name="T53" fmla="*/ 62 h 136"/>
              <a:gd name="T54" fmla="*/ 128 w 198"/>
              <a:gd name="T55" fmla="*/ 58 h 136"/>
              <a:gd name="T56" fmla="*/ 126 w 198"/>
              <a:gd name="T57" fmla="*/ 58 h 136"/>
              <a:gd name="T58" fmla="*/ 128 w 198"/>
              <a:gd name="T59" fmla="*/ 64 h 136"/>
              <a:gd name="T60" fmla="*/ 132 w 198"/>
              <a:gd name="T61" fmla="*/ 68 h 136"/>
              <a:gd name="T62" fmla="*/ 140 w 198"/>
              <a:gd name="T63" fmla="*/ 76 h 136"/>
              <a:gd name="T64" fmla="*/ 142 w 198"/>
              <a:gd name="T65" fmla="*/ 80 h 136"/>
              <a:gd name="T66" fmla="*/ 138 w 198"/>
              <a:gd name="T67" fmla="*/ 90 h 136"/>
              <a:gd name="T68" fmla="*/ 130 w 198"/>
              <a:gd name="T69" fmla="*/ 96 h 136"/>
              <a:gd name="T70" fmla="*/ 154 w 198"/>
              <a:gd name="T71" fmla="*/ 84 h 136"/>
              <a:gd name="T72" fmla="*/ 154 w 198"/>
              <a:gd name="T73" fmla="*/ 60 h 136"/>
              <a:gd name="T74" fmla="*/ 126 w 198"/>
              <a:gd name="T75" fmla="*/ 96 h 136"/>
              <a:gd name="T76" fmla="*/ 122 w 198"/>
              <a:gd name="T77" fmla="*/ 92 h 136"/>
              <a:gd name="T78" fmla="*/ 116 w 198"/>
              <a:gd name="T79" fmla="*/ 86 h 136"/>
              <a:gd name="T80" fmla="*/ 126 w 198"/>
              <a:gd name="T81" fmla="*/ 78 h 136"/>
              <a:gd name="T82" fmla="*/ 126 w 198"/>
              <a:gd name="T83" fmla="*/ 86 h 136"/>
              <a:gd name="T84" fmla="*/ 128 w 198"/>
              <a:gd name="T85" fmla="*/ 88 h 136"/>
              <a:gd name="T86" fmla="*/ 130 w 198"/>
              <a:gd name="T87" fmla="*/ 84 h 136"/>
              <a:gd name="T88" fmla="*/ 130 w 198"/>
              <a:gd name="T89" fmla="*/ 80 h 136"/>
              <a:gd name="T90" fmla="*/ 120 w 198"/>
              <a:gd name="T91" fmla="*/ 72 h 136"/>
              <a:gd name="T92" fmla="*/ 116 w 198"/>
              <a:gd name="T93" fmla="*/ 68 h 136"/>
              <a:gd name="T94" fmla="*/ 116 w 198"/>
              <a:gd name="T95" fmla="*/ 58 h 136"/>
              <a:gd name="T96" fmla="*/ 122 w 198"/>
              <a:gd name="T97" fmla="*/ 52 h 136"/>
              <a:gd name="T98" fmla="*/ 106 w 198"/>
              <a:gd name="T99" fmla="*/ 50 h 136"/>
              <a:gd name="T100" fmla="*/ 100 w 198"/>
              <a:gd name="T101" fmla="*/ 70 h 136"/>
              <a:gd name="T102" fmla="*/ 108 w 198"/>
              <a:gd name="T103" fmla="*/ 9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8" h="136">
                <a:moveTo>
                  <a:pt x="58" y="38"/>
                </a:moveTo>
                <a:lnTo>
                  <a:pt x="194" y="38"/>
                </a:lnTo>
                <a:lnTo>
                  <a:pt x="198" y="38"/>
                </a:lnTo>
                <a:lnTo>
                  <a:pt x="198" y="40"/>
                </a:lnTo>
                <a:lnTo>
                  <a:pt x="198" y="104"/>
                </a:lnTo>
                <a:lnTo>
                  <a:pt x="198" y="108"/>
                </a:lnTo>
                <a:lnTo>
                  <a:pt x="194" y="108"/>
                </a:lnTo>
                <a:lnTo>
                  <a:pt x="80" y="108"/>
                </a:lnTo>
                <a:lnTo>
                  <a:pt x="80" y="110"/>
                </a:lnTo>
                <a:lnTo>
                  <a:pt x="18" y="110"/>
                </a:lnTo>
                <a:lnTo>
                  <a:pt x="16" y="104"/>
                </a:lnTo>
                <a:lnTo>
                  <a:pt x="54" y="104"/>
                </a:lnTo>
                <a:lnTo>
                  <a:pt x="54" y="104"/>
                </a:lnTo>
                <a:lnTo>
                  <a:pt x="54" y="40"/>
                </a:lnTo>
                <a:lnTo>
                  <a:pt x="54" y="38"/>
                </a:lnTo>
                <a:lnTo>
                  <a:pt x="58" y="38"/>
                </a:lnTo>
                <a:lnTo>
                  <a:pt x="58" y="38"/>
                </a:lnTo>
                <a:close/>
                <a:moveTo>
                  <a:pt x="66" y="124"/>
                </a:moveTo>
                <a:lnTo>
                  <a:pt x="160" y="124"/>
                </a:lnTo>
                <a:lnTo>
                  <a:pt x="162" y="136"/>
                </a:lnTo>
                <a:lnTo>
                  <a:pt x="68" y="136"/>
                </a:lnTo>
                <a:lnTo>
                  <a:pt x="66" y="124"/>
                </a:lnTo>
                <a:lnTo>
                  <a:pt x="66" y="124"/>
                </a:lnTo>
                <a:close/>
                <a:moveTo>
                  <a:pt x="104" y="0"/>
                </a:moveTo>
                <a:lnTo>
                  <a:pt x="160" y="0"/>
                </a:lnTo>
                <a:lnTo>
                  <a:pt x="162" y="12"/>
                </a:lnTo>
                <a:lnTo>
                  <a:pt x="108" y="12"/>
                </a:lnTo>
                <a:lnTo>
                  <a:pt x="104" y="0"/>
                </a:lnTo>
                <a:lnTo>
                  <a:pt x="104" y="0"/>
                </a:lnTo>
                <a:close/>
                <a:moveTo>
                  <a:pt x="110" y="114"/>
                </a:moveTo>
                <a:lnTo>
                  <a:pt x="172" y="114"/>
                </a:lnTo>
                <a:lnTo>
                  <a:pt x="174" y="120"/>
                </a:lnTo>
                <a:lnTo>
                  <a:pt x="112" y="120"/>
                </a:lnTo>
                <a:lnTo>
                  <a:pt x="110" y="114"/>
                </a:lnTo>
                <a:lnTo>
                  <a:pt x="110" y="114"/>
                </a:lnTo>
                <a:close/>
                <a:moveTo>
                  <a:pt x="0" y="18"/>
                </a:moveTo>
                <a:lnTo>
                  <a:pt x="120" y="18"/>
                </a:lnTo>
                <a:lnTo>
                  <a:pt x="122" y="30"/>
                </a:lnTo>
                <a:lnTo>
                  <a:pt x="2" y="30"/>
                </a:lnTo>
                <a:lnTo>
                  <a:pt x="0" y="18"/>
                </a:lnTo>
                <a:lnTo>
                  <a:pt x="0" y="18"/>
                </a:lnTo>
                <a:close/>
                <a:moveTo>
                  <a:pt x="190" y="60"/>
                </a:moveTo>
                <a:lnTo>
                  <a:pt x="190" y="60"/>
                </a:lnTo>
                <a:lnTo>
                  <a:pt x="184" y="58"/>
                </a:lnTo>
                <a:lnTo>
                  <a:pt x="180" y="54"/>
                </a:lnTo>
                <a:lnTo>
                  <a:pt x="178" y="50"/>
                </a:lnTo>
                <a:lnTo>
                  <a:pt x="176" y="44"/>
                </a:lnTo>
                <a:lnTo>
                  <a:pt x="76" y="44"/>
                </a:lnTo>
                <a:lnTo>
                  <a:pt x="76" y="44"/>
                </a:lnTo>
                <a:lnTo>
                  <a:pt x="74" y="50"/>
                </a:lnTo>
                <a:lnTo>
                  <a:pt x="72" y="54"/>
                </a:lnTo>
                <a:lnTo>
                  <a:pt x="66" y="58"/>
                </a:lnTo>
                <a:lnTo>
                  <a:pt x="62" y="60"/>
                </a:lnTo>
                <a:lnTo>
                  <a:pt x="62" y="84"/>
                </a:lnTo>
                <a:lnTo>
                  <a:pt x="62" y="84"/>
                </a:lnTo>
                <a:lnTo>
                  <a:pt x="66" y="86"/>
                </a:lnTo>
                <a:lnTo>
                  <a:pt x="72" y="90"/>
                </a:lnTo>
                <a:lnTo>
                  <a:pt x="74" y="94"/>
                </a:lnTo>
                <a:lnTo>
                  <a:pt x="76" y="100"/>
                </a:lnTo>
                <a:lnTo>
                  <a:pt x="176" y="100"/>
                </a:lnTo>
                <a:lnTo>
                  <a:pt x="176" y="100"/>
                </a:lnTo>
                <a:lnTo>
                  <a:pt x="178" y="94"/>
                </a:lnTo>
                <a:lnTo>
                  <a:pt x="180" y="90"/>
                </a:lnTo>
                <a:lnTo>
                  <a:pt x="184" y="86"/>
                </a:lnTo>
                <a:lnTo>
                  <a:pt x="190" y="84"/>
                </a:lnTo>
                <a:lnTo>
                  <a:pt x="190" y="60"/>
                </a:lnTo>
                <a:lnTo>
                  <a:pt x="190" y="60"/>
                </a:lnTo>
                <a:close/>
                <a:moveTo>
                  <a:pt x="150" y="50"/>
                </a:moveTo>
                <a:lnTo>
                  <a:pt x="130" y="50"/>
                </a:lnTo>
                <a:lnTo>
                  <a:pt x="130" y="52"/>
                </a:lnTo>
                <a:lnTo>
                  <a:pt x="130" y="52"/>
                </a:lnTo>
                <a:lnTo>
                  <a:pt x="136" y="52"/>
                </a:lnTo>
                <a:lnTo>
                  <a:pt x="138" y="54"/>
                </a:lnTo>
                <a:lnTo>
                  <a:pt x="138" y="54"/>
                </a:lnTo>
                <a:lnTo>
                  <a:pt x="140" y="58"/>
                </a:lnTo>
                <a:lnTo>
                  <a:pt x="140" y="62"/>
                </a:lnTo>
                <a:lnTo>
                  <a:pt x="140" y="62"/>
                </a:lnTo>
                <a:lnTo>
                  <a:pt x="140" y="64"/>
                </a:lnTo>
                <a:lnTo>
                  <a:pt x="130" y="64"/>
                </a:lnTo>
                <a:lnTo>
                  <a:pt x="130" y="62"/>
                </a:lnTo>
                <a:lnTo>
                  <a:pt x="130" y="62"/>
                </a:lnTo>
                <a:lnTo>
                  <a:pt x="130" y="58"/>
                </a:lnTo>
                <a:lnTo>
                  <a:pt x="130" y="58"/>
                </a:lnTo>
                <a:lnTo>
                  <a:pt x="128" y="58"/>
                </a:lnTo>
                <a:lnTo>
                  <a:pt x="128" y="58"/>
                </a:lnTo>
                <a:lnTo>
                  <a:pt x="126" y="58"/>
                </a:lnTo>
                <a:lnTo>
                  <a:pt x="126" y="58"/>
                </a:lnTo>
                <a:lnTo>
                  <a:pt x="126" y="60"/>
                </a:lnTo>
                <a:lnTo>
                  <a:pt x="126" y="60"/>
                </a:lnTo>
                <a:lnTo>
                  <a:pt x="128" y="64"/>
                </a:lnTo>
                <a:lnTo>
                  <a:pt x="128" y="64"/>
                </a:lnTo>
                <a:lnTo>
                  <a:pt x="132" y="68"/>
                </a:lnTo>
                <a:lnTo>
                  <a:pt x="132" y="68"/>
                </a:lnTo>
                <a:lnTo>
                  <a:pt x="138" y="72"/>
                </a:lnTo>
                <a:lnTo>
                  <a:pt x="138" y="72"/>
                </a:lnTo>
                <a:lnTo>
                  <a:pt x="140" y="76"/>
                </a:lnTo>
                <a:lnTo>
                  <a:pt x="140" y="76"/>
                </a:lnTo>
                <a:lnTo>
                  <a:pt x="142" y="80"/>
                </a:lnTo>
                <a:lnTo>
                  <a:pt x="142" y="80"/>
                </a:lnTo>
                <a:lnTo>
                  <a:pt x="140" y="86"/>
                </a:lnTo>
                <a:lnTo>
                  <a:pt x="138" y="90"/>
                </a:lnTo>
                <a:lnTo>
                  <a:pt x="138" y="90"/>
                </a:lnTo>
                <a:lnTo>
                  <a:pt x="136" y="92"/>
                </a:lnTo>
                <a:lnTo>
                  <a:pt x="130" y="94"/>
                </a:lnTo>
                <a:lnTo>
                  <a:pt x="130" y="96"/>
                </a:lnTo>
                <a:lnTo>
                  <a:pt x="148" y="96"/>
                </a:lnTo>
                <a:lnTo>
                  <a:pt x="148" y="96"/>
                </a:lnTo>
                <a:lnTo>
                  <a:pt x="154" y="84"/>
                </a:lnTo>
                <a:lnTo>
                  <a:pt x="156" y="70"/>
                </a:lnTo>
                <a:lnTo>
                  <a:pt x="156" y="70"/>
                </a:lnTo>
                <a:lnTo>
                  <a:pt x="154" y="60"/>
                </a:lnTo>
                <a:lnTo>
                  <a:pt x="150" y="50"/>
                </a:lnTo>
                <a:lnTo>
                  <a:pt x="150" y="50"/>
                </a:lnTo>
                <a:close/>
                <a:moveTo>
                  <a:pt x="126" y="96"/>
                </a:moveTo>
                <a:lnTo>
                  <a:pt x="126" y="94"/>
                </a:lnTo>
                <a:lnTo>
                  <a:pt x="126" y="94"/>
                </a:lnTo>
                <a:lnTo>
                  <a:pt x="122" y="92"/>
                </a:lnTo>
                <a:lnTo>
                  <a:pt x="118" y="90"/>
                </a:lnTo>
                <a:lnTo>
                  <a:pt x="118" y="90"/>
                </a:lnTo>
                <a:lnTo>
                  <a:pt x="116" y="86"/>
                </a:lnTo>
                <a:lnTo>
                  <a:pt x="116" y="80"/>
                </a:lnTo>
                <a:lnTo>
                  <a:pt x="116" y="78"/>
                </a:lnTo>
                <a:lnTo>
                  <a:pt x="126" y="78"/>
                </a:lnTo>
                <a:lnTo>
                  <a:pt x="126" y="80"/>
                </a:lnTo>
                <a:lnTo>
                  <a:pt x="126" y="80"/>
                </a:lnTo>
                <a:lnTo>
                  <a:pt x="126" y="86"/>
                </a:lnTo>
                <a:lnTo>
                  <a:pt x="126" y="86"/>
                </a:lnTo>
                <a:lnTo>
                  <a:pt x="128" y="88"/>
                </a:lnTo>
                <a:lnTo>
                  <a:pt x="128" y="88"/>
                </a:lnTo>
                <a:lnTo>
                  <a:pt x="130" y="86"/>
                </a:lnTo>
                <a:lnTo>
                  <a:pt x="130" y="86"/>
                </a:lnTo>
                <a:lnTo>
                  <a:pt x="130" y="84"/>
                </a:lnTo>
                <a:lnTo>
                  <a:pt x="130" y="84"/>
                </a:lnTo>
                <a:lnTo>
                  <a:pt x="130" y="80"/>
                </a:lnTo>
                <a:lnTo>
                  <a:pt x="130" y="80"/>
                </a:lnTo>
                <a:lnTo>
                  <a:pt x="126" y="76"/>
                </a:lnTo>
                <a:lnTo>
                  <a:pt x="126" y="76"/>
                </a:lnTo>
                <a:lnTo>
                  <a:pt x="120" y="72"/>
                </a:lnTo>
                <a:lnTo>
                  <a:pt x="120" y="72"/>
                </a:lnTo>
                <a:lnTo>
                  <a:pt x="116" y="68"/>
                </a:lnTo>
                <a:lnTo>
                  <a:pt x="116" y="68"/>
                </a:lnTo>
                <a:lnTo>
                  <a:pt x="116" y="62"/>
                </a:lnTo>
                <a:lnTo>
                  <a:pt x="116" y="62"/>
                </a:lnTo>
                <a:lnTo>
                  <a:pt x="116" y="58"/>
                </a:lnTo>
                <a:lnTo>
                  <a:pt x="118" y="54"/>
                </a:lnTo>
                <a:lnTo>
                  <a:pt x="118" y="54"/>
                </a:lnTo>
                <a:lnTo>
                  <a:pt x="122" y="52"/>
                </a:lnTo>
                <a:lnTo>
                  <a:pt x="126" y="52"/>
                </a:lnTo>
                <a:lnTo>
                  <a:pt x="126" y="50"/>
                </a:lnTo>
                <a:lnTo>
                  <a:pt x="106" y="50"/>
                </a:lnTo>
                <a:lnTo>
                  <a:pt x="106" y="50"/>
                </a:lnTo>
                <a:lnTo>
                  <a:pt x="102" y="60"/>
                </a:lnTo>
                <a:lnTo>
                  <a:pt x="100" y="70"/>
                </a:lnTo>
                <a:lnTo>
                  <a:pt x="100" y="70"/>
                </a:lnTo>
                <a:lnTo>
                  <a:pt x="102" y="84"/>
                </a:lnTo>
                <a:lnTo>
                  <a:pt x="108" y="96"/>
                </a:lnTo>
                <a:lnTo>
                  <a:pt x="126" y="9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149"/>
          <p:cNvSpPr>
            <a:spLocks noEditPoints="1"/>
          </p:cNvSpPr>
          <p:nvPr/>
        </p:nvSpPr>
        <p:spPr bwMode="auto">
          <a:xfrm>
            <a:off x="6801122" y="4744360"/>
            <a:ext cx="971671" cy="1050990"/>
          </a:xfrm>
          <a:custGeom>
            <a:avLst/>
            <a:gdLst>
              <a:gd name="T0" fmla="*/ 196 w 196"/>
              <a:gd name="T1" fmla="*/ 200 h 212"/>
              <a:gd name="T2" fmla="*/ 0 w 196"/>
              <a:gd name="T3" fmla="*/ 212 h 212"/>
              <a:gd name="T4" fmla="*/ 0 w 196"/>
              <a:gd name="T5" fmla="*/ 200 h 212"/>
              <a:gd name="T6" fmla="*/ 182 w 196"/>
              <a:gd name="T7" fmla="*/ 190 h 212"/>
              <a:gd name="T8" fmla="*/ 160 w 196"/>
              <a:gd name="T9" fmla="*/ 84 h 212"/>
              <a:gd name="T10" fmla="*/ 160 w 196"/>
              <a:gd name="T11" fmla="*/ 190 h 212"/>
              <a:gd name="T12" fmla="*/ 130 w 196"/>
              <a:gd name="T13" fmla="*/ 190 h 212"/>
              <a:gd name="T14" fmla="*/ 152 w 196"/>
              <a:gd name="T15" fmla="*/ 190 h 212"/>
              <a:gd name="T16" fmla="*/ 152 w 196"/>
              <a:gd name="T17" fmla="*/ 100 h 212"/>
              <a:gd name="T18" fmla="*/ 130 w 196"/>
              <a:gd name="T19" fmla="*/ 100 h 212"/>
              <a:gd name="T20" fmla="*/ 130 w 196"/>
              <a:gd name="T21" fmla="*/ 190 h 212"/>
              <a:gd name="T22" fmla="*/ 100 w 196"/>
              <a:gd name="T23" fmla="*/ 190 h 212"/>
              <a:gd name="T24" fmla="*/ 122 w 196"/>
              <a:gd name="T25" fmla="*/ 190 h 212"/>
              <a:gd name="T26" fmla="*/ 122 w 196"/>
              <a:gd name="T27" fmla="*/ 116 h 212"/>
              <a:gd name="T28" fmla="*/ 100 w 196"/>
              <a:gd name="T29" fmla="*/ 116 h 212"/>
              <a:gd name="T30" fmla="*/ 100 w 196"/>
              <a:gd name="T31" fmla="*/ 190 h 212"/>
              <a:gd name="T32" fmla="*/ 68 w 196"/>
              <a:gd name="T33" fmla="*/ 190 h 212"/>
              <a:gd name="T34" fmla="*/ 92 w 196"/>
              <a:gd name="T35" fmla="*/ 190 h 212"/>
              <a:gd name="T36" fmla="*/ 92 w 196"/>
              <a:gd name="T37" fmla="*/ 130 h 212"/>
              <a:gd name="T38" fmla="*/ 68 w 196"/>
              <a:gd name="T39" fmla="*/ 130 h 212"/>
              <a:gd name="T40" fmla="*/ 68 w 196"/>
              <a:gd name="T41" fmla="*/ 190 h 212"/>
              <a:gd name="T42" fmla="*/ 38 w 196"/>
              <a:gd name="T43" fmla="*/ 190 h 212"/>
              <a:gd name="T44" fmla="*/ 62 w 196"/>
              <a:gd name="T45" fmla="*/ 190 h 212"/>
              <a:gd name="T46" fmla="*/ 62 w 196"/>
              <a:gd name="T47" fmla="*/ 146 h 212"/>
              <a:gd name="T48" fmla="*/ 38 w 196"/>
              <a:gd name="T49" fmla="*/ 146 h 212"/>
              <a:gd name="T50" fmla="*/ 38 w 196"/>
              <a:gd name="T51" fmla="*/ 190 h 212"/>
              <a:gd name="T52" fmla="*/ 30 w 196"/>
              <a:gd name="T53" fmla="*/ 190 h 212"/>
              <a:gd name="T54" fmla="*/ 8 w 196"/>
              <a:gd name="T55" fmla="*/ 160 h 212"/>
              <a:gd name="T56" fmla="*/ 8 w 196"/>
              <a:gd name="T57" fmla="*/ 190 h 212"/>
              <a:gd name="T58" fmla="*/ 68 w 196"/>
              <a:gd name="T59" fmla="*/ 98 h 212"/>
              <a:gd name="T60" fmla="*/ 68 w 196"/>
              <a:gd name="T61" fmla="*/ 50 h 212"/>
              <a:gd name="T62" fmla="*/ 62 w 196"/>
              <a:gd name="T63" fmla="*/ 68 h 212"/>
              <a:gd name="T64" fmla="*/ 42 w 196"/>
              <a:gd name="T65" fmla="*/ 52 h 212"/>
              <a:gd name="T66" fmla="*/ 106 w 196"/>
              <a:gd name="T67" fmla="*/ 28 h 212"/>
              <a:gd name="T68" fmla="*/ 128 w 196"/>
              <a:gd name="T69" fmla="*/ 44 h 212"/>
              <a:gd name="T70" fmla="*/ 110 w 196"/>
              <a:gd name="T71" fmla="*/ 58 h 212"/>
              <a:gd name="T72" fmla="*/ 98 w 196"/>
              <a:gd name="T73" fmla="*/ 66 h 212"/>
              <a:gd name="T74" fmla="*/ 110 w 196"/>
              <a:gd name="T75" fmla="*/ 112 h 212"/>
              <a:gd name="T76" fmla="*/ 104 w 196"/>
              <a:gd name="T77" fmla="*/ 90 h 212"/>
              <a:gd name="T78" fmla="*/ 82 w 196"/>
              <a:gd name="T79" fmla="*/ 102 h 212"/>
              <a:gd name="T80" fmla="*/ 54 w 196"/>
              <a:gd name="T81" fmla="*/ 122 h 212"/>
              <a:gd name="T82" fmla="*/ 86 w 196"/>
              <a:gd name="T83" fmla="*/ 0 h 212"/>
              <a:gd name="T84" fmla="*/ 90 w 196"/>
              <a:gd name="T85" fmla="*/ 0 h 212"/>
              <a:gd name="T86" fmla="*/ 98 w 196"/>
              <a:gd name="T87" fmla="*/ 8 h 212"/>
              <a:gd name="T88" fmla="*/ 98 w 196"/>
              <a:gd name="T89" fmla="*/ 12 h 212"/>
              <a:gd name="T90" fmla="*/ 96 w 196"/>
              <a:gd name="T91" fmla="*/ 22 h 212"/>
              <a:gd name="T92" fmla="*/ 86 w 196"/>
              <a:gd name="T93" fmla="*/ 26 h 212"/>
              <a:gd name="T94" fmla="*/ 80 w 196"/>
              <a:gd name="T95" fmla="*/ 24 h 212"/>
              <a:gd name="T96" fmla="*/ 74 w 196"/>
              <a:gd name="T97" fmla="*/ 18 h 212"/>
              <a:gd name="T98" fmla="*/ 72 w 196"/>
              <a:gd name="T99" fmla="*/ 12 h 212"/>
              <a:gd name="T100" fmla="*/ 76 w 196"/>
              <a:gd name="T101" fmla="*/ 4 h 212"/>
              <a:gd name="T102" fmla="*/ 86 w 196"/>
              <a:gd name="T103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6" h="212">
                <a:moveTo>
                  <a:pt x="0" y="200"/>
                </a:moveTo>
                <a:lnTo>
                  <a:pt x="196" y="200"/>
                </a:lnTo>
                <a:lnTo>
                  <a:pt x="196" y="212"/>
                </a:lnTo>
                <a:lnTo>
                  <a:pt x="0" y="212"/>
                </a:lnTo>
                <a:lnTo>
                  <a:pt x="0" y="200"/>
                </a:lnTo>
                <a:lnTo>
                  <a:pt x="0" y="200"/>
                </a:lnTo>
                <a:close/>
                <a:moveTo>
                  <a:pt x="160" y="190"/>
                </a:moveTo>
                <a:lnTo>
                  <a:pt x="182" y="190"/>
                </a:lnTo>
                <a:lnTo>
                  <a:pt x="182" y="84"/>
                </a:lnTo>
                <a:lnTo>
                  <a:pt x="160" y="84"/>
                </a:lnTo>
                <a:lnTo>
                  <a:pt x="160" y="190"/>
                </a:lnTo>
                <a:lnTo>
                  <a:pt x="160" y="190"/>
                </a:lnTo>
                <a:close/>
                <a:moveTo>
                  <a:pt x="130" y="190"/>
                </a:moveTo>
                <a:lnTo>
                  <a:pt x="130" y="190"/>
                </a:lnTo>
                <a:lnTo>
                  <a:pt x="152" y="190"/>
                </a:lnTo>
                <a:lnTo>
                  <a:pt x="152" y="190"/>
                </a:lnTo>
                <a:lnTo>
                  <a:pt x="152" y="100"/>
                </a:lnTo>
                <a:lnTo>
                  <a:pt x="152" y="100"/>
                </a:lnTo>
                <a:lnTo>
                  <a:pt x="130" y="100"/>
                </a:lnTo>
                <a:lnTo>
                  <a:pt x="130" y="100"/>
                </a:lnTo>
                <a:lnTo>
                  <a:pt x="130" y="190"/>
                </a:lnTo>
                <a:lnTo>
                  <a:pt x="130" y="190"/>
                </a:lnTo>
                <a:close/>
                <a:moveTo>
                  <a:pt x="100" y="190"/>
                </a:moveTo>
                <a:lnTo>
                  <a:pt x="100" y="190"/>
                </a:lnTo>
                <a:lnTo>
                  <a:pt x="122" y="190"/>
                </a:lnTo>
                <a:lnTo>
                  <a:pt x="122" y="190"/>
                </a:lnTo>
                <a:lnTo>
                  <a:pt x="122" y="116"/>
                </a:lnTo>
                <a:lnTo>
                  <a:pt x="122" y="116"/>
                </a:lnTo>
                <a:lnTo>
                  <a:pt x="100" y="116"/>
                </a:lnTo>
                <a:lnTo>
                  <a:pt x="100" y="116"/>
                </a:lnTo>
                <a:lnTo>
                  <a:pt x="100" y="190"/>
                </a:lnTo>
                <a:lnTo>
                  <a:pt x="100" y="190"/>
                </a:lnTo>
                <a:close/>
                <a:moveTo>
                  <a:pt x="68" y="190"/>
                </a:moveTo>
                <a:lnTo>
                  <a:pt x="68" y="190"/>
                </a:lnTo>
                <a:lnTo>
                  <a:pt x="92" y="190"/>
                </a:lnTo>
                <a:lnTo>
                  <a:pt x="92" y="190"/>
                </a:lnTo>
                <a:lnTo>
                  <a:pt x="92" y="130"/>
                </a:lnTo>
                <a:lnTo>
                  <a:pt x="92" y="130"/>
                </a:lnTo>
                <a:lnTo>
                  <a:pt x="68" y="130"/>
                </a:lnTo>
                <a:lnTo>
                  <a:pt x="68" y="130"/>
                </a:lnTo>
                <a:lnTo>
                  <a:pt x="68" y="190"/>
                </a:lnTo>
                <a:lnTo>
                  <a:pt x="68" y="190"/>
                </a:lnTo>
                <a:close/>
                <a:moveTo>
                  <a:pt x="38" y="190"/>
                </a:moveTo>
                <a:lnTo>
                  <a:pt x="38" y="190"/>
                </a:lnTo>
                <a:lnTo>
                  <a:pt x="62" y="190"/>
                </a:lnTo>
                <a:lnTo>
                  <a:pt x="62" y="190"/>
                </a:lnTo>
                <a:lnTo>
                  <a:pt x="62" y="146"/>
                </a:lnTo>
                <a:lnTo>
                  <a:pt x="62" y="146"/>
                </a:lnTo>
                <a:lnTo>
                  <a:pt x="38" y="146"/>
                </a:lnTo>
                <a:lnTo>
                  <a:pt x="38" y="146"/>
                </a:lnTo>
                <a:lnTo>
                  <a:pt x="38" y="190"/>
                </a:lnTo>
                <a:lnTo>
                  <a:pt x="38" y="190"/>
                </a:lnTo>
                <a:close/>
                <a:moveTo>
                  <a:pt x="8" y="190"/>
                </a:moveTo>
                <a:lnTo>
                  <a:pt x="30" y="190"/>
                </a:lnTo>
                <a:lnTo>
                  <a:pt x="30" y="160"/>
                </a:lnTo>
                <a:lnTo>
                  <a:pt x="8" y="160"/>
                </a:lnTo>
                <a:lnTo>
                  <a:pt x="8" y="190"/>
                </a:lnTo>
                <a:lnTo>
                  <a:pt x="8" y="190"/>
                </a:lnTo>
                <a:close/>
                <a:moveTo>
                  <a:pt x="54" y="122"/>
                </a:moveTo>
                <a:lnTo>
                  <a:pt x="68" y="98"/>
                </a:lnTo>
                <a:lnTo>
                  <a:pt x="68" y="78"/>
                </a:lnTo>
                <a:lnTo>
                  <a:pt x="68" y="50"/>
                </a:lnTo>
                <a:lnTo>
                  <a:pt x="58" y="52"/>
                </a:lnTo>
                <a:lnTo>
                  <a:pt x="62" y="68"/>
                </a:lnTo>
                <a:lnTo>
                  <a:pt x="54" y="72"/>
                </a:lnTo>
                <a:lnTo>
                  <a:pt x="42" y="52"/>
                </a:lnTo>
                <a:lnTo>
                  <a:pt x="66" y="32"/>
                </a:lnTo>
                <a:lnTo>
                  <a:pt x="106" y="28"/>
                </a:lnTo>
                <a:lnTo>
                  <a:pt x="112" y="46"/>
                </a:lnTo>
                <a:lnTo>
                  <a:pt x="128" y="44"/>
                </a:lnTo>
                <a:lnTo>
                  <a:pt x="128" y="52"/>
                </a:lnTo>
                <a:lnTo>
                  <a:pt x="110" y="58"/>
                </a:lnTo>
                <a:lnTo>
                  <a:pt x="102" y="48"/>
                </a:lnTo>
                <a:lnTo>
                  <a:pt x="98" y="66"/>
                </a:lnTo>
                <a:lnTo>
                  <a:pt x="116" y="84"/>
                </a:lnTo>
                <a:lnTo>
                  <a:pt x="110" y="112"/>
                </a:lnTo>
                <a:lnTo>
                  <a:pt x="100" y="112"/>
                </a:lnTo>
                <a:lnTo>
                  <a:pt x="104" y="90"/>
                </a:lnTo>
                <a:lnTo>
                  <a:pt x="86" y="80"/>
                </a:lnTo>
                <a:lnTo>
                  <a:pt x="82" y="102"/>
                </a:lnTo>
                <a:lnTo>
                  <a:pt x="64" y="124"/>
                </a:lnTo>
                <a:lnTo>
                  <a:pt x="54" y="122"/>
                </a:lnTo>
                <a:lnTo>
                  <a:pt x="54" y="122"/>
                </a:lnTo>
                <a:close/>
                <a:moveTo>
                  <a:pt x="86" y="0"/>
                </a:moveTo>
                <a:lnTo>
                  <a:pt x="86" y="0"/>
                </a:lnTo>
                <a:lnTo>
                  <a:pt x="90" y="0"/>
                </a:lnTo>
                <a:lnTo>
                  <a:pt x="96" y="4"/>
                </a:lnTo>
                <a:lnTo>
                  <a:pt x="98" y="8"/>
                </a:lnTo>
                <a:lnTo>
                  <a:pt x="98" y="12"/>
                </a:lnTo>
                <a:lnTo>
                  <a:pt x="98" y="12"/>
                </a:lnTo>
                <a:lnTo>
                  <a:pt x="98" y="18"/>
                </a:lnTo>
                <a:lnTo>
                  <a:pt x="96" y="22"/>
                </a:lnTo>
                <a:lnTo>
                  <a:pt x="90" y="24"/>
                </a:lnTo>
                <a:lnTo>
                  <a:pt x="86" y="26"/>
                </a:lnTo>
                <a:lnTo>
                  <a:pt x="86" y="26"/>
                </a:lnTo>
                <a:lnTo>
                  <a:pt x="80" y="24"/>
                </a:lnTo>
                <a:lnTo>
                  <a:pt x="76" y="22"/>
                </a:lnTo>
                <a:lnTo>
                  <a:pt x="74" y="18"/>
                </a:lnTo>
                <a:lnTo>
                  <a:pt x="72" y="12"/>
                </a:lnTo>
                <a:lnTo>
                  <a:pt x="72" y="12"/>
                </a:lnTo>
                <a:lnTo>
                  <a:pt x="74" y="8"/>
                </a:lnTo>
                <a:lnTo>
                  <a:pt x="76" y="4"/>
                </a:lnTo>
                <a:lnTo>
                  <a:pt x="80" y="0"/>
                </a:lnTo>
                <a:lnTo>
                  <a:pt x="86" y="0"/>
                </a:lnTo>
                <a:lnTo>
                  <a:pt x="8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150"/>
          <p:cNvSpPr>
            <a:spLocks noEditPoints="1"/>
          </p:cNvSpPr>
          <p:nvPr/>
        </p:nvSpPr>
        <p:spPr bwMode="auto">
          <a:xfrm>
            <a:off x="9289788" y="1574087"/>
            <a:ext cx="614730" cy="406515"/>
          </a:xfrm>
          <a:custGeom>
            <a:avLst/>
            <a:gdLst>
              <a:gd name="T0" fmla="*/ 4 w 124"/>
              <a:gd name="T1" fmla="*/ 0 h 82"/>
              <a:gd name="T2" fmla="*/ 122 w 124"/>
              <a:gd name="T3" fmla="*/ 0 h 82"/>
              <a:gd name="T4" fmla="*/ 124 w 124"/>
              <a:gd name="T5" fmla="*/ 0 h 82"/>
              <a:gd name="T6" fmla="*/ 124 w 124"/>
              <a:gd name="T7" fmla="*/ 2 h 82"/>
              <a:gd name="T8" fmla="*/ 124 w 124"/>
              <a:gd name="T9" fmla="*/ 80 h 82"/>
              <a:gd name="T10" fmla="*/ 124 w 124"/>
              <a:gd name="T11" fmla="*/ 82 h 82"/>
              <a:gd name="T12" fmla="*/ 122 w 124"/>
              <a:gd name="T13" fmla="*/ 82 h 82"/>
              <a:gd name="T14" fmla="*/ 4 w 124"/>
              <a:gd name="T15" fmla="*/ 82 h 82"/>
              <a:gd name="T16" fmla="*/ 0 w 124"/>
              <a:gd name="T17" fmla="*/ 82 h 82"/>
              <a:gd name="T18" fmla="*/ 0 w 124"/>
              <a:gd name="T19" fmla="*/ 80 h 82"/>
              <a:gd name="T20" fmla="*/ 0 w 124"/>
              <a:gd name="T21" fmla="*/ 2 h 82"/>
              <a:gd name="T22" fmla="*/ 0 w 124"/>
              <a:gd name="T23" fmla="*/ 0 h 82"/>
              <a:gd name="T24" fmla="*/ 4 w 124"/>
              <a:gd name="T25" fmla="*/ 0 h 82"/>
              <a:gd name="T26" fmla="*/ 4 w 124"/>
              <a:gd name="T27" fmla="*/ 0 h 82"/>
              <a:gd name="T28" fmla="*/ 118 w 124"/>
              <a:gd name="T29" fmla="*/ 6 h 82"/>
              <a:gd name="T30" fmla="*/ 8 w 124"/>
              <a:gd name="T31" fmla="*/ 6 h 82"/>
              <a:gd name="T32" fmla="*/ 8 w 124"/>
              <a:gd name="T33" fmla="*/ 76 h 82"/>
              <a:gd name="T34" fmla="*/ 118 w 124"/>
              <a:gd name="T35" fmla="*/ 76 h 82"/>
              <a:gd name="T36" fmla="*/ 118 w 124"/>
              <a:gd name="T37" fmla="*/ 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" h="82">
                <a:moveTo>
                  <a:pt x="4" y="0"/>
                </a:moveTo>
                <a:lnTo>
                  <a:pt x="122" y="0"/>
                </a:lnTo>
                <a:lnTo>
                  <a:pt x="124" y="0"/>
                </a:lnTo>
                <a:lnTo>
                  <a:pt x="124" y="2"/>
                </a:lnTo>
                <a:lnTo>
                  <a:pt x="124" y="80"/>
                </a:lnTo>
                <a:lnTo>
                  <a:pt x="124" y="82"/>
                </a:lnTo>
                <a:lnTo>
                  <a:pt x="122" y="82"/>
                </a:lnTo>
                <a:lnTo>
                  <a:pt x="4" y="82"/>
                </a:lnTo>
                <a:lnTo>
                  <a:pt x="0" y="82"/>
                </a:lnTo>
                <a:lnTo>
                  <a:pt x="0" y="80"/>
                </a:lnTo>
                <a:lnTo>
                  <a:pt x="0" y="2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close/>
                <a:moveTo>
                  <a:pt x="118" y="6"/>
                </a:moveTo>
                <a:lnTo>
                  <a:pt x="8" y="6"/>
                </a:lnTo>
                <a:lnTo>
                  <a:pt x="8" y="76"/>
                </a:lnTo>
                <a:lnTo>
                  <a:pt x="118" y="76"/>
                </a:lnTo>
                <a:lnTo>
                  <a:pt x="118" y="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Rectangle 151"/>
          <p:cNvSpPr>
            <a:spLocks noChangeArrowheads="1"/>
          </p:cNvSpPr>
          <p:nvPr/>
        </p:nvSpPr>
        <p:spPr bwMode="auto">
          <a:xfrm>
            <a:off x="9260043" y="1950857"/>
            <a:ext cx="684135" cy="79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Rectangle 152"/>
          <p:cNvSpPr>
            <a:spLocks noChangeArrowheads="1"/>
          </p:cNvSpPr>
          <p:nvPr/>
        </p:nvSpPr>
        <p:spPr bwMode="auto">
          <a:xfrm>
            <a:off x="9260043" y="1514597"/>
            <a:ext cx="684135" cy="892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Rectangle 153"/>
          <p:cNvSpPr>
            <a:spLocks noChangeArrowheads="1"/>
          </p:cNvSpPr>
          <p:nvPr/>
        </p:nvSpPr>
        <p:spPr bwMode="auto">
          <a:xfrm>
            <a:off x="9527748" y="1990518"/>
            <a:ext cx="148726" cy="208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Rectangle 154"/>
          <p:cNvSpPr>
            <a:spLocks noChangeArrowheads="1"/>
          </p:cNvSpPr>
          <p:nvPr/>
        </p:nvSpPr>
        <p:spPr bwMode="auto">
          <a:xfrm>
            <a:off x="9398854" y="2168988"/>
            <a:ext cx="406515" cy="69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155"/>
          <p:cNvSpPr>
            <a:spLocks noEditPoints="1"/>
          </p:cNvSpPr>
          <p:nvPr/>
        </p:nvSpPr>
        <p:spPr bwMode="auto">
          <a:xfrm>
            <a:off x="9369108" y="1673237"/>
            <a:ext cx="456091" cy="237960"/>
          </a:xfrm>
          <a:custGeom>
            <a:avLst/>
            <a:gdLst>
              <a:gd name="T0" fmla="*/ 0 w 92"/>
              <a:gd name="T1" fmla="*/ 48 h 48"/>
              <a:gd name="T2" fmla="*/ 8 w 92"/>
              <a:gd name="T3" fmla="*/ 48 h 48"/>
              <a:gd name="T4" fmla="*/ 8 w 92"/>
              <a:gd name="T5" fmla="*/ 32 h 48"/>
              <a:gd name="T6" fmla="*/ 0 w 92"/>
              <a:gd name="T7" fmla="*/ 32 h 48"/>
              <a:gd name="T8" fmla="*/ 0 w 92"/>
              <a:gd name="T9" fmla="*/ 48 h 48"/>
              <a:gd name="T10" fmla="*/ 0 w 92"/>
              <a:gd name="T11" fmla="*/ 48 h 48"/>
              <a:gd name="T12" fmla="*/ 84 w 92"/>
              <a:gd name="T13" fmla="*/ 48 h 48"/>
              <a:gd name="T14" fmla="*/ 92 w 92"/>
              <a:gd name="T15" fmla="*/ 48 h 48"/>
              <a:gd name="T16" fmla="*/ 92 w 92"/>
              <a:gd name="T17" fmla="*/ 0 h 48"/>
              <a:gd name="T18" fmla="*/ 84 w 92"/>
              <a:gd name="T19" fmla="*/ 0 h 48"/>
              <a:gd name="T20" fmla="*/ 84 w 92"/>
              <a:gd name="T21" fmla="*/ 48 h 48"/>
              <a:gd name="T22" fmla="*/ 84 w 92"/>
              <a:gd name="T23" fmla="*/ 48 h 48"/>
              <a:gd name="T24" fmla="*/ 72 w 92"/>
              <a:gd name="T25" fmla="*/ 48 h 48"/>
              <a:gd name="T26" fmla="*/ 80 w 92"/>
              <a:gd name="T27" fmla="*/ 48 h 48"/>
              <a:gd name="T28" fmla="*/ 80 w 92"/>
              <a:gd name="T29" fmla="*/ 16 h 48"/>
              <a:gd name="T30" fmla="*/ 72 w 92"/>
              <a:gd name="T31" fmla="*/ 16 h 48"/>
              <a:gd name="T32" fmla="*/ 72 w 92"/>
              <a:gd name="T33" fmla="*/ 48 h 48"/>
              <a:gd name="T34" fmla="*/ 72 w 92"/>
              <a:gd name="T35" fmla="*/ 48 h 48"/>
              <a:gd name="T36" fmla="*/ 60 w 92"/>
              <a:gd name="T37" fmla="*/ 48 h 48"/>
              <a:gd name="T38" fmla="*/ 68 w 92"/>
              <a:gd name="T39" fmla="*/ 48 h 48"/>
              <a:gd name="T40" fmla="*/ 68 w 92"/>
              <a:gd name="T41" fmla="*/ 20 h 48"/>
              <a:gd name="T42" fmla="*/ 60 w 92"/>
              <a:gd name="T43" fmla="*/ 20 h 48"/>
              <a:gd name="T44" fmla="*/ 60 w 92"/>
              <a:gd name="T45" fmla="*/ 48 h 48"/>
              <a:gd name="T46" fmla="*/ 60 w 92"/>
              <a:gd name="T47" fmla="*/ 48 h 48"/>
              <a:gd name="T48" fmla="*/ 48 w 92"/>
              <a:gd name="T49" fmla="*/ 48 h 48"/>
              <a:gd name="T50" fmla="*/ 56 w 92"/>
              <a:gd name="T51" fmla="*/ 48 h 48"/>
              <a:gd name="T52" fmla="*/ 56 w 92"/>
              <a:gd name="T53" fmla="*/ 14 h 48"/>
              <a:gd name="T54" fmla="*/ 48 w 92"/>
              <a:gd name="T55" fmla="*/ 14 h 48"/>
              <a:gd name="T56" fmla="*/ 48 w 92"/>
              <a:gd name="T57" fmla="*/ 48 h 48"/>
              <a:gd name="T58" fmla="*/ 48 w 92"/>
              <a:gd name="T59" fmla="*/ 48 h 48"/>
              <a:gd name="T60" fmla="*/ 36 w 92"/>
              <a:gd name="T61" fmla="*/ 48 h 48"/>
              <a:gd name="T62" fmla="*/ 44 w 92"/>
              <a:gd name="T63" fmla="*/ 48 h 48"/>
              <a:gd name="T64" fmla="*/ 44 w 92"/>
              <a:gd name="T65" fmla="*/ 24 h 48"/>
              <a:gd name="T66" fmla="*/ 36 w 92"/>
              <a:gd name="T67" fmla="*/ 24 h 48"/>
              <a:gd name="T68" fmla="*/ 36 w 92"/>
              <a:gd name="T69" fmla="*/ 48 h 48"/>
              <a:gd name="T70" fmla="*/ 36 w 92"/>
              <a:gd name="T71" fmla="*/ 48 h 48"/>
              <a:gd name="T72" fmla="*/ 24 w 92"/>
              <a:gd name="T73" fmla="*/ 48 h 48"/>
              <a:gd name="T74" fmla="*/ 32 w 92"/>
              <a:gd name="T75" fmla="*/ 48 h 48"/>
              <a:gd name="T76" fmla="*/ 32 w 92"/>
              <a:gd name="T77" fmla="*/ 18 h 48"/>
              <a:gd name="T78" fmla="*/ 24 w 92"/>
              <a:gd name="T79" fmla="*/ 18 h 48"/>
              <a:gd name="T80" fmla="*/ 24 w 92"/>
              <a:gd name="T81" fmla="*/ 48 h 48"/>
              <a:gd name="T82" fmla="*/ 24 w 92"/>
              <a:gd name="T83" fmla="*/ 48 h 48"/>
              <a:gd name="T84" fmla="*/ 12 w 92"/>
              <a:gd name="T85" fmla="*/ 48 h 48"/>
              <a:gd name="T86" fmla="*/ 20 w 92"/>
              <a:gd name="T87" fmla="*/ 48 h 48"/>
              <a:gd name="T88" fmla="*/ 20 w 92"/>
              <a:gd name="T89" fmla="*/ 24 h 48"/>
              <a:gd name="T90" fmla="*/ 12 w 92"/>
              <a:gd name="T91" fmla="*/ 24 h 48"/>
              <a:gd name="T92" fmla="*/ 12 w 92"/>
              <a:gd name="T9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2" h="48">
                <a:moveTo>
                  <a:pt x="0" y="48"/>
                </a:moveTo>
                <a:lnTo>
                  <a:pt x="8" y="48"/>
                </a:lnTo>
                <a:lnTo>
                  <a:pt x="8" y="32"/>
                </a:lnTo>
                <a:lnTo>
                  <a:pt x="0" y="32"/>
                </a:lnTo>
                <a:lnTo>
                  <a:pt x="0" y="48"/>
                </a:lnTo>
                <a:lnTo>
                  <a:pt x="0" y="48"/>
                </a:lnTo>
                <a:close/>
                <a:moveTo>
                  <a:pt x="84" y="48"/>
                </a:moveTo>
                <a:lnTo>
                  <a:pt x="92" y="48"/>
                </a:lnTo>
                <a:lnTo>
                  <a:pt x="92" y="0"/>
                </a:lnTo>
                <a:lnTo>
                  <a:pt x="84" y="0"/>
                </a:lnTo>
                <a:lnTo>
                  <a:pt x="84" y="48"/>
                </a:lnTo>
                <a:lnTo>
                  <a:pt x="84" y="48"/>
                </a:lnTo>
                <a:close/>
                <a:moveTo>
                  <a:pt x="72" y="48"/>
                </a:moveTo>
                <a:lnTo>
                  <a:pt x="80" y="48"/>
                </a:lnTo>
                <a:lnTo>
                  <a:pt x="80" y="16"/>
                </a:lnTo>
                <a:lnTo>
                  <a:pt x="72" y="16"/>
                </a:lnTo>
                <a:lnTo>
                  <a:pt x="72" y="48"/>
                </a:lnTo>
                <a:lnTo>
                  <a:pt x="72" y="48"/>
                </a:lnTo>
                <a:close/>
                <a:moveTo>
                  <a:pt x="60" y="48"/>
                </a:moveTo>
                <a:lnTo>
                  <a:pt x="68" y="48"/>
                </a:lnTo>
                <a:lnTo>
                  <a:pt x="68" y="20"/>
                </a:lnTo>
                <a:lnTo>
                  <a:pt x="60" y="20"/>
                </a:lnTo>
                <a:lnTo>
                  <a:pt x="60" y="48"/>
                </a:lnTo>
                <a:lnTo>
                  <a:pt x="60" y="48"/>
                </a:lnTo>
                <a:close/>
                <a:moveTo>
                  <a:pt x="48" y="48"/>
                </a:moveTo>
                <a:lnTo>
                  <a:pt x="56" y="48"/>
                </a:lnTo>
                <a:lnTo>
                  <a:pt x="56" y="14"/>
                </a:lnTo>
                <a:lnTo>
                  <a:pt x="48" y="14"/>
                </a:lnTo>
                <a:lnTo>
                  <a:pt x="48" y="48"/>
                </a:lnTo>
                <a:lnTo>
                  <a:pt x="48" y="48"/>
                </a:lnTo>
                <a:close/>
                <a:moveTo>
                  <a:pt x="36" y="48"/>
                </a:moveTo>
                <a:lnTo>
                  <a:pt x="44" y="48"/>
                </a:lnTo>
                <a:lnTo>
                  <a:pt x="44" y="24"/>
                </a:lnTo>
                <a:lnTo>
                  <a:pt x="36" y="24"/>
                </a:lnTo>
                <a:lnTo>
                  <a:pt x="36" y="48"/>
                </a:lnTo>
                <a:lnTo>
                  <a:pt x="36" y="48"/>
                </a:lnTo>
                <a:close/>
                <a:moveTo>
                  <a:pt x="24" y="48"/>
                </a:moveTo>
                <a:lnTo>
                  <a:pt x="32" y="48"/>
                </a:lnTo>
                <a:lnTo>
                  <a:pt x="32" y="18"/>
                </a:lnTo>
                <a:lnTo>
                  <a:pt x="24" y="18"/>
                </a:lnTo>
                <a:lnTo>
                  <a:pt x="24" y="48"/>
                </a:lnTo>
                <a:lnTo>
                  <a:pt x="24" y="48"/>
                </a:lnTo>
                <a:close/>
                <a:moveTo>
                  <a:pt x="12" y="48"/>
                </a:moveTo>
                <a:lnTo>
                  <a:pt x="20" y="48"/>
                </a:lnTo>
                <a:lnTo>
                  <a:pt x="20" y="24"/>
                </a:lnTo>
                <a:lnTo>
                  <a:pt x="12" y="24"/>
                </a:lnTo>
                <a:lnTo>
                  <a:pt x="12" y="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Freeform 156"/>
          <p:cNvSpPr>
            <a:spLocks noEditPoints="1"/>
          </p:cNvSpPr>
          <p:nvPr/>
        </p:nvSpPr>
        <p:spPr bwMode="auto">
          <a:xfrm>
            <a:off x="10092903" y="1494768"/>
            <a:ext cx="1050990" cy="852690"/>
          </a:xfrm>
          <a:custGeom>
            <a:avLst/>
            <a:gdLst>
              <a:gd name="T0" fmla="*/ 198 w 212"/>
              <a:gd name="T1" fmla="*/ 24 h 172"/>
              <a:gd name="T2" fmla="*/ 198 w 212"/>
              <a:gd name="T3" fmla="*/ 28 h 172"/>
              <a:gd name="T4" fmla="*/ 190 w 212"/>
              <a:gd name="T5" fmla="*/ 32 h 172"/>
              <a:gd name="T6" fmla="*/ 212 w 212"/>
              <a:gd name="T7" fmla="*/ 40 h 172"/>
              <a:gd name="T8" fmla="*/ 202 w 212"/>
              <a:gd name="T9" fmla="*/ 54 h 172"/>
              <a:gd name="T10" fmla="*/ 184 w 212"/>
              <a:gd name="T11" fmla="*/ 52 h 172"/>
              <a:gd name="T12" fmla="*/ 166 w 212"/>
              <a:gd name="T13" fmla="*/ 62 h 172"/>
              <a:gd name="T14" fmla="*/ 162 w 212"/>
              <a:gd name="T15" fmla="*/ 116 h 172"/>
              <a:gd name="T16" fmla="*/ 146 w 212"/>
              <a:gd name="T17" fmla="*/ 102 h 172"/>
              <a:gd name="T18" fmla="*/ 150 w 212"/>
              <a:gd name="T19" fmla="*/ 80 h 172"/>
              <a:gd name="T20" fmla="*/ 124 w 212"/>
              <a:gd name="T21" fmla="*/ 56 h 172"/>
              <a:gd name="T22" fmla="*/ 116 w 212"/>
              <a:gd name="T23" fmla="*/ 78 h 172"/>
              <a:gd name="T24" fmla="*/ 122 w 212"/>
              <a:gd name="T25" fmla="*/ 94 h 172"/>
              <a:gd name="T26" fmla="*/ 120 w 212"/>
              <a:gd name="T27" fmla="*/ 118 h 172"/>
              <a:gd name="T28" fmla="*/ 100 w 212"/>
              <a:gd name="T29" fmla="*/ 128 h 172"/>
              <a:gd name="T30" fmla="*/ 104 w 212"/>
              <a:gd name="T31" fmla="*/ 100 h 172"/>
              <a:gd name="T32" fmla="*/ 98 w 212"/>
              <a:gd name="T33" fmla="*/ 82 h 172"/>
              <a:gd name="T34" fmla="*/ 90 w 212"/>
              <a:gd name="T35" fmla="*/ 80 h 172"/>
              <a:gd name="T36" fmla="*/ 72 w 212"/>
              <a:gd name="T37" fmla="*/ 80 h 172"/>
              <a:gd name="T38" fmla="*/ 40 w 212"/>
              <a:gd name="T39" fmla="*/ 82 h 172"/>
              <a:gd name="T40" fmla="*/ 50 w 212"/>
              <a:gd name="T41" fmla="*/ 20 h 172"/>
              <a:gd name="T42" fmla="*/ 156 w 212"/>
              <a:gd name="T43" fmla="*/ 126 h 172"/>
              <a:gd name="T44" fmla="*/ 156 w 212"/>
              <a:gd name="T45" fmla="*/ 122 h 172"/>
              <a:gd name="T46" fmla="*/ 154 w 212"/>
              <a:gd name="T47" fmla="*/ 112 h 172"/>
              <a:gd name="T48" fmla="*/ 144 w 212"/>
              <a:gd name="T49" fmla="*/ 104 h 172"/>
              <a:gd name="T50" fmla="*/ 136 w 212"/>
              <a:gd name="T51" fmla="*/ 108 h 172"/>
              <a:gd name="T52" fmla="*/ 126 w 212"/>
              <a:gd name="T53" fmla="*/ 114 h 172"/>
              <a:gd name="T54" fmla="*/ 122 w 212"/>
              <a:gd name="T55" fmla="*/ 122 h 172"/>
              <a:gd name="T56" fmla="*/ 128 w 212"/>
              <a:gd name="T57" fmla="*/ 136 h 172"/>
              <a:gd name="T58" fmla="*/ 136 w 212"/>
              <a:gd name="T59" fmla="*/ 142 h 172"/>
              <a:gd name="T60" fmla="*/ 142 w 212"/>
              <a:gd name="T61" fmla="*/ 154 h 172"/>
              <a:gd name="T62" fmla="*/ 142 w 212"/>
              <a:gd name="T63" fmla="*/ 156 h 172"/>
              <a:gd name="T64" fmla="*/ 138 w 212"/>
              <a:gd name="T65" fmla="*/ 156 h 172"/>
              <a:gd name="T66" fmla="*/ 136 w 212"/>
              <a:gd name="T67" fmla="*/ 146 h 172"/>
              <a:gd name="T68" fmla="*/ 122 w 212"/>
              <a:gd name="T69" fmla="*/ 148 h 172"/>
              <a:gd name="T70" fmla="*/ 126 w 212"/>
              <a:gd name="T71" fmla="*/ 162 h 172"/>
              <a:gd name="T72" fmla="*/ 136 w 212"/>
              <a:gd name="T73" fmla="*/ 172 h 172"/>
              <a:gd name="T74" fmla="*/ 144 w 212"/>
              <a:gd name="T75" fmla="*/ 166 h 172"/>
              <a:gd name="T76" fmla="*/ 154 w 212"/>
              <a:gd name="T77" fmla="*/ 160 h 172"/>
              <a:gd name="T78" fmla="*/ 158 w 212"/>
              <a:gd name="T79" fmla="*/ 148 h 172"/>
              <a:gd name="T80" fmla="*/ 154 w 212"/>
              <a:gd name="T81" fmla="*/ 136 h 172"/>
              <a:gd name="T82" fmla="*/ 146 w 212"/>
              <a:gd name="T83" fmla="*/ 130 h 172"/>
              <a:gd name="T84" fmla="*/ 136 w 212"/>
              <a:gd name="T85" fmla="*/ 122 h 172"/>
              <a:gd name="T86" fmla="*/ 138 w 212"/>
              <a:gd name="T87" fmla="*/ 118 h 172"/>
              <a:gd name="T88" fmla="*/ 142 w 212"/>
              <a:gd name="T89" fmla="*/ 118 h 172"/>
              <a:gd name="T90" fmla="*/ 142 w 212"/>
              <a:gd name="T91" fmla="*/ 126 h 172"/>
              <a:gd name="T92" fmla="*/ 132 w 212"/>
              <a:gd name="T93" fmla="*/ 16 h 172"/>
              <a:gd name="T94" fmla="*/ 158 w 212"/>
              <a:gd name="T95" fmla="*/ 16 h 172"/>
              <a:gd name="T96" fmla="*/ 170 w 212"/>
              <a:gd name="T97" fmla="*/ 10 h 172"/>
              <a:gd name="T98" fmla="*/ 168 w 212"/>
              <a:gd name="T99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2" h="172">
                <a:moveTo>
                  <a:pt x="50" y="28"/>
                </a:moveTo>
                <a:lnTo>
                  <a:pt x="122" y="20"/>
                </a:lnTo>
                <a:lnTo>
                  <a:pt x="198" y="24"/>
                </a:lnTo>
                <a:lnTo>
                  <a:pt x="198" y="24"/>
                </a:lnTo>
                <a:lnTo>
                  <a:pt x="198" y="26"/>
                </a:lnTo>
                <a:lnTo>
                  <a:pt x="198" y="28"/>
                </a:lnTo>
                <a:lnTo>
                  <a:pt x="196" y="30"/>
                </a:lnTo>
                <a:lnTo>
                  <a:pt x="196" y="30"/>
                </a:lnTo>
                <a:lnTo>
                  <a:pt x="190" y="32"/>
                </a:lnTo>
                <a:lnTo>
                  <a:pt x="184" y="34"/>
                </a:lnTo>
                <a:lnTo>
                  <a:pt x="212" y="40"/>
                </a:lnTo>
                <a:lnTo>
                  <a:pt x="212" y="40"/>
                </a:lnTo>
                <a:lnTo>
                  <a:pt x="210" y="46"/>
                </a:lnTo>
                <a:lnTo>
                  <a:pt x="208" y="50"/>
                </a:lnTo>
                <a:lnTo>
                  <a:pt x="202" y="54"/>
                </a:lnTo>
                <a:lnTo>
                  <a:pt x="202" y="54"/>
                </a:lnTo>
                <a:lnTo>
                  <a:pt x="192" y="54"/>
                </a:lnTo>
                <a:lnTo>
                  <a:pt x="184" y="52"/>
                </a:lnTo>
                <a:lnTo>
                  <a:pt x="174" y="48"/>
                </a:lnTo>
                <a:lnTo>
                  <a:pt x="148" y="44"/>
                </a:lnTo>
                <a:lnTo>
                  <a:pt x="166" y="62"/>
                </a:lnTo>
                <a:lnTo>
                  <a:pt x="164" y="118"/>
                </a:lnTo>
                <a:lnTo>
                  <a:pt x="164" y="118"/>
                </a:lnTo>
                <a:lnTo>
                  <a:pt x="162" y="116"/>
                </a:lnTo>
                <a:lnTo>
                  <a:pt x="154" y="112"/>
                </a:lnTo>
                <a:lnTo>
                  <a:pt x="148" y="106"/>
                </a:lnTo>
                <a:lnTo>
                  <a:pt x="146" y="102"/>
                </a:lnTo>
                <a:lnTo>
                  <a:pt x="146" y="96"/>
                </a:lnTo>
                <a:lnTo>
                  <a:pt x="146" y="96"/>
                </a:lnTo>
                <a:lnTo>
                  <a:pt x="150" y="80"/>
                </a:lnTo>
                <a:lnTo>
                  <a:pt x="150" y="72"/>
                </a:lnTo>
                <a:lnTo>
                  <a:pt x="124" y="56"/>
                </a:lnTo>
                <a:lnTo>
                  <a:pt x="124" y="56"/>
                </a:lnTo>
                <a:lnTo>
                  <a:pt x="118" y="66"/>
                </a:lnTo>
                <a:lnTo>
                  <a:pt x="116" y="74"/>
                </a:lnTo>
                <a:lnTo>
                  <a:pt x="116" y="78"/>
                </a:lnTo>
                <a:lnTo>
                  <a:pt x="116" y="82"/>
                </a:lnTo>
                <a:lnTo>
                  <a:pt x="116" y="82"/>
                </a:lnTo>
                <a:lnTo>
                  <a:pt x="122" y="94"/>
                </a:lnTo>
                <a:lnTo>
                  <a:pt x="124" y="106"/>
                </a:lnTo>
                <a:lnTo>
                  <a:pt x="122" y="112"/>
                </a:lnTo>
                <a:lnTo>
                  <a:pt x="120" y="118"/>
                </a:lnTo>
                <a:lnTo>
                  <a:pt x="114" y="124"/>
                </a:lnTo>
                <a:lnTo>
                  <a:pt x="108" y="130"/>
                </a:lnTo>
                <a:lnTo>
                  <a:pt x="100" y="128"/>
                </a:lnTo>
                <a:lnTo>
                  <a:pt x="100" y="128"/>
                </a:lnTo>
                <a:lnTo>
                  <a:pt x="102" y="112"/>
                </a:lnTo>
                <a:lnTo>
                  <a:pt x="104" y="100"/>
                </a:lnTo>
                <a:lnTo>
                  <a:pt x="104" y="92"/>
                </a:lnTo>
                <a:lnTo>
                  <a:pt x="104" y="92"/>
                </a:lnTo>
                <a:lnTo>
                  <a:pt x="98" y="82"/>
                </a:lnTo>
                <a:lnTo>
                  <a:pt x="96" y="80"/>
                </a:lnTo>
                <a:lnTo>
                  <a:pt x="96" y="80"/>
                </a:lnTo>
                <a:lnTo>
                  <a:pt x="90" y="80"/>
                </a:lnTo>
                <a:lnTo>
                  <a:pt x="82" y="82"/>
                </a:lnTo>
                <a:lnTo>
                  <a:pt x="72" y="80"/>
                </a:lnTo>
                <a:lnTo>
                  <a:pt x="72" y="80"/>
                </a:lnTo>
                <a:lnTo>
                  <a:pt x="56" y="76"/>
                </a:lnTo>
                <a:lnTo>
                  <a:pt x="42" y="70"/>
                </a:lnTo>
                <a:lnTo>
                  <a:pt x="40" y="82"/>
                </a:lnTo>
                <a:lnTo>
                  <a:pt x="0" y="74"/>
                </a:lnTo>
                <a:lnTo>
                  <a:pt x="12" y="12"/>
                </a:lnTo>
                <a:lnTo>
                  <a:pt x="50" y="20"/>
                </a:lnTo>
                <a:lnTo>
                  <a:pt x="50" y="28"/>
                </a:lnTo>
                <a:lnTo>
                  <a:pt x="50" y="28"/>
                </a:lnTo>
                <a:close/>
                <a:moveTo>
                  <a:pt x="156" y="126"/>
                </a:moveTo>
                <a:lnTo>
                  <a:pt x="156" y="126"/>
                </a:lnTo>
                <a:lnTo>
                  <a:pt x="156" y="122"/>
                </a:lnTo>
                <a:lnTo>
                  <a:pt x="156" y="122"/>
                </a:lnTo>
                <a:lnTo>
                  <a:pt x="156" y="118"/>
                </a:lnTo>
                <a:lnTo>
                  <a:pt x="154" y="112"/>
                </a:lnTo>
                <a:lnTo>
                  <a:pt x="154" y="112"/>
                </a:lnTo>
                <a:lnTo>
                  <a:pt x="148" y="110"/>
                </a:lnTo>
                <a:lnTo>
                  <a:pt x="144" y="108"/>
                </a:lnTo>
                <a:lnTo>
                  <a:pt x="144" y="104"/>
                </a:lnTo>
                <a:lnTo>
                  <a:pt x="136" y="104"/>
                </a:lnTo>
                <a:lnTo>
                  <a:pt x="136" y="108"/>
                </a:lnTo>
                <a:lnTo>
                  <a:pt x="136" y="108"/>
                </a:lnTo>
                <a:lnTo>
                  <a:pt x="130" y="110"/>
                </a:lnTo>
                <a:lnTo>
                  <a:pt x="126" y="114"/>
                </a:lnTo>
                <a:lnTo>
                  <a:pt x="126" y="114"/>
                </a:lnTo>
                <a:lnTo>
                  <a:pt x="124" y="118"/>
                </a:lnTo>
                <a:lnTo>
                  <a:pt x="122" y="122"/>
                </a:lnTo>
                <a:lnTo>
                  <a:pt x="122" y="122"/>
                </a:lnTo>
                <a:lnTo>
                  <a:pt x="124" y="130"/>
                </a:lnTo>
                <a:lnTo>
                  <a:pt x="124" y="130"/>
                </a:lnTo>
                <a:lnTo>
                  <a:pt x="128" y="136"/>
                </a:lnTo>
                <a:lnTo>
                  <a:pt x="128" y="136"/>
                </a:lnTo>
                <a:lnTo>
                  <a:pt x="136" y="142"/>
                </a:lnTo>
                <a:lnTo>
                  <a:pt x="136" y="142"/>
                </a:lnTo>
                <a:lnTo>
                  <a:pt x="142" y="146"/>
                </a:lnTo>
                <a:lnTo>
                  <a:pt x="142" y="146"/>
                </a:lnTo>
                <a:lnTo>
                  <a:pt x="142" y="154"/>
                </a:lnTo>
                <a:lnTo>
                  <a:pt x="142" y="154"/>
                </a:lnTo>
                <a:lnTo>
                  <a:pt x="142" y="156"/>
                </a:lnTo>
                <a:lnTo>
                  <a:pt x="142" y="156"/>
                </a:lnTo>
                <a:lnTo>
                  <a:pt x="140" y="158"/>
                </a:lnTo>
                <a:lnTo>
                  <a:pt x="140" y="158"/>
                </a:lnTo>
                <a:lnTo>
                  <a:pt x="138" y="156"/>
                </a:lnTo>
                <a:lnTo>
                  <a:pt x="138" y="156"/>
                </a:lnTo>
                <a:lnTo>
                  <a:pt x="136" y="148"/>
                </a:lnTo>
                <a:lnTo>
                  <a:pt x="136" y="146"/>
                </a:lnTo>
                <a:lnTo>
                  <a:pt x="122" y="146"/>
                </a:lnTo>
                <a:lnTo>
                  <a:pt x="122" y="148"/>
                </a:lnTo>
                <a:lnTo>
                  <a:pt x="122" y="148"/>
                </a:lnTo>
                <a:lnTo>
                  <a:pt x="124" y="156"/>
                </a:lnTo>
                <a:lnTo>
                  <a:pt x="126" y="162"/>
                </a:lnTo>
                <a:lnTo>
                  <a:pt x="126" y="162"/>
                </a:lnTo>
                <a:lnTo>
                  <a:pt x="132" y="164"/>
                </a:lnTo>
                <a:lnTo>
                  <a:pt x="136" y="166"/>
                </a:lnTo>
                <a:lnTo>
                  <a:pt x="136" y="172"/>
                </a:lnTo>
                <a:lnTo>
                  <a:pt x="144" y="172"/>
                </a:lnTo>
                <a:lnTo>
                  <a:pt x="144" y="166"/>
                </a:lnTo>
                <a:lnTo>
                  <a:pt x="144" y="166"/>
                </a:lnTo>
                <a:lnTo>
                  <a:pt x="150" y="164"/>
                </a:lnTo>
                <a:lnTo>
                  <a:pt x="154" y="160"/>
                </a:lnTo>
                <a:lnTo>
                  <a:pt x="154" y="160"/>
                </a:lnTo>
                <a:lnTo>
                  <a:pt x="156" y="156"/>
                </a:lnTo>
                <a:lnTo>
                  <a:pt x="158" y="148"/>
                </a:lnTo>
                <a:lnTo>
                  <a:pt x="158" y="148"/>
                </a:lnTo>
                <a:lnTo>
                  <a:pt x="156" y="140"/>
                </a:lnTo>
                <a:lnTo>
                  <a:pt x="156" y="140"/>
                </a:lnTo>
                <a:lnTo>
                  <a:pt x="154" y="136"/>
                </a:lnTo>
                <a:lnTo>
                  <a:pt x="154" y="136"/>
                </a:lnTo>
                <a:lnTo>
                  <a:pt x="146" y="130"/>
                </a:lnTo>
                <a:lnTo>
                  <a:pt x="146" y="130"/>
                </a:lnTo>
                <a:lnTo>
                  <a:pt x="138" y="126"/>
                </a:lnTo>
                <a:lnTo>
                  <a:pt x="138" y="126"/>
                </a:lnTo>
                <a:lnTo>
                  <a:pt x="136" y="122"/>
                </a:lnTo>
                <a:lnTo>
                  <a:pt x="136" y="122"/>
                </a:lnTo>
                <a:lnTo>
                  <a:pt x="138" y="118"/>
                </a:lnTo>
                <a:lnTo>
                  <a:pt x="138" y="118"/>
                </a:lnTo>
                <a:lnTo>
                  <a:pt x="140" y="118"/>
                </a:lnTo>
                <a:lnTo>
                  <a:pt x="140" y="118"/>
                </a:lnTo>
                <a:lnTo>
                  <a:pt x="142" y="118"/>
                </a:lnTo>
                <a:lnTo>
                  <a:pt x="142" y="118"/>
                </a:lnTo>
                <a:lnTo>
                  <a:pt x="142" y="124"/>
                </a:lnTo>
                <a:lnTo>
                  <a:pt x="142" y="126"/>
                </a:lnTo>
                <a:lnTo>
                  <a:pt x="156" y="126"/>
                </a:lnTo>
                <a:lnTo>
                  <a:pt x="156" y="126"/>
                </a:lnTo>
                <a:close/>
                <a:moveTo>
                  <a:pt x="132" y="16"/>
                </a:moveTo>
                <a:lnTo>
                  <a:pt x="148" y="18"/>
                </a:lnTo>
                <a:lnTo>
                  <a:pt x="148" y="18"/>
                </a:lnTo>
                <a:lnTo>
                  <a:pt x="158" y="16"/>
                </a:lnTo>
                <a:lnTo>
                  <a:pt x="164" y="14"/>
                </a:lnTo>
                <a:lnTo>
                  <a:pt x="170" y="10"/>
                </a:lnTo>
                <a:lnTo>
                  <a:pt x="170" y="10"/>
                </a:lnTo>
                <a:lnTo>
                  <a:pt x="170" y="8"/>
                </a:lnTo>
                <a:lnTo>
                  <a:pt x="170" y="4"/>
                </a:lnTo>
                <a:lnTo>
                  <a:pt x="168" y="0"/>
                </a:lnTo>
                <a:lnTo>
                  <a:pt x="132" y="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157"/>
          <p:cNvSpPr>
            <a:spLocks noEditPoints="1"/>
          </p:cNvSpPr>
          <p:nvPr/>
        </p:nvSpPr>
        <p:spPr bwMode="auto">
          <a:xfrm>
            <a:off x="8189222" y="4764189"/>
            <a:ext cx="624646" cy="1041075"/>
          </a:xfrm>
          <a:custGeom>
            <a:avLst/>
            <a:gdLst>
              <a:gd name="T0" fmla="*/ 34 w 126"/>
              <a:gd name="T1" fmla="*/ 142 h 210"/>
              <a:gd name="T2" fmla="*/ 16 w 126"/>
              <a:gd name="T3" fmla="*/ 106 h 210"/>
              <a:gd name="T4" fmla="*/ 2 w 126"/>
              <a:gd name="T5" fmla="*/ 76 h 210"/>
              <a:gd name="T6" fmla="*/ 2 w 126"/>
              <a:gd name="T7" fmla="*/ 48 h 210"/>
              <a:gd name="T8" fmla="*/ 18 w 126"/>
              <a:gd name="T9" fmla="*/ 18 h 210"/>
              <a:gd name="T10" fmla="*/ 50 w 126"/>
              <a:gd name="T11" fmla="*/ 2 h 210"/>
              <a:gd name="T12" fmla="*/ 76 w 126"/>
              <a:gd name="T13" fmla="*/ 2 h 210"/>
              <a:gd name="T14" fmla="*/ 108 w 126"/>
              <a:gd name="T15" fmla="*/ 18 h 210"/>
              <a:gd name="T16" fmla="*/ 124 w 126"/>
              <a:gd name="T17" fmla="*/ 48 h 210"/>
              <a:gd name="T18" fmla="*/ 124 w 126"/>
              <a:gd name="T19" fmla="*/ 76 h 210"/>
              <a:gd name="T20" fmla="*/ 108 w 126"/>
              <a:gd name="T21" fmla="*/ 106 h 210"/>
              <a:gd name="T22" fmla="*/ 92 w 126"/>
              <a:gd name="T23" fmla="*/ 142 h 210"/>
              <a:gd name="T24" fmla="*/ 66 w 126"/>
              <a:gd name="T25" fmla="*/ 22 h 210"/>
              <a:gd name="T26" fmla="*/ 52 w 126"/>
              <a:gd name="T27" fmla="*/ 24 h 210"/>
              <a:gd name="T28" fmla="*/ 26 w 126"/>
              <a:gd name="T29" fmla="*/ 52 h 210"/>
              <a:gd name="T30" fmla="*/ 24 w 126"/>
              <a:gd name="T31" fmla="*/ 62 h 210"/>
              <a:gd name="T32" fmla="*/ 24 w 126"/>
              <a:gd name="T33" fmla="*/ 64 h 210"/>
              <a:gd name="T34" fmla="*/ 16 w 126"/>
              <a:gd name="T35" fmla="*/ 76 h 210"/>
              <a:gd name="T36" fmla="*/ 32 w 126"/>
              <a:gd name="T37" fmla="*/ 88 h 210"/>
              <a:gd name="T38" fmla="*/ 66 w 126"/>
              <a:gd name="T39" fmla="*/ 104 h 210"/>
              <a:gd name="T40" fmla="*/ 82 w 126"/>
              <a:gd name="T41" fmla="*/ 102 h 210"/>
              <a:gd name="T42" fmla="*/ 92 w 126"/>
              <a:gd name="T43" fmla="*/ 82 h 210"/>
              <a:gd name="T44" fmla="*/ 82 w 126"/>
              <a:gd name="T45" fmla="*/ 90 h 210"/>
              <a:gd name="T46" fmla="*/ 66 w 126"/>
              <a:gd name="T47" fmla="*/ 94 h 210"/>
              <a:gd name="T48" fmla="*/ 42 w 126"/>
              <a:gd name="T49" fmla="*/ 84 h 210"/>
              <a:gd name="T50" fmla="*/ 74 w 126"/>
              <a:gd name="T51" fmla="*/ 68 h 210"/>
              <a:gd name="T52" fmla="*/ 36 w 126"/>
              <a:gd name="T53" fmla="*/ 64 h 210"/>
              <a:gd name="T54" fmla="*/ 76 w 126"/>
              <a:gd name="T55" fmla="*/ 62 h 210"/>
              <a:gd name="T56" fmla="*/ 36 w 126"/>
              <a:gd name="T57" fmla="*/ 52 h 210"/>
              <a:gd name="T58" fmla="*/ 56 w 126"/>
              <a:gd name="T59" fmla="*/ 34 h 210"/>
              <a:gd name="T60" fmla="*/ 74 w 126"/>
              <a:gd name="T61" fmla="*/ 32 h 210"/>
              <a:gd name="T62" fmla="*/ 90 w 126"/>
              <a:gd name="T63" fmla="*/ 42 h 210"/>
              <a:gd name="T64" fmla="*/ 90 w 126"/>
              <a:gd name="T65" fmla="*/ 28 h 210"/>
              <a:gd name="T66" fmla="*/ 66 w 126"/>
              <a:gd name="T67" fmla="*/ 22 h 210"/>
              <a:gd name="T68" fmla="*/ 78 w 126"/>
              <a:gd name="T69" fmla="*/ 196 h 210"/>
              <a:gd name="T70" fmla="*/ 68 w 126"/>
              <a:gd name="T71" fmla="*/ 210 h 210"/>
              <a:gd name="T72" fmla="*/ 58 w 126"/>
              <a:gd name="T73" fmla="*/ 210 h 210"/>
              <a:gd name="T74" fmla="*/ 46 w 126"/>
              <a:gd name="T75" fmla="*/ 198 h 210"/>
              <a:gd name="T76" fmla="*/ 32 w 126"/>
              <a:gd name="T77" fmla="*/ 184 h 210"/>
              <a:gd name="T78" fmla="*/ 94 w 126"/>
              <a:gd name="T79" fmla="*/ 192 h 210"/>
              <a:gd name="T80" fmla="*/ 32 w 126"/>
              <a:gd name="T81" fmla="*/ 184 h 210"/>
              <a:gd name="T82" fmla="*/ 28 w 126"/>
              <a:gd name="T83" fmla="*/ 174 h 210"/>
              <a:gd name="T84" fmla="*/ 98 w 126"/>
              <a:gd name="T85" fmla="*/ 170 h 210"/>
              <a:gd name="T86" fmla="*/ 32 w 126"/>
              <a:gd name="T87" fmla="*/ 168 h 210"/>
              <a:gd name="T88" fmla="*/ 98 w 126"/>
              <a:gd name="T89" fmla="*/ 154 h 210"/>
              <a:gd name="T90" fmla="*/ 28 w 126"/>
              <a:gd name="T91" fmla="*/ 15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6" h="210">
                <a:moveTo>
                  <a:pt x="62" y="142"/>
                </a:moveTo>
                <a:lnTo>
                  <a:pt x="34" y="142"/>
                </a:lnTo>
                <a:lnTo>
                  <a:pt x="34" y="142"/>
                </a:lnTo>
                <a:lnTo>
                  <a:pt x="32" y="130"/>
                </a:lnTo>
                <a:lnTo>
                  <a:pt x="28" y="122"/>
                </a:lnTo>
                <a:lnTo>
                  <a:pt x="16" y="106"/>
                </a:lnTo>
                <a:lnTo>
                  <a:pt x="10" y="98"/>
                </a:lnTo>
                <a:lnTo>
                  <a:pt x="6" y="88"/>
                </a:lnTo>
                <a:lnTo>
                  <a:pt x="2" y="76"/>
                </a:lnTo>
                <a:lnTo>
                  <a:pt x="0" y="60"/>
                </a:lnTo>
                <a:lnTo>
                  <a:pt x="0" y="60"/>
                </a:lnTo>
                <a:lnTo>
                  <a:pt x="2" y="48"/>
                </a:lnTo>
                <a:lnTo>
                  <a:pt x="4" y="36"/>
                </a:lnTo>
                <a:lnTo>
                  <a:pt x="10" y="26"/>
                </a:lnTo>
                <a:lnTo>
                  <a:pt x="18" y="18"/>
                </a:lnTo>
                <a:lnTo>
                  <a:pt x="28" y="10"/>
                </a:lnTo>
                <a:lnTo>
                  <a:pt x="38" y="4"/>
                </a:lnTo>
                <a:lnTo>
                  <a:pt x="50" y="2"/>
                </a:lnTo>
                <a:lnTo>
                  <a:pt x="62" y="0"/>
                </a:lnTo>
                <a:lnTo>
                  <a:pt x="62" y="0"/>
                </a:lnTo>
                <a:lnTo>
                  <a:pt x="76" y="2"/>
                </a:lnTo>
                <a:lnTo>
                  <a:pt x="88" y="4"/>
                </a:lnTo>
                <a:lnTo>
                  <a:pt x="98" y="10"/>
                </a:lnTo>
                <a:lnTo>
                  <a:pt x="108" y="18"/>
                </a:lnTo>
                <a:lnTo>
                  <a:pt x="116" y="26"/>
                </a:lnTo>
                <a:lnTo>
                  <a:pt x="120" y="36"/>
                </a:lnTo>
                <a:lnTo>
                  <a:pt x="124" y="48"/>
                </a:lnTo>
                <a:lnTo>
                  <a:pt x="126" y="60"/>
                </a:lnTo>
                <a:lnTo>
                  <a:pt x="126" y="60"/>
                </a:lnTo>
                <a:lnTo>
                  <a:pt x="124" y="76"/>
                </a:lnTo>
                <a:lnTo>
                  <a:pt x="120" y="88"/>
                </a:lnTo>
                <a:lnTo>
                  <a:pt x="116" y="98"/>
                </a:lnTo>
                <a:lnTo>
                  <a:pt x="108" y="106"/>
                </a:lnTo>
                <a:lnTo>
                  <a:pt x="96" y="122"/>
                </a:lnTo>
                <a:lnTo>
                  <a:pt x="92" y="130"/>
                </a:lnTo>
                <a:lnTo>
                  <a:pt x="92" y="142"/>
                </a:lnTo>
                <a:lnTo>
                  <a:pt x="62" y="142"/>
                </a:lnTo>
                <a:lnTo>
                  <a:pt x="62" y="142"/>
                </a:lnTo>
                <a:close/>
                <a:moveTo>
                  <a:pt x="66" y="22"/>
                </a:moveTo>
                <a:lnTo>
                  <a:pt x="66" y="22"/>
                </a:lnTo>
                <a:lnTo>
                  <a:pt x="60" y="22"/>
                </a:lnTo>
                <a:lnTo>
                  <a:pt x="52" y="24"/>
                </a:lnTo>
                <a:lnTo>
                  <a:pt x="40" y="30"/>
                </a:lnTo>
                <a:lnTo>
                  <a:pt x="32" y="40"/>
                </a:lnTo>
                <a:lnTo>
                  <a:pt x="26" y="52"/>
                </a:lnTo>
                <a:lnTo>
                  <a:pt x="18" y="52"/>
                </a:lnTo>
                <a:lnTo>
                  <a:pt x="14" y="62"/>
                </a:lnTo>
                <a:lnTo>
                  <a:pt x="24" y="62"/>
                </a:lnTo>
                <a:lnTo>
                  <a:pt x="24" y="62"/>
                </a:lnTo>
                <a:lnTo>
                  <a:pt x="24" y="64"/>
                </a:lnTo>
                <a:lnTo>
                  <a:pt x="24" y="64"/>
                </a:lnTo>
                <a:lnTo>
                  <a:pt x="26" y="68"/>
                </a:lnTo>
                <a:lnTo>
                  <a:pt x="18" y="68"/>
                </a:lnTo>
                <a:lnTo>
                  <a:pt x="16" y="76"/>
                </a:lnTo>
                <a:lnTo>
                  <a:pt x="26" y="76"/>
                </a:lnTo>
                <a:lnTo>
                  <a:pt x="26" y="76"/>
                </a:lnTo>
                <a:lnTo>
                  <a:pt x="32" y="88"/>
                </a:lnTo>
                <a:lnTo>
                  <a:pt x="42" y="96"/>
                </a:lnTo>
                <a:lnTo>
                  <a:pt x="54" y="102"/>
                </a:lnTo>
                <a:lnTo>
                  <a:pt x="66" y="104"/>
                </a:lnTo>
                <a:lnTo>
                  <a:pt x="66" y="104"/>
                </a:lnTo>
                <a:lnTo>
                  <a:pt x="74" y="104"/>
                </a:lnTo>
                <a:lnTo>
                  <a:pt x="82" y="102"/>
                </a:lnTo>
                <a:lnTo>
                  <a:pt x="90" y="98"/>
                </a:lnTo>
                <a:lnTo>
                  <a:pt x="96" y="94"/>
                </a:lnTo>
                <a:lnTo>
                  <a:pt x="92" y="82"/>
                </a:lnTo>
                <a:lnTo>
                  <a:pt x="92" y="82"/>
                </a:lnTo>
                <a:lnTo>
                  <a:pt x="88" y="86"/>
                </a:lnTo>
                <a:lnTo>
                  <a:pt x="82" y="90"/>
                </a:lnTo>
                <a:lnTo>
                  <a:pt x="74" y="94"/>
                </a:lnTo>
                <a:lnTo>
                  <a:pt x="66" y="94"/>
                </a:lnTo>
                <a:lnTo>
                  <a:pt x="66" y="94"/>
                </a:lnTo>
                <a:lnTo>
                  <a:pt x="58" y="94"/>
                </a:lnTo>
                <a:lnTo>
                  <a:pt x="50" y="90"/>
                </a:lnTo>
                <a:lnTo>
                  <a:pt x="42" y="84"/>
                </a:lnTo>
                <a:lnTo>
                  <a:pt x="38" y="76"/>
                </a:lnTo>
                <a:lnTo>
                  <a:pt x="72" y="76"/>
                </a:lnTo>
                <a:lnTo>
                  <a:pt x="74" y="68"/>
                </a:lnTo>
                <a:lnTo>
                  <a:pt x="36" y="68"/>
                </a:lnTo>
                <a:lnTo>
                  <a:pt x="36" y="68"/>
                </a:lnTo>
                <a:lnTo>
                  <a:pt x="36" y="64"/>
                </a:lnTo>
                <a:lnTo>
                  <a:pt x="36" y="64"/>
                </a:lnTo>
                <a:lnTo>
                  <a:pt x="36" y="62"/>
                </a:lnTo>
                <a:lnTo>
                  <a:pt x="76" y="62"/>
                </a:lnTo>
                <a:lnTo>
                  <a:pt x="78" y="52"/>
                </a:lnTo>
                <a:lnTo>
                  <a:pt x="36" y="52"/>
                </a:lnTo>
                <a:lnTo>
                  <a:pt x="36" y="52"/>
                </a:lnTo>
                <a:lnTo>
                  <a:pt x="42" y="44"/>
                </a:lnTo>
                <a:lnTo>
                  <a:pt x="48" y="38"/>
                </a:lnTo>
                <a:lnTo>
                  <a:pt x="56" y="34"/>
                </a:lnTo>
                <a:lnTo>
                  <a:pt x="66" y="32"/>
                </a:lnTo>
                <a:lnTo>
                  <a:pt x="66" y="32"/>
                </a:lnTo>
                <a:lnTo>
                  <a:pt x="74" y="32"/>
                </a:lnTo>
                <a:lnTo>
                  <a:pt x="80" y="34"/>
                </a:lnTo>
                <a:lnTo>
                  <a:pt x="86" y="38"/>
                </a:lnTo>
                <a:lnTo>
                  <a:pt x="90" y="42"/>
                </a:lnTo>
                <a:lnTo>
                  <a:pt x="96" y="34"/>
                </a:lnTo>
                <a:lnTo>
                  <a:pt x="96" y="34"/>
                </a:lnTo>
                <a:lnTo>
                  <a:pt x="90" y="28"/>
                </a:lnTo>
                <a:lnTo>
                  <a:pt x="82" y="24"/>
                </a:lnTo>
                <a:lnTo>
                  <a:pt x="74" y="22"/>
                </a:lnTo>
                <a:lnTo>
                  <a:pt x="66" y="22"/>
                </a:lnTo>
                <a:lnTo>
                  <a:pt x="66" y="22"/>
                </a:lnTo>
                <a:close/>
                <a:moveTo>
                  <a:pt x="78" y="196"/>
                </a:moveTo>
                <a:lnTo>
                  <a:pt x="78" y="196"/>
                </a:lnTo>
                <a:lnTo>
                  <a:pt x="78" y="202"/>
                </a:lnTo>
                <a:lnTo>
                  <a:pt x="74" y="206"/>
                </a:lnTo>
                <a:lnTo>
                  <a:pt x="68" y="210"/>
                </a:lnTo>
                <a:lnTo>
                  <a:pt x="62" y="210"/>
                </a:lnTo>
                <a:lnTo>
                  <a:pt x="62" y="210"/>
                </a:lnTo>
                <a:lnTo>
                  <a:pt x="58" y="210"/>
                </a:lnTo>
                <a:lnTo>
                  <a:pt x="52" y="208"/>
                </a:lnTo>
                <a:lnTo>
                  <a:pt x="48" y="204"/>
                </a:lnTo>
                <a:lnTo>
                  <a:pt x="46" y="198"/>
                </a:lnTo>
                <a:lnTo>
                  <a:pt x="78" y="196"/>
                </a:lnTo>
                <a:lnTo>
                  <a:pt x="78" y="196"/>
                </a:lnTo>
                <a:close/>
                <a:moveTo>
                  <a:pt x="32" y="184"/>
                </a:moveTo>
                <a:lnTo>
                  <a:pt x="94" y="180"/>
                </a:lnTo>
                <a:lnTo>
                  <a:pt x="98" y="184"/>
                </a:lnTo>
                <a:lnTo>
                  <a:pt x="94" y="192"/>
                </a:lnTo>
                <a:lnTo>
                  <a:pt x="32" y="196"/>
                </a:lnTo>
                <a:lnTo>
                  <a:pt x="28" y="190"/>
                </a:lnTo>
                <a:lnTo>
                  <a:pt x="32" y="184"/>
                </a:lnTo>
                <a:lnTo>
                  <a:pt x="32" y="184"/>
                </a:lnTo>
                <a:close/>
                <a:moveTo>
                  <a:pt x="32" y="168"/>
                </a:moveTo>
                <a:lnTo>
                  <a:pt x="28" y="174"/>
                </a:lnTo>
                <a:lnTo>
                  <a:pt x="32" y="180"/>
                </a:lnTo>
                <a:lnTo>
                  <a:pt x="94" y="176"/>
                </a:lnTo>
                <a:lnTo>
                  <a:pt x="98" y="170"/>
                </a:lnTo>
                <a:lnTo>
                  <a:pt x="94" y="164"/>
                </a:lnTo>
                <a:lnTo>
                  <a:pt x="32" y="168"/>
                </a:lnTo>
                <a:lnTo>
                  <a:pt x="32" y="168"/>
                </a:lnTo>
                <a:close/>
                <a:moveTo>
                  <a:pt x="32" y="148"/>
                </a:moveTo>
                <a:lnTo>
                  <a:pt x="94" y="148"/>
                </a:lnTo>
                <a:lnTo>
                  <a:pt x="98" y="154"/>
                </a:lnTo>
                <a:lnTo>
                  <a:pt x="94" y="160"/>
                </a:lnTo>
                <a:lnTo>
                  <a:pt x="32" y="166"/>
                </a:lnTo>
                <a:lnTo>
                  <a:pt x="28" y="158"/>
                </a:lnTo>
                <a:lnTo>
                  <a:pt x="32" y="1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158"/>
          <p:cNvSpPr>
            <a:spLocks noEditPoints="1"/>
          </p:cNvSpPr>
          <p:nvPr/>
        </p:nvSpPr>
        <p:spPr bwMode="auto">
          <a:xfrm>
            <a:off x="9041913" y="4784018"/>
            <a:ext cx="1031161" cy="971670"/>
          </a:xfrm>
          <a:custGeom>
            <a:avLst/>
            <a:gdLst>
              <a:gd name="T0" fmla="*/ 118 w 208"/>
              <a:gd name="T1" fmla="*/ 68 h 196"/>
              <a:gd name="T2" fmla="*/ 148 w 208"/>
              <a:gd name="T3" fmla="*/ 88 h 196"/>
              <a:gd name="T4" fmla="*/ 142 w 208"/>
              <a:gd name="T5" fmla="*/ 130 h 196"/>
              <a:gd name="T6" fmla="*/ 128 w 208"/>
              <a:gd name="T7" fmla="*/ 160 h 196"/>
              <a:gd name="T8" fmla="*/ 100 w 208"/>
              <a:gd name="T9" fmla="*/ 180 h 196"/>
              <a:gd name="T10" fmla="*/ 66 w 208"/>
              <a:gd name="T11" fmla="*/ 184 h 196"/>
              <a:gd name="T12" fmla="*/ 30 w 208"/>
              <a:gd name="T13" fmla="*/ 166 h 196"/>
              <a:gd name="T14" fmla="*/ 16 w 208"/>
              <a:gd name="T15" fmla="*/ 144 h 196"/>
              <a:gd name="T16" fmla="*/ 16 w 208"/>
              <a:gd name="T17" fmla="*/ 96 h 196"/>
              <a:gd name="T18" fmla="*/ 30 w 208"/>
              <a:gd name="T19" fmla="*/ 72 h 196"/>
              <a:gd name="T20" fmla="*/ 66 w 208"/>
              <a:gd name="T21" fmla="*/ 54 h 196"/>
              <a:gd name="T22" fmla="*/ 176 w 208"/>
              <a:gd name="T23" fmla="*/ 114 h 196"/>
              <a:gd name="T24" fmla="*/ 158 w 208"/>
              <a:gd name="T25" fmla="*/ 124 h 196"/>
              <a:gd name="T26" fmla="*/ 152 w 208"/>
              <a:gd name="T27" fmla="*/ 132 h 196"/>
              <a:gd name="T28" fmla="*/ 150 w 208"/>
              <a:gd name="T29" fmla="*/ 154 h 196"/>
              <a:gd name="T30" fmla="*/ 162 w 208"/>
              <a:gd name="T31" fmla="*/ 164 h 196"/>
              <a:gd name="T32" fmla="*/ 172 w 208"/>
              <a:gd name="T33" fmla="*/ 174 h 196"/>
              <a:gd name="T34" fmla="*/ 188 w 208"/>
              <a:gd name="T35" fmla="*/ 168 h 196"/>
              <a:gd name="T36" fmla="*/ 198 w 208"/>
              <a:gd name="T37" fmla="*/ 162 h 196"/>
              <a:gd name="T38" fmla="*/ 204 w 208"/>
              <a:gd name="T39" fmla="*/ 150 h 196"/>
              <a:gd name="T40" fmla="*/ 202 w 208"/>
              <a:gd name="T41" fmla="*/ 136 h 196"/>
              <a:gd name="T42" fmla="*/ 194 w 208"/>
              <a:gd name="T43" fmla="*/ 124 h 196"/>
              <a:gd name="T44" fmla="*/ 184 w 208"/>
              <a:gd name="T45" fmla="*/ 120 h 196"/>
              <a:gd name="T46" fmla="*/ 198 w 208"/>
              <a:gd name="T47" fmla="*/ 142 h 196"/>
              <a:gd name="T48" fmla="*/ 182 w 208"/>
              <a:gd name="T49" fmla="*/ 164 h 196"/>
              <a:gd name="T50" fmla="*/ 160 w 208"/>
              <a:gd name="T51" fmla="*/ 148 h 196"/>
              <a:gd name="T52" fmla="*/ 176 w 208"/>
              <a:gd name="T53" fmla="*/ 126 h 196"/>
              <a:gd name="T54" fmla="*/ 158 w 208"/>
              <a:gd name="T55" fmla="*/ 0 h 196"/>
              <a:gd name="T56" fmla="*/ 130 w 208"/>
              <a:gd name="T57" fmla="*/ 12 h 196"/>
              <a:gd name="T58" fmla="*/ 124 w 208"/>
              <a:gd name="T59" fmla="*/ 22 h 196"/>
              <a:gd name="T60" fmla="*/ 122 w 208"/>
              <a:gd name="T61" fmla="*/ 52 h 196"/>
              <a:gd name="T62" fmla="*/ 138 w 208"/>
              <a:gd name="T63" fmla="*/ 66 h 196"/>
              <a:gd name="T64" fmla="*/ 152 w 208"/>
              <a:gd name="T65" fmla="*/ 80 h 196"/>
              <a:gd name="T66" fmla="*/ 172 w 208"/>
              <a:gd name="T67" fmla="*/ 74 h 196"/>
              <a:gd name="T68" fmla="*/ 188 w 208"/>
              <a:gd name="T69" fmla="*/ 62 h 196"/>
              <a:gd name="T70" fmla="*/ 194 w 208"/>
              <a:gd name="T71" fmla="*/ 46 h 196"/>
              <a:gd name="T72" fmla="*/ 194 w 208"/>
              <a:gd name="T73" fmla="*/ 28 h 196"/>
              <a:gd name="T74" fmla="*/ 180 w 208"/>
              <a:gd name="T75" fmla="*/ 12 h 196"/>
              <a:gd name="T76" fmla="*/ 168 w 208"/>
              <a:gd name="T77" fmla="*/ 6 h 196"/>
              <a:gd name="T78" fmla="*/ 156 w 208"/>
              <a:gd name="T79" fmla="*/ 14 h 196"/>
              <a:gd name="T80" fmla="*/ 134 w 208"/>
              <a:gd name="T81" fmla="*/ 46 h 196"/>
              <a:gd name="T82" fmla="*/ 166 w 208"/>
              <a:gd name="T83" fmla="*/ 66 h 196"/>
              <a:gd name="T84" fmla="*/ 186 w 208"/>
              <a:gd name="T85" fmla="*/ 36 h 196"/>
              <a:gd name="T86" fmla="*/ 90 w 208"/>
              <a:gd name="T87" fmla="*/ 86 h 196"/>
              <a:gd name="T88" fmla="*/ 82 w 208"/>
              <a:gd name="T89" fmla="*/ 96 h 196"/>
              <a:gd name="T90" fmla="*/ 96 w 208"/>
              <a:gd name="T91" fmla="*/ 100 h 196"/>
              <a:gd name="T92" fmla="*/ 92 w 208"/>
              <a:gd name="T93" fmla="*/ 86 h 196"/>
              <a:gd name="T94" fmla="*/ 90 w 208"/>
              <a:gd name="T95" fmla="*/ 138 h 196"/>
              <a:gd name="T96" fmla="*/ 100 w 208"/>
              <a:gd name="T97" fmla="*/ 116 h 196"/>
              <a:gd name="T98" fmla="*/ 76 w 208"/>
              <a:gd name="T99" fmla="*/ 106 h 196"/>
              <a:gd name="T100" fmla="*/ 78 w 208"/>
              <a:gd name="T101" fmla="*/ 136 h 196"/>
              <a:gd name="T102" fmla="*/ 104 w 208"/>
              <a:gd name="T103" fmla="*/ 78 h 196"/>
              <a:gd name="T104" fmla="*/ 58 w 208"/>
              <a:gd name="T105" fmla="*/ 74 h 196"/>
              <a:gd name="T106" fmla="*/ 28 w 208"/>
              <a:gd name="T107" fmla="*/ 110 h 196"/>
              <a:gd name="T108" fmla="*/ 42 w 208"/>
              <a:gd name="T109" fmla="*/ 154 h 196"/>
              <a:gd name="T110" fmla="*/ 76 w 208"/>
              <a:gd name="T111" fmla="*/ 170 h 196"/>
              <a:gd name="T112" fmla="*/ 118 w 208"/>
              <a:gd name="T113" fmla="*/ 148 h 196"/>
              <a:gd name="T114" fmla="*/ 122 w 208"/>
              <a:gd name="T115" fmla="*/ 10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8" h="196">
                <a:moveTo>
                  <a:pt x="86" y="54"/>
                </a:moveTo>
                <a:lnTo>
                  <a:pt x="86" y="54"/>
                </a:lnTo>
                <a:lnTo>
                  <a:pt x="100" y="58"/>
                </a:lnTo>
                <a:lnTo>
                  <a:pt x="108" y="48"/>
                </a:lnTo>
                <a:lnTo>
                  <a:pt x="124" y="56"/>
                </a:lnTo>
                <a:lnTo>
                  <a:pt x="118" y="68"/>
                </a:lnTo>
                <a:lnTo>
                  <a:pt x="118" y="68"/>
                </a:lnTo>
                <a:lnTo>
                  <a:pt x="124" y="72"/>
                </a:lnTo>
                <a:lnTo>
                  <a:pt x="124" y="72"/>
                </a:lnTo>
                <a:lnTo>
                  <a:pt x="128" y="78"/>
                </a:lnTo>
                <a:lnTo>
                  <a:pt x="140" y="74"/>
                </a:lnTo>
                <a:lnTo>
                  <a:pt x="148" y="88"/>
                </a:lnTo>
                <a:lnTo>
                  <a:pt x="138" y="96"/>
                </a:lnTo>
                <a:lnTo>
                  <a:pt x="138" y="96"/>
                </a:lnTo>
                <a:lnTo>
                  <a:pt x="142" y="110"/>
                </a:lnTo>
                <a:lnTo>
                  <a:pt x="154" y="110"/>
                </a:lnTo>
                <a:lnTo>
                  <a:pt x="154" y="128"/>
                </a:lnTo>
                <a:lnTo>
                  <a:pt x="142" y="130"/>
                </a:lnTo>
                <a:lnTo>
                  <a:pt x="142" y="130"/>
                </a:lnTo>
                <a:lnTo>
                  <a:pt x="138" y="144"/>
                </a:lnTo>
                <a:lnTo>
                  <a:pt x="148" y="150"/>
                </a:lnTo>
                <a:lnTo>
                  <a:pt x="140" y="166"/>
                </a:lnTo>
                <a:lnTo>
                  <a:pt x="128" y="160"/>
                </a:lnTo>
                <a:lnTo>
                  <a:pt x="128" y="160"/>
                </a:lnTo>
                <a:lnTo>
                  <a:pt x="124" y="166"/>
                </a:lnTo>
                <a:lnTo>
                  <a:pt x="124" y="166"/>
                </a:lnTo>
                <a:lnTo>
                  <a:pt x="118" y="170"/>
                </a:lnTo>
                <a:lnTo>
                  <a:pt x="124" y="182"/>
                </a:lnTo>
                <a:lnTo>
                  <a:pt x="108" y="190"/>
                </a:lnTo>
                <a:lnTo>
                  <a:pt x="100" y="180"/>
                </a:lnTo>
                <a:lnTo>
                  <a:pt x="100" y="180"/>
                </a:lnTo>
                <a:lnTo>
                  <a:pt x="86" y="184"/>
                </a:lnTo>
                <a:lnTo>
                  <a:pt x="86" y="196"/>
                </a:lnTo>
                <a:lnTo>
                  <a:pt x="68" y="196"/>
                </a:lnTo>
                <a:lnTo>
                  <a:pt x="66" y="184"/>
                </a:lnTo>
                <a:lnTo>
                  <a:pt x="66" y="184"/>
                </a:lnTo>
                <a:lnTo>
                  <a:pt x="54" y="180"/>
                </a:lnTo>
                <a:lnTo>
                  <a:pt x="46" y="190"/>
                </a:lnTo>
                <a:lnTo>
                  <a:pt x="30" y="182"/>
                </a:lnTo>
                <a:lnTo>
                  <a:pt x="36" y="170"/>
                </a:lnTo>
                <a:lnTo>
                  <a:pt x="36" y="170"/>
                </a:lnTo>
                <a:lnTo>
                  <a:pt x="30" y="166"/>
                </a:lnTo>
                <a:lnTo>
                  <a:pt x="30" y="166"/>
                </a:lnTo>
                <a:lnTo>
                  <a:pt x="26" y="160"/>
                </a:lnTo>
                <a:lnTo>
                  <a:pt x="14" y="166"/>
                </a:lnTo>
                <a:lnTo>
                  <a:pt x="6" y="150"/>
                </a:lnTo>
                <a:lnTo>
                  <a:pt x="16" y="144"/>
                </a:lnTo>
                <a:lnTo>
                  <a:pt x="16" y="144"/>
                </a:lnTo>
                <a:lnTo>
                  <a:pt x="12" y="130"/>
                </a:lnTo>
                <a:lnTo>
                  <a:pt x="0" y="128"/>
                </a:lnTo>
                <a:lnTo>
                  <a:pt x="0" y="110"/>
                </a:lnTo>
                <a:lnTo>
                  <a:pt x="12" y="110"/>
                </a:lnTo>
                <a:lnTo>
                  <a:pt x="12" y="110"/>
                </a:lnTo>
                <a:lnTo>
                  <a:pt x="16" y="96"/>
                </a:lnTo>
                <a:lnTo>
                  <a:pt x="6" y="88"/>
                </a:lnTo>
                <a:lnTo>
                  <a:pt x="14" y="74"/>
                </a:lnTo>
                <a:lnTo>
                  <a:pt x="26" y="78"/>
                </a:lnTo>
                <a:lnTo>
                  <a:pt x="26" y="78"/>
                </a:lnTo>
                <a:lnTo>
                  <a:pt x="30" y="72"/>
                </a:lnTo>
                <a:lnTo>
                  <a:pt x="30" y="72"/>
                </a:lnTo>
                <a:lnTo>
                  <a:pt x="36" y="68"/>
                </a:lnTo>
                <a:lnTo>
                  <a:pt x="30" y="56"/>
                </a:lnTo>
                <a:lnTo>
                  <a:pt x="46" y="48"/>
                </a:lnTo>
                <a:lnTo>
                  <a:pt x="54" y="58"/>
                </a:lnTo>
                <a:lnTo>
                  <a:pt x="54" y="58"/>
                </a:lnTo>
                <a:lnTo>
                  <a:pt x="66" y="54"/>
                </a:lnTo>
                <a:lnTo>
                  <a:pt x="68" y="42"/>
                </a:lnTo>
                <a:lnTo>
                  <a:pt x="86" y="42"/>
                </a:lnTo>
                <a:lnTo>
                  <a:pt x="86" y="54"/>
                </a:lnTo>
                <a:lnTo>
                  <a:pt x="86" y="54"/>
                </a:lnTo>
                <a:close/>
                <a:moveTo>
                  <a:pt x="178" y="120"/>
                </a:moveTo>
                <a:lnTo>
                  <a:pt x="176" y="114"/>
                </a:lnTo>
                <a:lnTo>
                  <a:pt x="170" y="116"/>
                </a:lnTo>
                <a:lnTo>
                  <a:pt x="170" y="120"/>
                </a:lnTo>
                <a:lnTo>
                  <a:pt x="170" y="120"/>
                </a:lnTo>
                <a:lnTo>
                  <a:pt x="166" y="124"/>
                </a:lnTo>
                <a:lnTo>
                  <a:pt x="162" y="120"/>
                </a:lnTo>
                <a:lnTo>
                  <a:pt x="158" y="124"/>
                </a:lnTo>
                <a:lnTo>
                  <a:pt x="160" y="128"/>
                </a:lnTo>
                <a:lnTo>
                  <a:pt x="160" y="128"/>
                </a:lnTo>
                <a:lnTo>
                  <a:pt x="158" y="130"/>
                </a:lnTo>
                <a:lnTo>
                  <a:pt x="158" y="130"/>
                </a:lnTo>
                <a:lnTo>
                  <a:pt x="156" y="132"/>
                </a:lnTo>
                <a:lnTo>
                  <a:pt x="152" y="132"/>
                </a:lnTo>
                <a:lnTo>
                  <a:pt x="150" y="138"/>
                </a:lnTo>
                <a:lnTo>
                  <a:pt x="154" y="140"/>
                </a:lnTo>
                <a:lnTo>
                  <a:pt x="154" y="140"/>
                </a:lnTo>
                <a:lnTo>
                  <a:pt x="154" y="146"/>
                </a:lnTo>
                <a:lnTo>
                  <a:pt x="150" y="148"/>
                </a:lnTo>
                <a:lnTo>
                  <a:pt x="150" y="154"/>
                </a:lnTo>
                <a:lnTo>
                  <a:pt x="156" y="154"/>
                </a:lnTo>
                <a:lnTo>
                  <a:pt x="156" y="154"/>
                </a:lnTo>
                <a:lnTo>
                  <a:pt x="158" y="158"/>
                </a:lnTo>
                <a:lnTo>
                  <a:pt x="154" y="162"/>
                </a:lnTo>
                <a:lnTo>
                  <a:pt x="158" y="166"/>
                </a:lnTo>
                <a:lnTo>
                  <a:pt x="162" y="164"/>
                </a:lnTo>
                <a:lnTo>
                  <a:pt x="162" y="164"/>
                </a:lnTo>
                <a:lnTo>
                  <a:pt x="164" y="166"/>
                </a:lnTo>
                <a:lnTo>
                  <a:pt x="164" y="166"/>
                </a:lnTo>
                <a:lnTo>
                  <a:pt x="166" y="168"/>
                </a:lnTo>
                <a:lnTo>
                  <a:pt x="166" y="172"/>
                </a:lnTo>
                <a:lnTo>
                  <a:pt x="172" y="174"/>
                </a:lnTo>
                <a:lnTo>
                  <a:pt x="174" y="170"/>
                </a:lnTo>
                <a:lnTo>
                  <a:pt x="174" y="170"/>
                </a:lnTo>
                <a:lnTo>
                  <a:pt x="180" y="170"/>
                </a:lnTo>
                <a:lnTo>
                  <a:pt x="182" y="174"/>
                </a:lnTo>
                <a:lnTo>
                  <a:pt x="188" y="174"/>
                </a:lnTo>
                <a:lnTo>
                  <a:pt x="188" y="168"/>
                </a:lnTo>
                <a:lnTo>
                  <a:pt x="188" y="168"/>
                </a:lnTo>
                <a:lnTo>
                  <a:pt x="192" y="166"/>
                </a:lnTo>
                <a:lnTo>
                  <a:pt x="196" y="170"/>
                </a:lnTo>
                <a:lnTo>
                  <a:pt x="200" y="166"/>
                </a:lnTo>
                <a:lnTo>
                  <a:pt x="198" y="162"/>
                </a:lnTo>
                <a:lnTo>
                  <a:pt x="198" y="162"/>
                </a:lnTo>
                <a:lnTo>
                  <a:pt x="200" y="160"/>
                </a:lnTo>
                <a:lnTo>
                  <a:pt x="200" y="160"/>
                </a:lnTo>
                <a:lnTo>
                  <a:pt x="202" y="156"/>
                </a:lnTo>
                <a:lnTo>
                  <a:pt x="206" y="158"/>
                </a:lnTo>
                <a:lnTo>
                  <a:pt x="208" y="152"/>
                </a:lnTo>
                <a:lnTo>
                  <a:pt x="204" y="150"/>
                </a:lnTo>
                <a:lnTo>
                  <a:pt x="204" y="150"/>
                </a:lnTo>
                <a:lnTo>
                  <a:pt x="204" y="144"/>
                </a:lnTo>
                <a:lnTo>
                  <a:pt x="208" y="142"/>
                </a:lnTo>
                <a:lnTo>
                  <a:pt x="208" y="136"/>
                </a:lnTo>
                <a:lnTo>
                  <a:pt x="202" y="136"/>
                </a:lnTo>
                <a:lnTo>
                  <a:pt x="202" y="136"/>
                </a:lnTo>
                <a:lnTo>
                  <a:pt x="200" y="132"/>
                </a:lnTo>
                <a:lnTo>
                  <a:pt x="204" y="128"/>
                </a:lnTo>
                <a:lnTo>
                  <a:pt x="200" y="122"/>
                </a:lnTo>
                <a:lnTo>
                  <a:pt x="196" y="126"/>
                </a:lnTo>
                <a:lnTo>
                  <a:pt x="196" y="126"/>
                </a:lnTo>
                <a:lnTo>
                  <a:pt x="194" y="124"/>
                </a:lnTo>
                <a:lnTo>
                  <a:pt x="194" y="124"/>
                </a:lnTo>
                <a:lnTo>
                  <a:pt x="190" y="122"/>
                </a:lnTo>
                <a:lnTo>
                  <a:pt x="192" y="118"/>
                </a:lnTo>
                <a:lnTo>
                  <a:pt x="186" y="116"/>
                </a:lnTo>
                <a:lnTo>
                  <a:pt x="184" y="120"/>
                </a:lnTo>
                <a:lnTo>
                  <a:pt x="184" y="120"/>
                </a:lnTo>
                <a:lnTo>
                  <a:pt x="178" y="120"/>
                </a:lnTo>
                <a:lnTo>
                  <a:pt x="178" y="120"/>
                </a:lnTo>
                <a:close/>
                <a:moveTo>
                  <a:pt x="190" y="128"/>
                </a:moveTo>
                <a:lnTo>
                  <a:pt x="190" y="128"/>
                </a:lnTo>
                <a:lnTo>
                  <a:pt x="194" y="134"/>
                </a:lnTo>
                <a:lnTo>
                  <a:pt x="198" y="142"/>
                </a:lnTo>
                <a:lnTo>
                  <a:pt x="198" y="142"/>
                </a:lnTo>
                <a:lnTo>
                  <a:pt x="198" y="148"/>
                </a:lnTo>
                <a:lnTo>
                  <a:pt x="194" y="156"/>
                </a:lnTo>
                <a:lnTo>
                  <a:pt x="194" y="156"/>
                </a:lnTo>
                <a:lnTo>
                  <a:pt x="190" y="160"/>
                </a:lnTo>
                <a:lnTo>
                  <a:pt x="182" y="164"/>
                </a:lnTo>
                <a:lnTo>
                  <a:pt x="182" y="164"/>
                </a:lnTo>
                <a:lnTo>
                  <a:pt x="174" y="164"/>
                </a:lnTo>
                <a:lnTo>
                  <a:pt x="168" y="160"/>
                </a:lnTo>
                <a:lnTo>
                  <a:pt x="168" y="160"/>
                </a:lnTo>
                <a:lnTo>
                  <a:pt x="162" y="156"/>
                </a:lnTo>
                <a:lnTo>
                  <a:pt x="160" y="148"/>
                </a:lnTo>
                <a:lnTo>
                  <a:pt x="160" y="148"/>
                </a:lnTo>
                <a:lnTo>
                  <a:pt x="160" y="140"/>
                </a:lnTo>
                <a:lnTo>
                  <a:pt x="164" y="134"/>
                </a:lnTo>
                <a:lnTo>
                  <a:pt x="164" y="134"/>
                </a:lnTo>
                <a:lnTo>
                  <a:pt x="168" y="128"/>
                </a:lnTo>
                <a:lnTo>
                  <a:pt x="176" y="126"/>
                </a:lnTo>
                <a:lnTo>
                  <a:pt x="176" y="126"/>
                </a:lnTo>
                <a:lnTo>
                  <a:pt x="184" y="126"/>
                </a:lnTo>
                <a:lnTo>
                  <a:pt x="190" y="128"/>
                </a:lnTo>
                <a:lnTo>
                  <a:pt x="190" y="128"/>
                </a:lnTo>
                <a:close/>
                <a:moveTo>
                  <a:pt x="160" y="6"/>
                </a:moveTo>
                <a:lnTo>
                  <a:pt x="158" y="0"/>
                </a:lnTo>
                <a:lnTo>
                  <a:pt x="148" y="0"/>
                </a:lnTo>
                <a:lnTo>
                  <a:pt x="150" y="8"/>
                </a:lnTo>
                <a:lnTo>
                  <a:pt x="150" y="8"/>
                </a:lnTo>
                <a:lnTo>
                  <a:pt x="142" y="10"/>
                </a:lnTo>
                <a:lnTo>
                  <a:pt x="138" y="6"/>
                </a:lnTo>
                <a:lnTo>
                  <a:pt x="130" y="12"/>
                </a:lnTo>
                <a:lnTo>
                  <a:pt x="134" y="18"/>
                </a:lnTo>
                <a:lnTo>
                  <a:pt x="134" y="18"/>
                </a:lnTo>
                <a:lnTo>
                  <a:pt x="132" y="20"/>
                </a:lnTo>
                <a:lnTo>
                  <a:pt x="132" y="20"/>
                </a:lnTo>
                <a:lnTo>
                  <a:pt x="130" y="24"/>
                </a:lnTo>
                <a:lnTo>
                  <a:pt x="124" y="22"/>
                </a:lnTo>
                <a:lnTo>
                  <a:pt x="120" y="32"/>
                </a:lnTo>
                <a:lnTo>
                  <a:pt x="126" y="34"/>
                </a:lnTo>
                <a:lnTo>
                  <a:pt x="126" y="34"/>
                </a:lnTo>
                <a:lnTo>
                  <a:pt x="126" y="42"/>
                </a:lnTo>
                <a:lnTo>
                  <a:pt x="120" y="44"/>
                </a:lnTo>
                <a:lnTo>
                  <a:pt x="122" y="52"/>
                </a:lnTo>
                <a:lnTo>
                  <a:pt x="128" y="52"/>
                </a:lnTo>
                <a:lnTo>
                  <a:pt x="128" y="52"/>
                </a:lnTo>
                <a:lnTo>
                  <a:pt x="132" y="58"/>
                </a:lnTo>
                <a:lnTo>
                  <a:pt x="126" y="64"/>
                </a:lnTo>
                <a:lnTo>
                  <a:pt x="132" y="70"/>
                </a:lnTo>
                <a:lnTo>
                  <a:pt x="138" y="66"/>
                </a:lnTo>
                <a:lnTo>
                  <a:pt x="138" y="66"/>
                </a:lnTo>
                <a:lnTo>
                  <a:pt x="142" y="70"/>
                </a:lnTo>
                <a:lnTo>
                  <a:pt x="142" y="70"/>
                </a:lnTo>
                <a:lnTo>
                  <a:pt x="144" y="72"/>
                </a:lnTo>
                <a:lnTo>
                  <a:pt x="142" y="78"/>
                </a:lnTo>
                <a:lnTo>
                  <a:pt x="152" y="80"/>
                </a:lnTo>
                <a:lnTo>
                  <a:pt x="154" y="74"/>
                </a:lnTo>
                <a:lnTo>
                  <a:pt x="154" y="74"/>
                </a:lnTo>
                <a:lnTo>
                  <a:pt x="162" y="76"/>
                </a:lnTo>
                <a:lnTo>
                  <a:pt x="164" y="82"/>
                </a:lnTo>
                <a:lnTo>
                  <a:pt x="172" y="80"/>
                </a:lnTo>
                <a:lnTo>
                  <a:pt x="172" y="74"/>
                </a:lnTo>
                <a:lnTo>
                  <a:pt x="172" y="74"/>
                </a:lnTo>
                <a:lnTo>
                  <a:pt x="180" y="70"/>
                </a:lnTo>
                <a:lnTo>
                  <a:pt x="184" y="74"/>
                </a:lnTo>
                <a:lnTo>
                  <a:pt x="190" y="68"/>
                </a:lnTo>
                <a:lnTo>
                  <a:pt x="188" y="62"/>
                </a:lnTo>
                <a:lnTo>
                  <a:pt x="188" y="62"/>
                </a:lnTo>
                <a:lnTo>
                  <a:pt x="190" y="60"/>
                </a:lnTo>
                <a:lnTo>
                  <a:pt x="190" y="60"/>
                </a:lnTo>
                <a:lnTo>
                  <a:pt x="192" y="56"/>
                </a:lnTo>
                <a:lnTo>
                  <a:pt x="198" y="58"/>
                </a:lnTo>
                <a:lnTo>
                  <a:pt x="200" y="50"/>
                </a:lnTo>
                <a:lnTo>
                  <a:pt x="194" y="46"/>
                </a:lnTo>
                <a:lnTo>
                  <a:pt x="194" y="46"/>
                </a:lnTo>
                <a:lnTo>
                  <a:pt x="196" y="40"/>
                </a:lnTo>
                <a:lnTo>
                  <a:pt x="202" y="38"/>
                </a:lnTo>
                <a:lnTo>
                  <a:pt x="200" y="28"/>
                </a:lnTo>
                <a:lnTo>
                  <a:pt x="194" y="28"/>
                </a:lnTo>
                <a:lnTo>
                  <a:pt x="194" y="28"/>
                </a:lnTo>
                <a:lnTo>
                  <a:pt x="190" y="22"/>
                </a:lnTo>
                <a:lnTo>
                  <a:pt x="194" y="18"/>
                </a:lnTo>
                <a:lnTo>
                  <a:pt x="188" y="10"/>
                </a:lnTo>
                <a:lnTo>
                  <a:pt x="184" y="14"/>
                </a:lnTo>
                <a:lnTo>
                  <a:pt x="184" y="14"/>
                </a:lnTo>
                <a:lnTo>
                  <a:pt x="180" y="12"/>
                </a:lnTo>
                <a:lnTo>
                  <a:pt x="180" y="12"/>
                </a:lnTo>
                <a:lnTo>
                  <a:pt x="178" y="10"/>
                </a:lnTo>
                <a:lnTo>
                  <a:pt x="178" y="4"/>
                </a:lnTo>
                <a:lnTo>
                  <a:pt x="170" y="0"/>
                </a:lnTo>
                <a:lnTo>
                  <a:pt x="168" y="6"/>
                </a:lnTo>
                <a:lnTo>
                  <a:pt x="168" y="6"/>
                </a:lnTo>
                <a:lnTo>
                  <a:pt x="160" y="6"/>
                </a:lnTo>
                <a:lnTo>
                  <a:pt x="160" y="6"/>
                </a:lnTo>
                <a:close/>
                <a:moveTo>
                  <a:pt x="176" y="18"/>
                </a:moveTo>
                <a:lnTo>
                  <a:pt x="176" y="18"/>
                </a:lnTo>
                <a:lnTo>
                  <a:pt x="166" y="14"/>
                </a:lnTo>
                <a:lnTo>
                  <a:pt x="156" y="14"/>
                </a:lnTo>
                <a:lnTo>
                  <a:pt x="156" y="14"/>
                </a:lnTo>
                <a:lnTo>
                  <a:pt x="146" y="18"/>
                </a:lnTo>
                <a:lnTo>
                  <a:pt x="138" y="26"/>
                </a:lnTo>
                <a:lnTo>
                  <a:pt x="138" y="26"/>
                </a:lnTo>
                <a:lnTo>
                  <a:pt x="134" y="34"/>
                </a:lnTo>
                <a:lnTo>
                  <a:pt x="134" y="46"/>
                </a:lnTo>
                <a:lnTo>
                  <a:pt x="134" y="46"/>
                </a:lnTo>
                <a:lnTo>
                  <a:pt x="138" y="54"/>
                </a:lnTo>
                <a:lnTo>
                  <a:pt x="146" y="62"/>
                </a:lnTo>
                <a:lnTo>
                  <a:pt x="146" y="62"/>
                </a:lnTo>
                <a:lnTo>
                  <a:pt x="156" y="66"/>
                </a:lnTo>
                <a:lnTo>
                  <a:pt x="166" y="66"/>
                </a:lnTo>
                <a:lnTo>
                  <a:pt x="166" y="66"/>
                </a:lnTo>
                <a:lnTo>
                  <a:pt x="176" y="62"/>
                </a:lnTo>
                <a:lnTo>
                  <a:pt x="182" y="56"/>
                </a:lnTo>
                <a:lnTo>
                  <a:pt x="182" y="56"/>
                </a:lnTo>
                <a:lnTo>
                  <a:pt x="186" y="46"/>
                </a:lnTo>
                <a:lnTo>
                  <a:pt x="186" y="36"/>
                </a:lnTo>
                <a:lnTo>
                  <a:pt x="186" y="36"/>
                </a:lnTo>
                <a:lnTo>
                  <a:pt x="182" y="26"/>
                </a:lnTo>
                <a:lnTo>
                  <a:pt x="176" y="18"/>
                </a:lnTo>
                <a:lnTo>
                  <a:pt x="176" y="18"/>
                </a:lnTo>
                <a:close/>
                <a:moveTo>
                  <a:pt x="90" y="86"/>
                </a:moveTo>
                <a:lnTo>
                  <a:pt x="90" y="86"/>
                </a:lnTo>
                <a:lnTo>
                  <a:pt x="86" y="86"/>
                </a:lnTo>
                <a:lnTo>
                  <a:pt x="84" y="88"/>
                </a:lnTo>
                <a:lnTo>
                  <a:pt x="82" y="90"/>
                </a:lnTo>
                <a:lnTo>
                  <a:pt x="80" y="94"/>
                </a:lnTo>
                <a:lnTo>
                  <a:pt x="80" y="94"/>
                </a:lnTo>
                <a:lnTo>
                  <a:pt x="82" y="96"/>
                </a:lnTo>
                <a:lnTo>
                  <a:pt x="84" y="100"/>
                </a:lnTo>
                <a:lnTo>
                  <a:pt x="86" y="102"/>
                </a:lnTo>
                <a:lnTo>
                  <a:pt x="90" y="102"/>
                </a:lnTo>
                <a:lnTo>
                  <a:pt x="90" y="102"/>
                </a:lnTo>
                <a:lnTo>
                  <a:pt x="92" y="102"/>
                </a:lnTo>
                <a:lnTo>
                  <a:pt x="96" y="100"/>
                </a:lnTo>
                <a:lnTo>
                  <a:pt x="98" y="96"/>
                </a:lnTo>
                <a:lnTo>
                  <a:pt x="98" y="94"/>
                </a:lnTo>
                <a:lnTo>
                  <a:pt x="98" y="94"/>
                </a:lnTo>
                <a:lnTo>
                  <a:pt x="98" y="90"/>
                </a:lnTo>
                <a:lnTo>
                  <a:pt x="96" y="88"/>
                </a:lnTo>
                <a:lnTo>
                  <a:pt x="92" y="86"/>
                </a:lnTo>
                <a:lnTo>
                  <a:pt x="90" y="86"/>
                </a:lnTo>
                <a:lnTo>
                  <a:pt x="90" y="86"/>
                </a:lnTo>
                <a:close/>
                <a:moveTo>
                  <a:pt x="70" y="164"/>
                </a:moveTo>
                <a:lnTo>
                  <a:pt x="74" y="166"/>
                </a:lnTo>
                <a:lnTo>
                  <a:pt x="86" y="152"/>
                </a:lnTo>
                <a:lnTo>
                  <a:pt x="90" y="138"/>
                </a:lnTo>
                <a:lnTo>
                  <a:pt x="100" y="144"/>
                </a:lnTo>
                <a:lnTo>
                  <a:pt x="98" y="158"/>
                </a:lnTo>
                <a:lnTo>
                  <a:pt x="104" y="158"/>
                </a:lnTo>
                <a:lnTo>
                  <a:pt x="108" y="140"/>
                </a:lnTo>
                <a:lnTo>
                  <a:pt x="98" y="128"/>
                </a:lnTo>
                <a:lnTo>
                  <a:pt x="100" y="116"/>
                </a:lnTo>
                <a:lnTo>
                  <a:pt x="104" y="122"/>
                </a:lnTo>
                <a:lnTo>
                  <a:pt x="116" y="120"/>
                </a:lnTo>
                <a:lnTo>
                  <a:pt x="116" y="114"/>
                </a:lnTo>
                <a:lnTo>
                  <a:pt x="106" y="116"/>
                </a:lnTo>
                <a:lnTo>
                  <a:pt x="102" y="104"/>
                </a:lnTo>
                <a:lnTo>
                  <a:pt x="76" y="106"/>
                </a:lnTo>
                <a:lnTo>
                  <a:pt x="62" y="120"/>
                </a:lnTo>
                <a:lnTo>
                  <a:pt x="70" y="132"/>
                </a:lnTo>
                <a:lnTo>
                  <a:pt x="74" y="130"/>
                </a:lnTo>
                <a:lnTo>
                  <a:pt x="72" y="120"/>
                </a:lnTo>
                <a:lnTo>
                  <a:pt x="78" y="118"/>
                </a:lnTo>
                <a:lnTo>
                  <a:pt x="78" y="136"/>
                </a:lnTo>
                <a:lnTo>
                  <a:pt x="78" y="148"/>
                </a:lnTo>
                <a:lnTo>
                  <a:pt x="70" y="164"/>
                </a:lnTo>
                <a:lnTo>
                  <a:pt x="70" y="164"/>
                </a:lnTo>
                <a:close/>
                <a:moveTo>
                  <a:pt x="112" y="84"/>
                </a:moveTo>
                <a:lnTo>
                  <a:pt x="112" y="84"/>
                </a:lnTo>
                <a:lnTo>
                  <a:pt x="104" y="78"/>
                </a:lnTo>
                <a:lnTo>
                  <a:pt x="96" y="74"/>
                </a:lnTo>
                <a:lnTo>
                  <a:pt x="86" y="70"/>
                </a:lnTo>
                <a:lnTo>
                  <a:pt x="76" y="70"/>
                </a:lnTo>
                <a:lnTo>
                  <a:pt x="76" y="70"/>
                </a:lnTo>
                <a:lnTo>
                  <a:pt x="66" y="70"/>
                </a:lnTo>
                <a:lnTo>
                  <a:pt x="58" y="74"/>
                </a:lnTo>
                <a:lnTo>
                  <a:pt x="48" y="78"/>
                </a:lnTo>
                <a:lnTo>
                  <a:pt x="42" y="84"/>
                </a:lnTo>
                <a:lnTo>
                  <a:pt x="42" y="84"/>
                </a:lnTo>
                <a:lnTo>
                  <a:pt x="36" y="92"/>
                </a:lnTo>
                <a:lnTo>
                  <a:pt x="30" y="100"/>
                </a:lnTo>
                <a:lnTo>
                  <a:pt x="28" y="110"/>
                </a:lnTo>
                <a:lnTo>
                  <a:pt x="28" y="120"/>
                </a:lnTo>
                <a:lnTo>
                  <a:pt x="28" y="120"/>
                </a:lnTo>
                <a:lnTo>
                  <a:pt x="28" y="130"/>
                </a:lnTo>
                <a:lnTo>
                  <a:pt x="30" y="138"/>
                </a:lnTo>
                <a:lnTo>
                  <a:pt x="36" y="148"/>
                </a:lnTo>
                <a:lnTo>
                  <a:pt x="42" y="154"/>
                </a:lnTo>
                <a:lnTo>
                  <a:pt x="42" y="154"/>
                </a:lnTo>
                <a:lnTo>
                  <a:pt x="48" y="160"/>
                </a:lnTo>
                <a:lnTo>
                  <a:pt x="58" y="166"/>
                </a:lnTo>
                <a:lnTo>
                  <a:pt x="66" y="168"/>
                </a:lnTo>
                <a:lnTo>
                  <a:pt x="76" y="170"/>
                </a:lnTo>
                <a:lnTo>
                  <a:pt x="76" y="170"/>
                </a:lnTo>
                <a:lnTo>
                  <a:pt x="86" y="168"/>
                </a:lnTo>
                <a:lnTo>
                  <a:pt x="96" y="166"/>
                </a:lnTo>
                <a:lnTo>
                  <a:pt x="104" y="160"/>
                </a:lnTo>
                <a:lnTo>
                  <a:pt x="112" y="154"/>
                </a:lnTo>
                <a:lnTo>
                  <a:pt x="112" y="154"/>
                </a:lnTo>
                <a:lnTo>
                  <a:pt x="118" y="148"/>
                </a:lnTo>
                <a:lnTo>
                  <a:pt x="122" y="138"/>
                </a:lnTo>
                <a:lnTo>
                  <a:pt x="126" y="130"/>
                </a:lnTo>
                <a:lnTo>
                  <a:pt x="126" y="120"/>
                </a:lnTo>
                <a:lnTo>
                  <a:pt x="126" y="120"/>
                </a:lnTo>
                <a:lnTo>
                  <a:pt x="126" y="110"/>
                </a:lnTo>
                <a:lnTo>
                  <a:pt x="122" y="100"/>
                </a:lnTo>
                <a:lnTo>
                  <a:pt x="118" y="92"/>
                </a:lnTo>
                <a:lnTo>
                  <a:pt x="112" y="84"/>
                </a:lnTo>
                <a:lnTo>
                  <a:pt x="112" y="8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8" name="Freeform 196"/>
          <p:cNvSpPr>
            <a:spLocks noEditPoints="1"/>
          </p:cNvSpPr>
          <p:nvPr/>
        </p:nvSpPr>
        <p:spPr bwMode="auto">
          <a:xfrm>
            <a:off x="10192053" y="4853424"/>
            <a:ext cx="951840" cy="763456"/>
          </a:xfrm>
          <a:custGeom>
            <a:avLst/>
            <a:gdLst>
              <a:gd name="T0" fmla="*/ 120 w 192"/>
              <a:gd name="T1" fmla="*/ 24 h 154"/>
              <a:gd name="T2" fmla="*/ 122 w 192"/>
              <a:gd name="T3" fmla="*/ 8 h 154"/>
              <a:gd name="T4" fmla="*/ 130 w 192"/>
              <a:gd name="T5" fmla="*/ 0 h 154"/>
              <a:gd name="T6" fmla="*/ 192 w 192"/>
              <a:gd name="T7" fmla="*/ 0 h 154"/>
              <a:gd name="T8" fmla="*/ 192 w 192"/>
              <a:gd name="T9" fmla="*/ 146 h 154"/>
              <a:gd name="T10" fmla="*/ 184 w 192"/>
              <a:gd name="T11" fmla="*/ 154 h 154"/>
              <a:gd name="T12" fmla="*/ 122 w 192"/>
              <a:gd name="T13" fmla="*/ 154 h 154"/>
              <a:gd name="T14" fmla="*/ 122 w 192"/>
              <a:gd name="T15" fmla="*/ 124 h 154"/>
              <a:gd name="T16" fmla="*/ 86 w 192"/>
              <a:gd name="T17" fmla="*/ 124 h 154"/>
              <a:gd name="T18" fmla="*/ 94 w 192"/>
              <a:gd name="T19" fmla="*/ 140 h 154"/>
              <a:gd name="T20" fmla="*/ 28 w 192"/>
              <a:gd name="T21" fmla="*/ 152 h 154"/>
              <a:gd name="T22" fmla="*/ 38 w 192"/>
              <a:gd name="T23" fmla="*/ 140 h 154"/>
              <a:gd name="T24" fmla="*/ 8 w 192"/>
              <a:gd name="T25" fmla="*/ 124 h 154"/>
              <a:gd name="T26" fmla="*/ 0 w 192"/>
              <a:gd name="T27" fmla="*/ 116 h 154"/>
              <a:gd name="T28" fmla="*/ 0 w 192"/>
              <a:gd name="T29" fmla="*/ 24 h 154"/>
              <a:gd name="T30" fmla="*/ 8 w 192"/>
              <a:gd name="T31" fmla="*/ 24 h 154"/>
              <a:gd name="T32" fmla="*/ 28 w 192"/>
              <a:gd name="T33" fmla="*/ 82 h 154"/>
              <a:gd name="T34" fmla="*/ 56 w 192"/>
              <a:gd name="T35" fmla="*/ 68 h 154"/>
              <a:gd name="T36" fmla="*/ 62 w 192"/>
              <a:gd name="T37" fmla="*/ 76 h 154"/>
              <a:gd name="T38" fmla="*/ 72 w 192"/>
              <a:gd name="T39" fmla="*/ 78 h 154"/>
              <a:gd name="T40" fmla="*/ 76 w 192"/>
              <a:gd name="T41" fmla="*/ 76 h 154"/>
              <a:gd name="T42" fmla="*/ 86 w 192"/>
              <a:gd name="T43" fmla="*/ 58 h 154"/>
              <a:gd name="T44" fmla="*/ 94 w 192"/>
              <a:gd name="T45" fmla="*/ 56 h 154"/>
              <a:gd name="T46" fmla="*/ 92 w 192"/>
              <a:gd name="T47" fmla="*/ 48 h 154"/>
              <a:gd name="T48" fmla="*/ 84 w 192"/>
              <a:gd name="T49" fmla="*/ 52 h 154"/>
              <a:gd name="T50" fmla="*/ 74 w 192"/>
              <a:gd name="T51" fmla="*/ 54 h 154"/>
              <a:gd name="T52" fmla="*/ 70 w 192"/>
              <a:gd name="T53" fmla="*/ 70 h 154"/>
              <a:gd name="T54" fmla="*/ 62 w 192"/>
              <a:gd name="T55" fmla="*/ 64 h 154"/>
              <a:gd name="T56" fmla="*/ 60 w 192"/>
              <a:gd name="T57" fmla="*/ 62 h 154"/>
              <a:gd name="T58" fmla="*/ 24 w 192"/>
              <a:gd name="T59" fmla="*/ 76 h 154"/>
              <a:gd name="T60" fmla="*/ 32 w 192"/>
              <a:gd name="T61" fmla="*/ 102 h 154"/>
              <a:gd name="T62" fmla="*/ 42 w 192"/>
              <a:gd name="T63" fmla="*/ 84 h 154"/>
              <a:gd name="T64" fmla="*/ 32 w 192"/>
              <a:gd name="T65" fmla="*/ 102 h 154"/>
              <a:gd name="T66" fmla="*/ 86 w 192"/>
              <a:gd name="T67" fmla="*/ 102 h 154"/>
              <a:gd name="T68" fmla="*/ 94 w 192"/>
              <a:gd name="T69" fmla="*/ 66 h 154"/>
              <a:gd name="T70" fmla="*/ 86 w 192"/>
              <a:gd name="T71" fmla="*/ 102 h 154"/>
              <a:gd name="T72" fmla="*/ 72 w 192"/>
              <a:gd name="T73" fmla="*/ 102 h 154"/>
              <a:gd name="T74" fmla="*/ 80 w 192"/>
              <a:gd name="T75" fmla="*/ 86 h 154"/>
              <a:gd name="T76" fmla="*/ 72 w 192"/>
              <a:gd name="T77" fmla="*/ 102 h 154"/>
              <a:gd name="T78" fmla="*/ 58 w 192"/>
              <a:gd name="T79" fmla="*/ 102 h 154"/>
              <a:gd name="T80" fmla="*/ 68 w 192"/>
              <a:gd name="T81" fmla="*/ 82 h 154"/>
              <a:gd name="T82" fmla="*/ 58 w 192"/>
              <a:gd name="T83" fmla="*/ 102 h 154"/>
              <a:gd name="T84" fmla="*/ 46 w 192"/>
              <a:gd name="T85" fmla="*/ 102 h 154"/>
              <a:gd name="T86" fmla="*/ 54 w 192"/>
              <a:gd name="T87" fmla="*/ 76 h 154"/>
              <a:gd name="T88" fmla="*/ 46 w 192"/>
              <a:gd name="T89" fmla="*/ 102 h 154"/>
              <a:gd name="T90" fmla="*/ 146 w 192"/>
              <a:gd name="T91" fmla="*/ 54 h 154"/>
              <a:gd name="T92" fmla="*/ 176 w 192"/>
              <a:gd name="T93" fmla="*/ 44 h 154"/>
              <a:gd name="T94" fmla="*/ 146 w 192"/>
              <a:gd name="T95" fmla="*/ 28 h 154"/>
              <a:gd name="T96" fmla="*/ 176 w 192"/>
              <a:gd name="T97" fmla="*/ 16 h 154"/>
              <a:gd name="T98" fmla="*/ 138 w 192"/>
              <a:gd name="T99" fmla="*/ 138 h 154"/>
              <a:gd name="T100" fmla="*/ 176 w 192"/>
              <a:gd name="T101" fmla="*/ 70 h 154"/>
              <a:gd name="T102" fmla="*/ 146 w 192"/>
              <a:gd name="T103" fmla="*/ 54 h 154"/>
              <a:gd name="T104" fmla="*/ 112 w 192"/>
              <a:gd name="T105" fmla="*/ 40 h 154"/>
              <a:gd name="T106" fmla="*/ 16 w 192"/>
              <a:gd name="T107" fmla="*/ 108 h 154"/>
              <a:gd name="T108" fmla="*/ 112 w 192"/>
              <a:gd name="T109" fmla="*/ 4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92" h="154">
                <a:moveTo>
                  <a:pt x="8" y="24"/>
                </a:moveTo>
                <a:lnTo>
                  <a:pt x="120" y="24"/>
                </a:lnTo>
                <a:lnTo>
                  <a:pt x="122" y="24"/>
                </a:lnTo>
                <a:lnTo>
                  <a:pt x="122" y="8"/>
                </a:lnTo>
                <a:lnTo>
                  <a:pt x="122" y="0"/>
                </a:lnTo>
                <a:lnTo>
                  <a:pt x="130" y="0"/>
                </a:lnTo>
                <a:lnTo>
                  <a:pt x="184" y="0"/>
                </a:lnTo>
                <a:lnTo>
                  <a:pt x="192" y="0"/>
                </a:lnTo>
                <a:lnTo>
                  <a:pt x="192" y="8"/>
                </a:lnTo>
                <a:lnTo>
                  <a:pt x="192" y="146"/>
                </a:lnTo>
                <a:lnTo>
                  <a:pt x="192" y="154"/>
                </a:lnTo>
                <a:lnTo>
                  <a:pt x="184" y="154"/>
                </a:lnTo>
                <a:lnTo>
                  <a:pt x="130" y="154"/>
                </a:lnTo>
                <a:lnTo>
                  <a:pt x="122" y="154"/>
                </a:lnTo>
                <a:lnTo>
                  <a:pt x="122" y="146"/>
                </a:lnTo>
                <a:lnTo>
                  <a:pt x="122" y="124"/>
                </a:lnTo>
                <a:lnTo>
                  <a:pt x="120" y="124"/>
                </a:lnTo>
                <a:lnTo>
                  <a:pt x="86" y="124"/>
                </a:lnTo>
                <a:lnTo>
                  <a:pt x="86" y="140"/>
                </a:lnTo>
                <a:lnTo>
                  <a:pt x="94" y="140"/>
                </a:lnTo>
                <a:lnTo>
                  <a:pt x="94" y="152"/>
                </a:lnTo>
                <a:lnTo>
                  <a:pt x="28" y="152"/>
                </a:lnTo>
                <a:lnTo>
                  <a:pt x="28" y="140"/>
                </a:lnTo>
                <a:lnTo>
                  <a:pt x="38" y="140"/>
                </a:lnTo>
                <a:lnTo>
                  <a:pt x="38" y="124"/>
                </a:lnTo>
                <a:lnTo>
                  <a:pt x="8" y="124"/>
                </a:lnTo>
                <a:lnTo>
                  <a:pt x="0" y="124"/>
                </a:lnTo>
                <a:lnTo>
                  <a:pt x="0" y="116"/>
                </a:lnTo>
                <a:lnTo>
                  <a:pt x="0" y="32"/>
                </a:lnTo>
                <a:lnTo>
                  <a:pt x="0" y="24"/>
                </a:lnTo>
                <a:lnTo>
                  <a:pt x="8" y="24"/>
                </a:lnTo>
                <a:lnTo>
                  <a:pt x="8" y="24"/>
                </a:lnTo>
                <a:close/>
                <a:moveTo>
                  <a:pt x="24" y="76"/>
                </a:moveTo>
                <a:lnTo>
                  <a:pt x="28" y="82"/>
                </a:lnTo>
                <a:lnTo>
                  <a:pt x="48" y="68"/>
                </a:lnTo>
                <a:lnTo>
                  <a:pt x="56" y="68"/>
                </a:lnTo>
                <a:lnTo>
                  <a:pt x="62" y="74"/>
                </a:lnTo>
                <a:lnTo>
                  <a:pt x="62" y="76"/>
                </a:lnTo>
                <a:lnTo>
                  <a:pt x="64" y="76"/>
                </a:lnTo>
                <a:lnTo>
                  <a:pt x="72" y="78"/>
                </a:lnTo>
                <a:lnTo>
                  <a:pt x="76" y="80"/>
                </a:lnTo>
                <a:lnTo>
                  <a:pt x="76" y="76"/>
                </a:lnTo>
                <a:lnTo>
                  <a:pt x="80" y="58"/>
                </a:lnTo>
                <a:lnTo>
                  <a:pt x="86" y="58"/>
                </a:lnTo>
                <a:lnTo>
                  <a:pt x="86" y="64"/>
                </a:lnTo>
                <a:lnTo>
                  <a:pt x="94" y="56"/>
                </a:lnTo>
                <a:lnTo>
                  <a:pt x="100" y="50"/>
                </a:lnTo>
                <a:lnTo>
                  <a:pt x="92" y="48"/>
                </a:lnTo>
                <a:lnTo>
                  <a:pt x="82" y="46"/>
                </a:lnTo>
                <a:lnTo>
                  <a:pt x="84" y="52"/>
                </a:lnTo>
                <a:lnTo>
                  <a:pt x="76" y="54"/>
                </a:lnTo>
                <a:lnTo>
                  <a:pt x="74" y="54"/>
                </a:lnTo>
                <a:lnTo>
                  <a:pt x="74" y="56"/>
                </a:lnTo>
                <a:lnTo>
                  <a:pt x="70" y="70"/>
                </a:lnTo>
                <a:lnTo>
                  <a:pt x="66" y="70"/>
                </a:lnTo>
                <a:lnTo>
                  <a:pt x="62" y="64"/>
                </a:lnTo>
                <a:lnTo>
                  <a:pt x="60" y="62"/>
                </a:lnTo>
                <a:lnTo>
                  <a:pt x="60" y="62"/>
                </a:lnTo>
                <a:lnTo>
                  <a:pt x="46" y="60"/>
                </a:lnTo>
                <a:lnTo>
                  <a:pt x="24" y="76"/>
                </a:lnTo>
                <a:lnTo>
                  <a:pt x="24" y="76"/>
                </a:lnTo>
                <a:close/>
                <a:moveTo>
                  <a:pt x="32" y="102"/>
                </a:moveTo>
                <a:lnTo>
                  <a:pt x="42" y="102"/>
                </a:lnTo>
                <a:lnTo>
                  <a:pt x="42" y="84"/>
                </a:lnTo>
                <a:lnTo>
                  <a:pt x="32" y="84"/>
                </a:lnTo>
                <a:lnTo>
                  <a:pt x="32" y="102"/>
                </a:lnTo>
                <a:lnTo>
                  <a:pt x="32" y="102"/>
                </a:lnTo>
                <a:close/>
                <a:moveTo>
                  <a:pt x="86" y="102"/>
                </a:moveTo>
                <a:lnTo>
                  <a:pt x="94" y="102"/>
                </a:lnTo>
                <a:lnTo>
                  <a:pt x="94" y="66"/>
                </a:lnTo>
                <a:lnTo>
                  <a:pt x="86" y="66"/>
                </a:lnTo>
                <a:lnTo>
                  <a:pt x="86" y="102"/>
                </a:lnTo>
                <a:lnTo>
                  <a:pt x="86" y="102"/>
                </a:lnTo>
                <a:close/>
                <a:moveTo>
                  <a:pt x="72" y="102"/>
                </a:moveTo>
                <a:lnTo>
                  <a:pt x="80" y="102"/>
                </a:lnTo>
                <a:lnTo>
                  <a:pt x="80" y="86"/>
                </a:lnTo>
                <a:lnTo>
                  <a:pt x="72" y="86"/>
                </a:lnTo>
                <a:lnTo>
                  <a:pt x="72" y="102"/>
                </a:lnTo>
                <a:lnTo>
                  <a:pt x="72" y="102"/>
                </a:lnTo>
                <a:close/>
                <a:moveTo>
                  <a:pt x="58" y="102"/>
                </a:moveTo>
                <a:lnTo>
                  <a:pt x="68" y="102"/>
                </a:lnTo>
                <a:lnTo>
                  <a:pt x="68" y="82"/>
                </a:lnTo>
                <a:lnTo>
                  <a:pt x="58" y="82"/>
                </a:lnTo>
                <a:lnTo>
                  <a:pt x="58" y="102"/>
                </a:lnTo>
                <a:lnTo>
                  <a:pt x="58" y="102"/>
                </a:lnTo>
                <a:close/>
                <a:moveTo>
                  <a:pt x="46" y="102"/>
                </a:moveTo>
                <a:lnTo>
                  <a:pt x="54" y="102"/>
                </a:lnTo>
                <a:lnTo>
                  <a:pt x="54" y="76"/>
                </a:lnTo>
                <a:lnTo>
                  <a:pt x="46" y="76"/>
                </a:lnTo>
                <a:lnTo>
                  <a:pt x="46" y="102"/>
                </a:lnTo>
                <a:lnTo>
                  <a:pt x="46" y="102"/>
                </a:lnTo>
                <a:close/>
                <a:moveTo>
                  <a:pt x="146" y="54"/>
                </a:moveTo>
                <a:lnTo>
                  <a:pt x="176" y="54"/>
                </a:lnTo>
                <a:lnTo>
                  <a:pt x="176" y="44"/>
                </a:lnTo>
                <a:lnTo>
                  <a:pt x="146" y="44"/>
                </a:lnTo>
                <a:lnTo>
                  <a:pt x="146" y="28"/>
                </a:lnTo>
                <a:lnTo>
                  <a:pt x="176" y="28"/>
                </a:lnTo>
                <a:lnTo>
                  <a:pt x="176" y="16"/>
                </a:lnTo>
                <a:lnTo>
                  <a:pt x="138" y="16"/>
                </a:lnTo>
                <a:lnTo>
                  <a:pt x="138" y="138"/>
                </a:lnTo>
                <a:lnTo>
                  <a:pt x="176" y="138"/>
                </a:lnTo>
                <a:lnTo>
                  <a:pt x="176" y="70"/>
                </a:lnTo>
                <a:lnTo>
                  <a:pt x="146" y="70"/>
                </a:lnTo>
                <a:lnTo>
                  <a:pt x="146" y="54"/>
                </a:lnTo>
                <a:lnTo>
                  <a:pt x="146" y="54"/>
                </a:lnTo>
                <a:close/>
                <a:moveTo>
                  <a:pt x="112" y="40"/>
                </a:moveTo>
                <a:lnTo>
                  <a:pt x="16" y="40"/>
                </a:lnTo>
                <a:lnTo>
                  <a:pt x="16" y="108"/>
                </a:lnTo>
                <a:lnTo>
                  <a:pt x="112" y="108"/>
                </a:lnTo>
                <a:lnTo>
                  <a:pt x="112" y="4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Freeform 197"/>
          <p:cNvSpPr/>
          <p:nvPr/>
        </p:nvSpPr>
        <p:spPr bwMode="auto">
          <a:xfrm>
            <a:off x="1159483" y="2198733"/>
            <a:ext cx="941925" cy="228045"/>
          </a:xfrm>
          <a:custGeom>
            <a:avLst/>
            <a:gdLst>
              <a:gd name="T0" fmla="*/ 170 w 190"/>
              <a:gd name="T1" fmla="*/ 0 h 46"/>
              <a:gd name="T2" fmla="*/ 170 w 190"/>
              <a:gd name="T3" fmla="*/ 0 h 46"/>
              <a:gd name="T4" fmla="*/ 178 w 190"/>
              <a:gd name="T5" fmla="*/ 4 h 46"/>
              <a:gd name="T6" fmla="*/ 184 w 190"/>
              <a:gd name="T7" fmla="*/ 8 h 46"/>
              <a:gd name="T8" fmla="*/ 188 w 190"/>
              <a:gd name="T9" fmla="*/ 12 h 46"/>
              <a:gd name="T10" fmla="*/ 190 w 190"/>
              <a:gd name="T11" fmla="*/ 18 h 46"/>
              <a:gd name="T12" fmla="*/ 190 w 190"/>
              <a:gd name="T13" fmla="*/ 18 h 46"/>
              <a:gd name="T14" fmla="*/ 188 w 190"/>
              <a:gd name="T15" fmla="*/ 24 h 46"/>
              <a:gd name="T16" fmla="*/ 182 w 190"/>
              <a:gd name="T17" fmla="*/ 28 h 46"/>
              <a:gd name="T18" fmla="*/ 174 w 190"/>
              <a:gd name="T19" fmla="*/ 34 h 46"/>
              <a:gd name="T20" fmla="*/ 162 w 190"/>
              <a:gd name="T21" fmla="*/ 38 h 46"/>
              <a:gd name="T22" fmla="*/ 148 w 190"/>
              <a:gd name="T23" fmla="*/ 42 h 46"/>
              <a:gd name="T24" fmla="*/ 132 w 190"/>
              <a:gd name="T25" fmla="*/ 44 h 46"/>
              <a:gd name="T26" fmla="*/ 114 w 190"/>
              <a:gd name="T27" fmla="*/ 46 h 46"/>
              <a:gd name="T28" fmla="*/ 96 w 190"/>
              <a:gd name="T29" fmla="*/ 46 h 46"/>
              <a:gd name="T30" fmla="*/ 96 w 190"/>
              <a:gd name="T31" fmla="*/ 46 h 46"/>
              <a:gd name="T32" fmla="*/ 76 w 190"/>
              <a:gd name="T33" fmla="*/ 46 h 46"/>
              <a:gd name="T34" fmla="*/ 58 w 190"/>
              <a:gd name="T35" fmla="*/ 44 h 46"/>
              <a:gd name="T36" fmla="*/ 42 w 190"/>
              <a:gd name="T37" fmla="*/ 42 h 46"/>
              <a:gd name="T38" fmla="*/ 28 w 190"/>
              <a:gd name="T39" fmla="*/ 38 h 46"/>
              <a:gd name="T40" fmla="*/ 16 w 190"/>
              <a:gd name="T41" fmla="*/ 34 h 46"/>
              <a:gd name="T42" fmla="*/ 8 w 190"/>
              <a:gd name="T43" fmla="*/ 28 h 46"/>
              <a:gd name="T44" fmla="*/ 2 w 190"/>
              <a:gd name="T45" fmla="*/ 24 h 46"/>
              <a:gd name="T46" fmla="*/ 0 w 190"/>
              <a:gd name="T47" fmla="*/ 18 h 46"/>
              <a:gd name="T48" fmla="*/ 0 w 190"/>
              <a:gd name="T49" fmla="*/ 18 h 46"/>
              <a:gd name="T50" fmla="*/ 2 w 190"/>
              <a:gd name="T51" fmla="*/ 12 h 46"/>
              <a:gd name="T52" fmla="*/ 6 w 190"/>
              <a:gd name="T53" fmla="*/ 8 h 46"/>
              <a:gd name="T54" fmla="*/ 12 w 190"/>
              <a:gd name="T55" fmla="*/ 4 h 46"/>
              <a:gd name="T56" fmla="*/ 20 w 190"/>
              <a:gd name="T57" fmla="*/ 0 h 46"/>
              <a:gd name="T58" fmla="*/ 20 w 190"/>
              <a:gd name="T59" fmla="*/ 0 h 46"/>
              <a:gd name="T60" fmla="*/ 18 w 190"/>
              <a:gd name="T61" fmla="*/ 2 h 46"/>
              <a:gd name="T62" fmla="*/ 16 w 190"/>
              <a:gd name="T63" fmla="*/ 6 h 46"/>
              <a:gd name="T64" fmla="*/ 16 w 190"/>
              <a:gd name="T65" fmla="*/ 6 h 46"/>
              <a:gd name="T66" fmla="*/ 18 w 190"/>
              <a:gd name="T67" fmla="*/ 10 h 46"/>
              <a:gd name="T68" fmla="*/ 22 w 190"/>
              <a:gd name="T69" fmla="*/ 14 h 46"/>
              <a:gd name="T70" fmla="*/ 30 w 190"/>
              <a:gd name="T71" fmla="*/ 18 h 46"/>
              <a:gd name="T72" fmla="*/ 40 w 190"/>
              <a:gd name="T73" fmla="*/ 20 h 46"/>
              <a:gd name="T74" fmla="*/ 64 w 190"/>
              <a:gd name="T75" fmla="*/ 24 h 46"/>
              <a:gd name="T76" fmla="*/ 96 w 190"/>
              <a:gd name="T77" fmla="*/ 26 h 46"/>
              <a:gd name="T78" fmla="*/ 96 w 190"/>
              <a:gd name="T79" fmla="*/ 26 h 46"/>
              <a:gd name="T80" fmla="*/ 126 w 190"/>
              <a:gd name="T81" fmla="*/ 24 h 46"/>
              <a:gd name="T82" fmla="*/ 152 w 190"/>
              <a:gd name="T83" fmla="*/ 20 h 46"/>
              <a:gd name="T84" fmla="*/ 162 w 190"/>
              <a:gd name="T85" fmla="*/ 18 h 46"/>
              <a:gd name="T86" fmla="*/ 168 w 190"/>
              <a:gd name="T87" fmla="*/ 14 h 46"/>
              <a:gd name="T88" fmla="*/ 174 w 190"/>
              <a:gd name="T89" fmla="*/ 10 h 46"/>
              <a:gd name="T90" fmla="*/ 174 w 190"/>
              <a:gd name="T91" fmla="*/ 6 h 46"/>
              <a:gd name="T92" fmla="*/ 174 w 190"/>
              <a:gd name="T93" fmla="*/ 6 h 46"/>
              <a:gd name="T94" fmla="*/ 174 w 190"/>
              <a:gd name="T95" fmla="*/ 2 h 46"/>
              <a:gd name="T96" fmla="*/ 170 w 190"/>
              <a:gd name="T97" fmla="*/ 0 h 46"/>
              <a:gd name="T98" fmla="*/ 170 w 190"/>
              <a:gd name="T9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0" h="46">
                <a:moveTo>
                  <a:pt x="170" y="0"/>
                </a:moveTo>
                <a:lnTo>
                  <a:pt x="170" y="0"/>
                </a:lnTo>
                <a:lnTo>
                  <a:pt x="178" y="4"/>
                </a:lnTo>
                <a:lnTo>
                  <a:pt x="184" y="8"/>
                </a:lnTo>
                <a:lnTo>
                  <a:pt x="188" y="12"/>
                </a:lnTo>
                <a:lnTo>
                  <a:pt x="190" y="18"/>
                </a:lnTo>
                <a:lnTo>
                  <a:pt x="190" y="18"/>
                </a:lnTo>
                <a:lnTo>
                  <a:pt x="188" y="24"/>
                </a:lnTo>
                <a:lnTo>
                  <a:pt x="182" y="28"/>
                </a:lnTo>
                <a:lnTo>
                  <a:pt x="174" y="34"/>
                </a:lnTo>
                <a:lnTo>
                  <a:pt x="162" y="38"/>
                </a:lnTo>
                <a:lnTo>
                  <a:pt x="148" y="42"/>
                </a:lnTo>
                <a:lnTo>
                  <a:pt x="132" y="44"/>
                </a:lnTo>
                <a:lnTo>
                  <a:pt x="114" y="46"/>
                </a:lnTo>
                <a:lnTo>
                  <a:pt x="96" y="46"/>
                </a:lnTo>
                <a:lnTo>
                  <a:pt x="96" y="46"/>
                </a:lnTo>
                <a:lnTo>
                  <a:pt x="76" y="46"/>
                </a:lnTo>
                <a:lnTo>
                  <a:pt x="58" y="44"/>
                </a:lnTo>
                <a:lnTo>
                  <a:pt x="42" y="42"/>
                </a:lnTo>
                <a:lnTo>
                  <a:pt x="28" y="38"/>
                </a:lnTo>
                <a:lnTo>
                  <a:pt x="16" y="34"/>
                </a:lnTo>
                <a:lnTo>
                  <a:pt x="8" y="28"/>
                </a:lnTo>
                <a:lnTo>
                  <a:pt x="2" y="24"/>
                </a:lnTo>
                <a:lnTo>
                  <a:pt x="0" y="18"/>
                </a:lnTo>
                <a:lnTo>
                  <a:pt x="0" y="18"/>
                </a:lnTo>
                <a:lnTo>
                  <a:pt x="2" y="12"/>
                </a:lnTo>
                <a:lnTo>
                  <a:pt x="6" y="8"/>
                </a:lnTo>
                <a:lnTo>
                  <a:pt x="12" y="4"/>
                </a:lnTo>
                <a:lnTo>
                  <a:pt x="20" y="0"/>
                </a:lnTo>
                <a:lnTo>
                  <a:pt x="20" y="0"/>
                </a:lnTo>
                <a:lnTo>
                  <a:pt x="18" y="2"/>
                </a:lnTo>
                <a:lnTo>
                  <a:pt x="16" y="6"/>
                </a:lnTo>
                <a:lnTo>
                  <a:pt x="16" y="6"/>
                </a:lnTo>
                <a:lnTo>
                  <a:pt x="18" y="10"/>
                </a:lnTo>
                <a:lnTo>
                  <a:pt x="22" y="14"/>
                </a:lnTo>
                <a:lnTo>
                  <a:pt x="30" y="18"/>
                </a:lnTo>
                <a:lnTo>
                  <a:pt x="40" y="20"/>
                </a:lnTo>
                <a:lnTo>
                  <a:pt x="64" y="24"/>
                </a:lnTo>
                <a:lnTo>
                  <a:pt x="96" y="26"/>
                </a:lnTo>
                <a:lnTo>
                  <a:pt x="96" y="26"/>
                </a:lnTo>
                <a:lnTo>
                  <a:pt x="126" y="24"/>
                </a:lnTo>
                <a:lnTo>
                  <a:pt x="152" y="20"/>
                </a:lnTo>
                <a:lnTo>
                  <a:pt x="162" y="18"/>
                </a:lnTo>
                <a:lnTo>
                  <a:pt x="168" y="14"/>
                </a:lnTo>
                <a:lnTo>
                  <a:pt x="174" y="10"/>
                </a:lnTo>
                <a:lnTo>
                  <a:pt x="174" y="6"/>
                </a:lnTo>
                <a:lnTo>
                  <a:pt x="174" y="6"/>
                </a:lnTo>
                <a:lnTo>
                  <a:pt x="174" y="2"/>
                </a:lnTo>
                <a:lnTo>
                  <a:pt x="170" y="0"/>
                </a:lnTo>
                <a:lnTo>
                  <a:pt x="17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0" name="Freeform 198"/>
          <p:cNvSpPr>
            <a:spLocks noEditPoints="1"/>
          </p:cNvSpPr>
          <p:nvPr/>
        </p:nvSpPr>
        <p:spPr bwMode="auto">
          <a:xfrm>
            <a:off x="1268547" y="1504683"/>
            <a:ext cx="723796" cy="783285"/>
          </a:xfrm>
          <a:custGeom>
            <a:avLst/>
            <a:gdLst>
              <a:gd name="T0" fmla="*/ 34 w 146"/>
              <a:gd name="T1" fmla="*/ 8 h 158"/>
              <a:gd name="T2" fmla="*/ 44 w 146"/>
              <a:gd name="T3" fmla="*/ 24 h 158"/>
              <a:gd name="T4" fmla="*/ 38 w 146"/>
              <a:gd name="T5" fmla="*/ 36 h 158"/>
              <a:gd name="T6" fmla="*/ 26 w 146"/>
              <a:gd name="T7" fmla="*/ 42 h 158"/>
              <a:gd name="T8" fmla="*/ 10 w 146"/>
              <a:gd name="T9" fmla="*/ 30 h 158"/>
              <a:gd name="T10" fmla="*/ 10 w 146"/>
              <a:gd name="T11" fmla="*/ 18 h 158"/>
              <a:gd name="T12" fmla="*/ 26 w 146"/>
              <a:gd name="T13" fmla="*/ 6 h 158"/>
              <a:gd name="T14" fmla="*/ 120 w 146"/>
              <a:gd name="T15" fmla="*/ 6 h 158"/>
              <a:gd name="T16" fmla="*/ 104 w 146"/>
              <a:gd name="T17" fmla="*/ 18 h 158"/>
              <a:gd name="T18" fmla="*/ 104 w 146"/>
              <a:gd name="T19" fmla="*/ 30 h 158"/>
              <a:gd name="T20" fmla="*/ 120 w 146"/>
              <a:gd name="T21" fmla="*/ 42 h 158"/>
              <a:gd name="T22" fmla="*/ 132 w 146"/>
              <a:gd name="T23" fmla="*/ 36 h 158"/>
              <a:gd name="T24" fmla="*/ 136 w 146"/>
              <a:gd name="T25" fmla="*/ 24 h 158"/>
              <a:gd name="T26" fmla="*/ 126 w 146"/>
              <a:gd name="T27" fmla="*/ 8 h 158"/>
              <a:gd name="T28" fmla="*/ 102 w 146"/>
              <a:gd name="T29" fmla="*/ 106 h 158"/>
              <a:gd name="T30" fmla="*/ 120 w 146"/>
              <a:gd name="T31" fmla="*/ 120 h 158"/>
              <a:gd name="T32" fmla="*/ 138 w 146"/>
              <a:gd name="T33" fmla="*/ 100 h 158"/>
              <a:gd name="T34" fmla="*/ 146 w 146"/>
              <a:gd name="T35" fmla="*/ 90 h 158"/>
              <a:gd name="T36" fmla="*/ 146 w 146"/>
              <a:gd name="T37" fmla="*/ 60 h 158"/>
              <a:gd name="T38" fmla="*/ 136 w 146"/>
              <a:gd name="T39" fmla="*/ 46 h 158"/>
              <a:gd name="T40" fmla="*/ 110 w 146"/>
              <a:gd name="T41" fmla="*/ 44 h 158"/>
              <a:gd name="T42" fmla="*/ 110 w 146"/>
              <a:gd name="T43" fmla="*/ 52 h 158"/>
              <a:gd name="T44" fmla="*/ 110 w 146"/>
              <a:gd name="T45" fmla="*/ 86 h 158"/>
              <a:gd name="T46" fmla="*/ 102 w 146"/>
              <a:gd name="T47" fmla="*/ 106 h 158"/>
              <a:gd name="T48" fmla="*/ 80 w 146"/>
              <a:gd name="T49" fmla="*/ 2 h 158"/>
              <a:gd name="T50" fmla="*/ 92 w 146"/>
              <a:gd name="T51" fmla="*/ 18 h 158"/>
              <a:gd name="T52" fmla="*/ 86 w 146"/>
              <a:gd name="T53" fmla="*/ 32 h 158"/>
              <a:gd name="T54" fmla="*/ 74 w 146"/>
              <a:gd name="T55" fmla="*/ 38 h 158"/>
              <a:gd name="T56" fmla="*/ 56 w 146"/>
              <a:gd name="T57" fmla="*/ 26 h 158"/>
              <a:gd name="T58" fmla="*/ 56 w 146"/>
              <a:gd name="T59" fmla="*/ 12 h 158"/>
              <a:gd name="T60" fmla="*/ 74 w 146"/>
              <a:gd name="T61" fmla="*/ 0 h 158"/>
              <a:gd name="T62" fmla="*/ 92 w 146"/>
              <a:gd name="T63" fmla="*/ 158 h 158"/>
              <a:gd name="T64" fmla="*/ 68 w 146"/>
              <a:gd name="T65" fmla="*/ 158 h 158"/>
              <a:gd name="T66" fmla="*/ 54 w 146"/>
              <a:gd name="T67" fmla="*/ 102 h 158"/>
              <a:gd name="T68" fmla="*/ 44 w 146"/>
              <a:gd name="T69" fmla="*/ 92 h 158"/>
              <a:gd name="T70" fmla="*/ 44 w 146"/>
              <a:gd name="T71" fmla="*/ 58 h 158"/>
              <a:gd name="T72" fmla="*/ 56 w 146"/>
              <a:gd name="T73" fmla="*/ 42 h 158"/>
              <a:gd name="T74" fmla="*/ 84 w 146"/>
              <a:gd name="T75" fmla="*/ 42 h 158"/>
              <a:gd name="T76" fmla="*/ 100 w 146"/>
              <a:gd name="T77" fmla="*/ 52 h 158"/>
              <a:gd name="T78" fmla="*/ 102 w 146"/>
              <a:gd name="T79" fmla="*/ 86 h 158"/>
              <a:gd name="T80" fmla="*/ 96 w 146"/>
              <a:gd name="T81" fmla="*/ 100 h 158"/>
              <a:gd name="T82" fmla="*/ 44 w 146"/>
              <a:gd name="T83" fmla="*/ 106 h 158"/>
              <a:gd name="T84" fmla="*/ 26 w 146"/>
              <a:gd name="T85" fmla="*/ 120 h 158"/>
              <a:gd name="T86" fmla="*/ 8 w 146"/>
              <a:gd name="T87" fmla="*/ 100 h 158"/>
              <a:gd name="T88" fmla="*/ 0 w 146"/>
              <a:gd name="T89" fmla="*/ 90 h 158"/>
              <a:gd name="T90" fmla="*/ 0 w 146"/>
              <a:gd name="T91" fmla="*/ 60 h 158"/>
              <a:gd name="T92" fmla="*/ 10 w 146"/>
              <a:gd name="T93" fmla="*/ 46 h 158"/>
              <a:gd name="T94" fmla="*/ 36 w 146"/>
              <a:gd name="T95" fmla="*/ 44 h 158"/>
              <a:gd name="T96" fmla="*/ 36 w 146"/>
              <a:gd name="T97" fmla="*/ 52 h 158"/>
              <a:gd name="T98" fmla="*/ 36 w 146"/>
              <a:gd name="T99" fmla="*/ 86 h 158"/>
              <a:gd name="T100" fmla="*/ 44 w 146"/>
              <a:gd name="T101" fmla="*/ 10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6" h="158">
                <a:moveTo>
                  <a:pt x="26" y="6"/>
                </a:moveTo>
                <a:lnTo>
                  <a:pt x="26" y="6"/>
                </a:lnTo>
                <a:lnTo>
                  <a:pt x="34" y="8"/>
                </a:lnTo>
                <a:lnTo>
                  <a:pt x="38" y="12"/>
                </a:lnTo>
                <a:lnTo>
                  <a:pt x="42" y="18"/>
                </a:lnTo>
                <a:lnTo>
                  <a:pt x="44" y="24"/>
                </a:lnTo>
                <a:lnTo>
                  <a:pt x="44" y="24"/>
                </a:lnTo>
                <a:lnTo>
                  <a:pt x="42" y="30"/>
                </a:lnTo>
                <a:lnTo>
                  <a:pt x="38" y="36"/>
                </a:lnTo>
                <a:lnTo>
                  <a:pt x="34" y="40"/>
                </a:lnTo>
                <a:lnTo>
                  <a:pt x="26" y="42"/>
                </a:lnTo>
                <a:lnTo>
                  <a:pt x="26" y="42"/>
                </a:lnTo>
                <a:lnTo>
                  <a:pt x="20" y="40"/>
                </a:lnTo>
                <a:lnTo>
                  <a:pt x="14" y="36"/>
                </a:lnTo>
                <a:lnTo>
                  <a:pt x="10" y="30"/>
                </a:lnTo>
                <a:lnTo>
                  <a:pt x="10" y="24"/>
                </a:lnTo>
                <a:lnTo>
                  <a:pt x="10" y="24"/>
                </a:lnTo>
                <a:lnTo>
                  <a:pt x="10" y="18"/>
                </a:lnTo>
                <a:lnTo>
                  <a:pt x="14" y="12"/>
                </a:lnTo>
                <a:lnTo>
                  <a:pt x="20" y="8"/>
                </a:lnTo>
                <a:lnTo>
                  <a:pt x="26" y="6"/>
                </a:lnTo>
                <a:lnTo>
                  <a:pt x="26" y="6"/>
                </a:lnTo>
                <a:close/>
                <a:moveTo>
                  <a:pt x="120" y="6"/>
                </a:moveTo>
                <a:lnTo>
                  <a:pt x="120" y="6"/>
                </a:lnTo>
                <a:lnTo>
                  <a:pt x="112" y="8"/>
                </a:lnTo>
                <a:lnTo>
                  <a:pt x="108" y="12"/>
                </a:lnTo>
                <a:lnTo>
                  <a:pt x="104" y="18"/>
                </a:lnTo>
                <a:lnTo>
                  <a:pt x="102" y="24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20" y="42"/>
                </a:lnTo>
                <a:lnTo>
                  <a:pt x="120" y="42"/>
                </a:lnTo>
                <a:lnTo>
                  <a:pt x="126" y="40"/>
                </a:lnTo>
                <a:lnTo>
                  <a:pt x="132" y="36"/>
                </a:lnTo>
                <a:lnTo>
                  <a:pt x="136" y="30"/>
                </a:lnTo>
                <a:lnTo>
                  <a:pt x="136" y="24"/>
                </a:lnTo>
                <a:lnTo>
                  <a:pt x="136" y="24"/>
                </a:lnTo>
                <a:lnTo>
                  <a:pt x="136" y="18"/>
                </a:lnTo>
                <a:lnTo>
                  <a:pt x="132" y="12"/>
                </a:lnTo>
                <a:lnTo>
                  <a:pt x="126" y="8"/>
                </a:lnTo>
                <a:lnTo>
                  <a:pt x="120" y="6"/>
                </a:lnTo>
                <a:lnTo>
                  <a:pt x="120" y="6"/>
                </a:lnTo>
                <a:close/>
                <a:moveTo>
                  <a:pt x="102" y="106"/>
                </a:moveTo>
                <a:lnTo>
                  <a:pt x="102" y="152"/>
                </a:lnTo>
                <a:lnTo>
                  <a:pt x="114" y="152"/>
                </a:lnTo>
                <a:lnTo>
                  <a:pt x="120" y="120"/>
                </a:lnTo>
                <a:lnTo>
                  <a:pt x="124" y="152"/>
                </a:lnTo>
                <a:lnTo>
                  <a:pt x="138" y="152"/>
                </a:lnTo>
                <a:lnTo>
                  <a:pt x="138" y="100"/>
                </a:lnTo>
                <a:lnTo>
                  <a:pt x="138" y="100"/>
                </a:lnTo>
                <a:lnTo>
                  <a:pt x="144" y="94"/>
                </a:lnTo>
                <a:lnTo>
                  <a:pt x="146" y="90"/>
                </a:lnTo>
                <a:lnTo>
                  <a:pt x="146" y="86"/>
                </a:lnTo>
                <a:lnTo>
                  <a:pt x="146" y="60"/>
                </a:lnTo>
                <a:lnTo>
                  <a:pt x="146" y="60"/>
                </a:lnTo>
                <a:lnTo>
                  <a:pt x="146" y="54"/>
                </a:lnTo>
                <a:lnTo>
                  <a:pt x="142" y="48"/>
                </a:lnTo>
                <a:lnTo>
                  <a:pt x="136" y="46"/>
                </a:lnTo>
                <a:lnTo>
                  <a:pt x="130" y="44"/>
                </a:lnTo>
                <a:lnTo>
                  <a:pt x="110" y="44"/>
                </a:lnTo>
                <a:lnTo>
                  <a:pt x="110" y="44"/>
                </a:lnTo>
                <a:lnTo>
                  <a:pt x="106" y="44"/>
                </a:lnTo>
                <a:lnTo>
                  <a:pt x="106" y="44"/>
                </a:lnTo>
                <a:lnTo>
                  <a:pt x="110" y="52"/>
                </a:lnTo>
                <a:lnTo>
                  <a:pt x="110" y="58"/>
                </a:lnTo>
                <a:lnTo>
                  <a:pt x="110" y="86"/>
                </a:lnTo>
                <a:lnTo>
                  <a:pt x="110" y="86"/>
                </a:lnTo>
                <a:lnTo>
                  <a:pt x="108" y="98"/>
                </a:lnTo>
                <a:lnTo>
                  <a:pt x="102" y="106"/>
                </a:lnTo>
                <a:lnTo>
                  <a:pt x="102" y="106"/>
                </a:lnTo>
                <a:close/>
                <a:moveTo>
                  <a:pt x="74" y="0"/>
                </a:moveTo>
                <a:lnTo>
                  <a:pt x="74" y="0"/>
                </a:lnTo>
                <a:lnTo>
                  <a:pt x="80" y="2"/>
                </a:lnTo>
                <a:lnTo>
                  <a:pt x="86" y="6"/>
                </a:lnTo>
                <a:lnTo>
                  <a:pt x="90" y="12"/>
                </a:lnTo>
                <a:lnTo>
                  <a:pt x="92" y="18"/>
                </a:lnTo>
                <a:lnTo>
                  <a:pt x="92" y="18"/>
                </a:lnTo>
                <a:lnTo>
                  <a:pt x="90" y="26"/>
                </a:lnTo>
                <a:lnTo>
                  <a:pt x="86" y="32"/>
                </a:lnTo>
                <a:lnTo>
                  <a:pt x="80" y="36"/>
                </a:lnTo>
                <a:lnTo>
                  <a:pt x="74" y="38"/>
                </a:lnTo>
                <a:lnTo>
                  <a:pt x="74" y="38"/>
                </a:lnTo>
                <a:lnTo>
                  <a:pt x="66" y="36"/>
                </a:lnTo>
                <a:lnTo>
                  <a:pt x="60" y="32"/>
                </a:lnTo>
                <a:lnTo>
                  <a:pt x="56" y="26"/>
                </a:lnTo>
                <a:lnTo>
                  <a:pt x="54" y="18"/>
                </a:lnTo>
                <a:lnTo>
                  <a:pt x="54" y="18"/>
                </a:lnTo>
                <a:lnTo>
                  <a:pt x="56" y="12"/>
                </a:lnTo>
                <a:lnTo>
                  <a:pt x="60" y="6"/>
                </a:lnTo>
                <a:lnTo>
                  <a:pt x="66" y="2"/>
                </a:lnTo>
                <a:lnTo>
                  <a:pt x="74" y="0"/>
                </a:lnTo>
                <a:lnTo>
                  <a:pt x="74" y="0"/>
                </a:lnTo>
                <a:close/>
                <a:moveTo>
                  <a:pt x="92" y="102"/>
                </a:moveTo>
                <a:lnTo>
                  <a:pt x="92" y="158"/>
                </a:lnTo>
                <a:lnTo>
                  <a:pt x="78" y="158"/>
                </a:lnTo>
                <a:lnTo>
                  <a:pt x="74" y="122"/>
                </a:lnTo>
                <a:lnTo>
                  <a:pt x="68" y="158"/>
                </a:lnTo>
                <a:lnTo>
                  <a:pt x="54" y="158"/>
                </a:lnTo>
                <a:lnTo>
                  <a:pt x="54" y="102"/>
                </a:lnTo>
                <a:lnTo>
                  <a:pt x="54" y="102"/>
                </a:lnTo>
                <a:lnTo>
                  <a:pt x="50" y="100"/>
                </a:lnTo>
                <a:lnTo>
                  <a:pt x="46" y="96"/>
                </a:lnTo>
                <a:lnTo>
                  <a:pt x="44" y="92"/>
                </a:lnTo>
                <a:lnTo>
                  <a:pt x="44" y="86"/>
                </a:lnTo>
                <a:lnTo>
                  <a:pt x="44" y="58"/>
                </a:lnTo>
                <a:lnTo>
                  <a:pt x="44" y="58"/>
                </a:lnTo>
                <a:lnTo>
                  <a:pt x="46" y="52"/>
                </a:lnTo>
                <a:lnTo>
                  <a:pt x="50" y="46"/>
                </a:lnTo>
                <a:lnTo>
                  <a:pt x="56" y="42"/>
                </a:lnTo>
                <a:lnTo>
                  <a:pt x="62" y="42"/>
                </a:lnTo>
                <a:lnTo>
                  <a:pt x="84" y="42"/>
                </a:lnTo>
                <a:lnTo>
                  <a:pt x="84" y="42"/>
                </a:lnTo>
                <a:lnTo>
                  <a:pt x="90" y="42"/>
                </a:lnTo>
                <a:lnTo>
                  <a:pt x="96" y="46"/>
                </a:lnTo>
                <a:lnTo>
                  <a:pt x="100" y="52"/>
                </a:lnTo>
                <a:lnTo>
                  <a:pt x="102" y="58"/>
                </a:lnTo>
                <a:lnTo>
                  <a:pt x="102" y="86"/>
                </a:lnTo>
                <a:lnTo>
                  <a:pt x="102" y="86"/>
                </a:lnTo>
                <a:lnTo>
                  <a:pt x="102" y="92"/>
                </a:lnTo>
                <a:lnTo>
                  <a:pt x="100" y="96"/>
                </a:lnTo>
                <a:lnTo>
                  <a:pt x="96" y="100"/>
                </a:lnTo>
                <a:lnTo>
                  <a:pt x="92" y="102"/>
                </a:lnTo>
                <a:lnTo>
                  <a:pt x="92" y="102"/>
                </a:lnTo>
                <a:close/>
                <a:moveTo>
                  <a:pt x="44" y="106"/>
                </a:moveTo>
                <a:lnTo>
                  <a:pt x="44" y="152"/>
                </a:lnTo>
                <a:lnTo>
                  <a:pt x="32" y="152"/>
                </a:lnTo>
                <a:lnTo>
                  <a:pt x="26" y="120"/>
                </a:lnTo>
                <a:lnTo>
                  <a:pt x="22" y="152"/>
                </a:lnTo>
                <a:lnTo>
                  <a:pt x="8" y="152"/>
                </a:lnTo>
                <a:lnTo>
                  <a:pt x="8" y="100"/>
                </a:lnTo>
                <a:lnTo>
                  <a:pt x="8" y="100"/>
                </a:lnTo>
                <a:lnTo>
                  <a:pt x="2" y="94"/>
                </a:lnTo>
                <a:lnTo>
                  <a:pt x="0" y="90"/>
                </a:lnTo>
                <a:lnTo>
                  <a:pt x="0" y="86"/>
                </a:lnTo>
                <a:lnTo>
                  <a:pt x="0" y="60"/>
                </a:lnTo>
                <a:lnTo>
                  <a:pt x="0" y="60"/>
                </a:lnTo>
                <a:lnTo>
                  <a:pt x="2" y="54"/>
                </a:lnTo>
                <a:lnTo>
                  <a:pt x="4" y="48"/>
                </a:lnTo>
                <a:lnTo>
                  <a:pt x="10" y="46"/>
                </a:lnTo>
                <a:lnTo>
                  <a:pt x="16" y="44"/>
                </a:lnTo>
                <a:lnTo>
                  <a:pt x="36" y="44"/>
                </a:lnTo>
                <a:lnTo>
                  <a:pt x="36" y="44"/>
                </a:lnTo>
                <a:lnTo>
                  <a:pt x="40" y="44"/>
                </a:lnTo>
                <a:lnTo>
                  <a:pt x="40" y="44"/>
                </a:lnTo>
                <a:lnTo>
                  <a:pt x="36" y="52"/>
                </a:lnTo>
                <a:lnTo>
                  <a:pt x="36" y="58"/>
                </a:lnTo>
                <a:lnTo>
                  <a:pt x="36" y="86"/>
                </a:lnTo>
                <a:lnTo>
                  <a:pt x="36" y="86"/>
                </a:lnTo>
                <a:lnTo>
                  <a:pt x="38" y="98"/>
                </a:lnTo>
                <a:lnTo>
                  <a:pt x="44" y="106"/>
                </a:lnTo>
                <a:lnTo>
                  <a:pt x="44" y="10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1" name="Freeform 199"/>
          <p:cNvSpPr/>
          <p:nvPr/>
        </p:nvSpPr>
        <p:spPr bwMode="auto">
          <a:xfrm>
            <a:off x="2468263" y="1504683"/>
            <a:ext cx="713880" cy="852690"/>
          </a:xfrm>
          <a:custGeom>
            <a:avLst/>
            <a:gdLst>
              <a:gd name="T0" fmla="*/ 6 w 144"/>
              <a:gd name="T1" fmla="*/ 172 h 172"/>
              <a:gd name="T2" fmla="*/ 6 w 144"/>
              <a:gd name="T3" fmla="*/ 172 h 172"/>
              <a:gd name="T4" fmla="*/ 0 w 144"/>
              <a:gd name="T5" fmla="*/ 156 h 172"/>
              <a:gd name="T6" fmla="*/ 0 w 144"/>
              <a:gd name="T7" fmla="*/ 142 h 172"/>
              <a:gd name="T8" fmla="*/ 0 w 144"/>
              <a:gd name="T9" fmla="*/ 130 h 172"/>
              <a:gd name="T10" fmla="*/ 4 w 144"/>
              <a:gd name="T11" fmla="*/ 120 h 172"/>
              <a:gd name="T12" fmla="*/ 8 w 144"/>
              <a:gd name="T13" fmla="*/ 114 h 172"/>
              <a:gd name="T14" fmla="*/ 16 w 144"/>
              <a:gd name="T15" fmla="*/ 108 h 172"/>
              <a:gd name="T16" fmla="*/ 24 w 144"/>
              <a:gd name="T17" fmla="*/ 102 h 172"/>
              <a:gd name="T18" fmla="*/ 32 w 144"/>
              <a:gd name="T19" fmla="*/ 98 h 172"/>
              <a:gd name="T20" fmla="*/ 32 w 144"/>
              <a:gd name="T21" fmla="*/ 98 h 172"/>
              <a:gd name="T22" fmla="*/ 48 w 144"/>
              <a:gd name="T23" fmla="*/ 94 h 172"/>
              <a:gd name="T24" fmla="*/ 62 w 144"/>
              <a:gd name="T25" fmla="*/ 92 h 172"/>
              <a:gd name="T26" fmla="*/ 62 w 144"/>
              <a:gd name="T27" fmla="*/ 92 h 172"/>
              <a:gd name="T28" fmla="*/ 88 w 144"/>
              <a:gd name="T29" fmla="*/ 88 h 172"/>
              <a:gd name="T30" fmla="*/ 88 w 144"/>
              <a:gd name="T31" fmla="*/ 88 h 172"/>
              <a:gd name="T32" fmla="*/ 98 w 144"/>
              <a:gd name="T33" fmla="*/ 84 h 172"/>
              <a:gd name="T34" fmla="*/ 102 w 144"/>
              <a:gd name="T35" fmla="*/ 80 h 172"/>
              <a:gd name="T36" fmla="*/ 104 w 144"/>
              <a:gd name="T37" fmla="*/ 76 h 172"/>
              <a:gd name="T38" fmla="*/ 106 w 144"/>
              <a:gd name="T39" fmla="*/ 72 h 172"/>
              <a:gd name="T40" fmla="*/ 108 w 144"/>
              <a:gd name="T41" fmla="*/ 66 h 172"/>
              <a:gd name="T42" fmla="*/ 108 w 144"/>
              <a:gd name="T43" fmla="*/ 58 h 172"/>
              <a:gd name="T44" fmla="*/ 106 w 144"/>
              <a:gd name="T45" fmla="*/ 50 h 172"/>
              <a:gd name="T46" fmla="*/ 90 w 144"/>
              <a:gd name="T47" fmla="*/ 54 h 172"/>
              <a:gd name="T48" fmla="*/ 96 w 144"/>
              <a:gd name="T49" fmla="*/ 26 h 172"/>
              <a:gd name="T50" fmla="*/ 104 w 144"/>
              <a:gd name="T51" fmla="*/ 0 h 172"/>
              <a:gd name="T52" fmla="*/ 124 w 144"/>
              <a:gd name="T53" fmla="*/ 20 h 172"/>
              <a:gd name="T54" fmla="*/ 144 w 144"/>
              <a:gd name="T55" fmla="*/ 40 h 172"/>
              <a:gd name="T56" fmla="*/ 128 w 144"/>
              <a:gd name="T57" fmla="*/ 44 h 172"/>
              <a:gd name="T58" fmla="*/ 128 w 144"/>
              <a:gd name="T59" fmla="*/ 44 h 172"/>
              <a:gd name="T60" fmla="*/ 132 w 144"/>
              <a:gd name="T61" fmla="*/ 58 h 172"/>
              <a:gd name="T62" fmla="*/ 132 w 144"/>
              <a:gd name="T63" fmla="*/ 72 h 172"/>
              <a:gd name="T64" fmla="*/ 130 w 144"/>
              <a:gd name="T65" fmla="*/ 82 h 172"/>
              <a:gd name="T66" fmla="*/ 126 w 144"/>
              <a:gd name="T67" fmla="*/ 90 h 172"/>
              <a:gd name="T68" fmla="*/ 120 w 144"/>
              <a:gd name="T69" fmla="*/ 98 h 172"/>
              <a:gd name="T70" fmla="*/ 112 w 144"/>
              <a:gd name="T71" fmla="*/ 102 h 172"/>
              <a:gd name="T72" fmla="*/ 104 w 144"/>
              <a:gd name="T73" fmla="*/ 106 h 172"/>
              <a:gd name="T74" fmla="*/ 94 w 144"/>
              <a:gd name="T75" fmla="*/ 110 h 172"/>
              <a:gd name="T76" fmla="*/ 94 w 144"/>
              <a:gd name="T77" fmla="*/ 110 h 172"/>
              <a:gd name="T78" fmla="*/ 80 w 144"/>
              <a:gd name="T79" fmla="*/ 114 h 172"/>
              <a:gd name="T80" fmla="*/ 66 w 144"/>
              <a:gd name="T81" fmla="*/ 116 h 172"/>
              <a:gd name="T82" fmla="*/ 66 w 144"/>
              <a:gd name="T83" fmla="*/ 116 h 172"/>
              <a:gd name="T84" fmla="*/ 52 w 144"/>
              <a:gd name="T85" fmla="*/ 118 h 172"/>
              <a:gd name="T86" fmla="*/ 40 w 144"/>
              <a:gd name="T87" fmla="*/ 120 h 172"/>
              <a:gd name="T88" fmla="*/ 40 w 144"/>
              <a:gd name="T89" fmla="*/ 120 h 172"/>
              <a:gd name="T90" fmla="*/ 30 w 144"/>
              <a:gd name="T91" fmla="*/ 126 h 172"/>
              <a:gd name="T92" fmla="*/ 28 w 144"/>
              <a:gd name="T93" fmla="*/ 130 h 172"/>
              <a:gd name="T94" fmla="*/ 26 w 144"/>
              <a:gd name="T95" fmla="*/ 134 h 172"/>
              <a:gd name="T96" fmla="*/ 24 w 144"/>
              <a:gd name="T97" fmla="*/ 140 h 172"/>
              <a:gd name="T98" fmla="*/ 24 w 144"/>
              <a:gd name="T99" fmla="*/ 146 h 172"/>
              <a:gd name="T100" fmla="*/ 28 w 144"/>
              <a:gd name="T101" fmla="*/ 164 h 172"/>
              <a:gd name="T102" fmla="*/ 6 w 144"/>
              <a:gd name="T10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4" h="172">
                <a:moveTo>
                  <a:pt x="6" y="172"/>
                </a:moveTo>
                <a:lnTo>
                  <a:pt x="6" y="172"/>
                </a:lnTo>
                <a:lnTo>
                  <a:pt x="0" y="156"/>
                </a:lnTo>
                <a:lnTo>
                  <a:pt x="0" y="142"/>
                </a:lnTo>
                <a:lnTo>
                  <a:pt x="0" y="130"/>
                </a:lnTo>
                <a:lnTo>
                  <a:pt x="4" y="120"/>
                </a:lnTo>
                <a:lnTo>
                  <a:pt x="8" y="114"/>
                </a:lnTo>
                <a:lnTo>
                  <a:pt x="16" y="108"/>
                </a:lnTo>
                <a:lnTo>
                  <a:pt x="24" y="102"/>
                </a:lnTo>
                <a:lnTo>
                  <a:pt x="32" y="98"/>
                </a:lnTo>
                <a:lnTo>
                  <a:pt x="32" y="98"/>
                </a:lnTo>
                <a:lnTo>
                  <a:pt x="48" y="94"/>
                </a:lnTo>
                <a:lnTo>
                  <a:pt x="62" y="92"/>
                </a:lnTo>
                <a:lnTo>
                  <a:pt x="62" y="92"/>
                </a:lnTo>
                <a:lnTo>
                  <a:pt x="88" y="88"/>
                </a:lnTo>
                <a:lnTo>
                  <a:pt x="88" y="88"/>
                </a:lnTo>
                <a:lnTo>
                  <a:pt x="98" y="84"/>
                </a:lnTo>
                <a:lnTo>
                  <a:pt x="102" y="80"/>
                </a:lnTo>
                <a:lnTo>
                  <a:pt x="104" y="76"/>
                </a:lnTo>
                <a:lnTo>
                  <a:pt x="106" y="72"/>
                </a:lnTo>
                <a:lnTo>
                  <a:pt x="108" y="66"/>
                </a:lnTo>
                <a:lnTo>
                  <a:pt x="108" y="58"/>
                </a:lnTo>
                <a:lnTo>
                  <a:pt x="106" y="50"/>
                </a:lnTo>
                <a:lnTo>
                  <a:pt x="90" y="54"/>
                </a:lnTo>
                <a:lnTo>
                  <a:pt x="96" y="26"/>
                </a:lnTo>
                <a:lnTo>
                  <a:pt x="104" y="0"/>
                </a:lnTo>
                <a:lnTo>
                  <a:pt x="124" y="20"/>
                </a:lnTo>
                <a:lnTo>
                  <a:pt x="144" y="40"/>
                </a:lnTo>
                <a:lnTo>
                  <a:pt x="128" y="44"/>
                </a:lnTo>
                <a:lnTo>
                  <a:pt x="128" y="44"/>
                </a:lnTo>
                <a:lnTo>
                  <a:pt x="132" y="58"/>
                </a:lnTo>
                <a:lnTo>
                  <a:pt x="132" y="72"/>
                </a:lnTo>
                <a:lnTo>
                  <a:pt x="130" y="82"/>
                </a:lnTo>
                <a:lnTo>
                  <a:pt x="126" y="90"/>
                </a:lnTo>
                <a:lnTo>
                  <a:pt x="120" y="98"/>
                </a:lnTo>
                <a:lnTo>
                  <a:pt x="112" y="102"/>
                </a:lnTo>
                <a:lnTo>
                  <a:pt x="104" y="106"/>
                </a:lnTo>
                <a:lnTo>
                  <a:pt x="94" y="110"/>
                </a:lnTo>
                <a:lnTo>
                  <a:pt x="94" y="110"/>
                </a:lnTo>
                <a:lnTo>
                  <a:pt x="80" y="114"/>
                </a:lnTo>
                <a:lnTo>
                  <a:pt x="66" y="116"/>
                </a:lnTo>
                <a:lnTo>
                  <a:pt x="66" y="116"/>
                </a:lnTo>
                <a:lnTo>
                  <a:pt x="52" y="118"/>
                </a:lnTo>
                <a:lnTo>
                  <a:pt x="40" y="120"/>
                </a:lnTo>
                <a:lnTo>
                  <a:pt x="40" y="120"/>
                </a:lnTo>
                <a:lnTo>
                  <a:pt x="30" y="126"/>
                </a:lnTo>
                <a:lnTo>
                  <a:pt x="28" y="130"/>
                </a:lnTo>
                <a:lnTo>
                  <a:pt x="26" y="134"/>
                </a:lnTo>
                <a:lnTo>
                  <a:pt x="24" y="140"/>
                </a:lnTo>
                <a:lnTo>
                  <a:pt x="24" y="146"/>
                </a:lnTo>
                <a:lnTo>
                  <a:pt x="28" y="164"/>
                </a:lnTo>
                <a:lnTo>
                  <a:pt x="6" y="1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2" name="Freeform 200"/>
          <p:cNvSpPr>
            <a:spLocks noEditPoints="1"/>
          </p:cNvSpPr>
          <p:nvPr/>
        </p:nvSpPr>
        <p:spPr bwMode="auto">
          <a:xfrm>
            <a:off x="2616989" y="1633578"/>
            <a:ext cx="257790" cy="267705"/>
          </a:xfrm>
          <a:custGeom>
            <a:avLst/>
            <a:gdLst>
              <a:gd name="T0" fmla="*/ 26 w 52"/>
              <a:gd name="T1" fmla="*/ 0 h 54"/>
              <a:gd name="T2" fmla="*/ 26 w 52"/>
              <a:gd name="T3" fmla="*/ 0 h 54"/>
              <a:gd name="T4" fmla="*/ 36 w 52"/>
              <a:gd name="T5" fmla="*/ 4 h 54"/>
              <a:gd name="T6" fmla="*/ 44 w 52"/>
              <a:gd name="T7" fmla="*/ 8 h 54"/>
              <a:gd name="T8" fmla="*/ 44 w 52"/>
              <a:gd name="T9" fmla="*/ 8 h 54"/>
              <a:gd name="T10" fmla="*/ 50 w 52"/>
              <a:gd name="T11" fmla="*/ 16 h 54"/>
              <a:gd name="T12" fmla="*/ 52 w 52"/>
              <a:gd name="T13" fmla="*/ 28 h 54"/>
              <a:gd name="T14" fmla="*/ 52 w 52"/>
              <a:gd name="T15" fmla="*/ 28 h 54"/>
              <a:gd name="T16" fmla="*/ 50 w 52"/>
              <a:gd name="T17" fmla="*/ 38 h 54"/>
              <a:gd name="T18" fmla="*/ 44 w 52"/>
              <a:gd name="T19" fmla="*/ 46 h 54"/>
              <a:gd name="T20" fmla="*/ 44 w 52"/>
              <a:gd name="T21" fmla="*/ 46 h 54"/>
              <a:gd name="T22" fmla="*/ 36 w 52"/>
              <a:gd name="T23" fmla="*/ 52 h 54"/>
              <a:gd name="T24" fmla="*/ 26 w 52"/>
              <a:gd name="T25" fmla="*/ 54 h 54"/>
              <a:gd name="T26" fmla="*/ 26 w 52"/>
              <a:gd name="T27" fmla="*/ 54 h 54"/>
              <a:gd name="T28" fmla="*/ 16 w 52"/>
              <a:gd name="T29" fmla="*/ 52 h 54"/>
              <a:gd name="T30" fmla="*/ 8 w 52"/>
              <a:gd name="T31" fmla="*/ 46 h 54"/>
              <a:gd name="T32" fmla="*/ 8 w 52"/>
              <a:gd name="T33" fmla="*/ 46 h 54"/>
              <a:gd name="T34" fmla="*/ 2 w 52"/>
              <a:gd name="T35" fmla="*/ 38 h 54"/>
              <a:gd name="T36" fmla="*/ 0 w 52"/>
              <a:gd name="T37" fmla="*/ 28 h 54"/>
              <a:gd name="T38" fmla="*/ 0 w 52"/>
              <a:gd name="T39" fmla="*/ 28 h 54"/>
              <a:gd name="T40" fmla="*/ 2 w 52"/>
              <a:gd name="T41" fmla="*/ 16 h 54"/>
              <a:gd name="T42" fmla="*/ 8 w 52"/>
              <a:gd name="T43" fmla="*/ 8 h 54"/>
              <a:gd name="T44" fmla="*/ 8 w 52"/>
              <a:gd name="T45" fmla="*/ 8 h 54"/>
              <a:gd name="T46" fmla="*/ 16 w 52"/>
              <a:gd name="T47" fmla="*/ 4 h 54"/>
              <a:gd name="T48" fmla="*/ 26 w 52"/>
              <a:gd name="T49" fmla="*/ 0 h 54"/>
              <a:gd name="T50" fmla="*/ 26 w 52"/>
              <a:gd name="T51" fmla="*/ 0 h 54"/>
              <a:gd name="T52" fmla="*/ 34 w 52"/>
              <a:gd name="T53" fmla="*/ 20 h 54"/>
              <a:gd name="T54" fmla="*/ 34 w 52"/>
              <a:gd name="T55" fmla="*/ 20 h 54"/>
              <a:gd name="T56" fmla="*/ 30 w 52"/>
              <a:gd name="T57" fmla="*/ 16 h 54"/>
              <a:gd name="T58" fmla="*/ 26 w 52"/>
              <a:gd name="T59" fmla="*/ 16 h 54"/>
              <a:gd name="T60" fmla="*/ 26 w 52"/>
              <a:gd name="T61" fmla="*/ 16 h 54"/>
              <a:gd name="T62" fmla="*/ 22 w 52"/>
              <a:gd name="T63" fmla="*/ 16 h 54"/>
              <a:gd name="T64" fmla="*/ 18 w 52"/>
              <a:gd name="T65" fmla="*/ 20 h 54"/>
              <a:gd name="T66" fmla="*/ 18 w 52"/>
              <a:gd name="T67" fmla="*/ 20 h 54"/>
              <a:gd name="T68" fmla="*/ 16 w 52"/>
              <a:gd name="T69" fmla="*/ 22 h 54"/>
              <a:gd name="T70" fmla="*/ 14 w 52"/>
              <a:gd name="T71" fmla="*/ 28 h 54"/>
              <a:gd name="T72" fmla="*/ 14 w 52"/>
              <a:gd name="T73" fmla="*/ 28 h 54"/>
              <a:gd name="T74" fmla="*/ 16 w 52"/>
              <a:gd name="T75" fmla="*/ 32 h 54"/>
              <a:gd name="T76" fmla="*/ 18 w 52"/>
              <a:gd name="T77" fmla="*/ 36 h 54"/>
              <a:gd name="T78" fmla="*/ 18 w 52"/>
              <a:gd name="T79" fmla="*/ 36 h 54"/>
              <a:gd name="T80" fmla="*/ 22 w 52"/>
              <a:gd name="T81" fmla="*/ 38 h 54"/>
              <a:gd name="T82" fmla="*/ 26 w 52"/>
              <a:gd name="T83" fmla="*/ 38 h 54"/>
              <a:gd name="T84" fmla="*/ 26 w 52"/>
              <a:gd name="T85" fmla="*/ 38 h 54"/>
              <a:gd name="T86" fmla="*/ 30 w 52"/>
              <a:gd name="T87" fmla="*/ 38 h 54"/>
              <a:gd name="T88" fmla="*/ 34 w 52"/>
              <a:gd name="T89" fmla="*/ 36 h 54"/>
              <a:gd name="T90" fmla="*/ 34 w 52"/>
              <a:gd name="T91" fmla="*/ 36 h 54"/>
              <a:gd name="T92" fmla="*/ 36 w 52"/>
              <a:gd name="T93" fmla="*/ 32 h 54"/>
              <a:gd name="T94" fmla="*/ 38 w 52"/>
              <a:gd name="T95" fmla="*/ 28 h 54"/>
              <a:gd name="T96" fmla="*/ 38 w 52"/>
              <a:gd name="T97" fmla="*/ 28 h 54"/>
              <a:gd name="T98" fmla="*/ 36 w 52"/>
              <a:gd name="T99" fmla="*/ 22 h 54"/>
              <a:gd name="T100" fmla="*/ 34 w 52"/>
              <a:gd name="T101" fmla="*/ 20 h 54"/>
              <a:gd name="T102" fmla="*/ 34 w 52"/>
              <a:gd name="T103" fmla="*/ 2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" h="54">
                <a:moveTo>
                  <a:pt x="26" y="0"/>
                </a:moveTo>
                <a:lnTo>
                  <a:pt x="26" y="0"/>
                </a:lnTo>
                <a:lnTo>
                  <a:pt x="36" y="4"/>
                </a:lnTo>
                <a:lnTo>
                  <a:pt x="44" y="8"/>
                </a:lnTo>
                <a:lnTo>
                  <a:pt x="44" y="8"/>
                </a:lnTo>
                <a:lnTo>
                  <a:pt x="50" y="16"/>
                </a:lnTo>
                <a:lnTo>
                  <a:pt x="52" y="28"/>
                </a:lnTo>
                <a:lnTo>
                  <a:pt x="52" y="28"/>
                </a:lnTo>
                <a:lnTo>
                  <a:pt x="50" y="38"/>
                </a:lnTo>
                <a:lnTo>
                  <a:pt x="44" y="46"/>
                </a:lnTo>
                <a:lnTo>
                  <a:pt x="44" y="46"/>
                </a:lnTo>
                <a:lnTo>
                  <a:pt x="36" y="52"/>
                </a:lnTo>
                <a:lnTo>
                  <a:pt x="26" y="54"/>
                </a:lnTo>
                <a:lnTo>
                  <a:pt x="26" y="54"/>
                </a:lnTo>
                <a:lnTo>
                  <a:pt x="16" y="52"/>
                </a:lnTo>
                <a:lnTo>
                  <a:pt x="8" y="46"/>
                </a:lnTo>
                <a:lnTo>
                  <a:pt x="8" y="46"/>
                </a:lnTo>
                <a:lnTo>
                  <a:pt x="2" y="38"/>
                </a:lnTo>
                <a:lnTo>
                  <a:pt x="0" y="28"/>
                </a:lnTo>
                <a:lnTo>
                  <a:pt x="0" y="28"/>
                </a:lnTo>
                <a:lnTo>
                  <a:pt x="2" y="16"/>
                </a:lnTo>
                <a:lnTo>
                  <a:pt x="8" y="8"/>
                </a:lnTo>
                <a:lnTo>
                  <a:pt x="8" y="8"/>
                </a:lnTo>
                <a:lnTo>
                  <a:pt x="16" y="4"/>
                </a:lnTo>
                <a:lnTo>
                  <a:pt x="26" y="0"/>
                </a:lnTo>
                <a:lnTo>
                  <a:pt x="26" y="0"/>
                </a:lnTo>
                <a:close/>
                <a:moveTo>
                  <a:pt x="34" y="20"/>
                </a:moveTo>
                <a:lnTo>
                  <a:pt x="34" y="20"/>
                </a:lnTo>
                <a:lnTo>
                  <a:pt x="30" y="16"/>
                </a:lnTo>
                <a:lnTo>
                  <a:pt x="26" y="16"/>
                </a:lnTo>
                <a:lnTo>
                  <a:pt x="26" y="16"/>
                </a:lnTo>
                <a:lnTo>
                  <a:pt x="22" y="16"/>
                </a:lnTo>
                <a:lnTo>
                  <a:pt x="18" y="20"/>
                </a:lnTo>
                <a:lnTo>
                  <a:pt x="18" y="20"/>
                </a:lnTo>
                <a:lnTo>
                  <a:pt x="16" y="22"/>
                </a:lnTo>
                <a:lnTo>
                  <a:pt x="14" y="28"/>
                </a:lnTo>
                <a:lnTo>
                  <a:pt x="14" y="28"/>
                </a:lnTo>
                <a:lnTo>
                  <a:pt x="16" y="32"/>
                </a:lnTo>
                <a:lnTo>
                  <a:pt x="18" y="36"/>
                </a:lnTo>
                <a:lnTo>
                  <a:pt x="18" y="36"/>
                </a:lnTo>
                <a:lnTo>
                  <a:pt x="22" y="38"/>
                </a:lnTo>
                <a:lnTo>
                  <a:pt x="26" y="38"/>
                </a:lnTo>
                <a:lnTo>
                  <a:pt x="26" y="38"/>
                </a:lnTo>
                <a:lnTo>
                  <a:pt x="30" y="38"/>
                </a:lnTo>
                <a:lnTo>
                  <a:pt x="34" y="36"/>
                </a:lnTo>
                <a:lnTo>
                  <a:pt x="34" y="36"/>
                </a:lnTo>
                <a:lnTo>
                  <a:pt x="36" y="32"/>
                </a:lnTo>
                <a:lnTo>
                  <a:pt x="38" y="28"/>
                </a:lnTo>
                <a:lnTo>
                  <a:pt x="38" y="28"/>
                </a:lnTo>
                <a:lnTo>
                  <a:pt x="36" y="22"/>
                </a:lnTo>
                <a:lnTo>
                  <a:pt x="34" y="20"/>
                </a:lnTo>
                <a:lnTo>
                  <a:pt x="34" y="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3" name="Freeform 201"/>
          <p:cNvSpPr/>
          <p:nvPr/>
        </p:nvSpPr>
        <p:spPr bwMode="auto">
          <a:xfrm>
            <a:off x="2696309" y="2119414"/>
            <a:ext cx="267705" cy="237960"/>
          </a:xfrm>
          <a:custGeom>
            <a:avLst/>
            <a:gdLst>
              <a:gd name="T0" fmla="*/ 42 w 54"/>
              <a:gd name="T1" fmla="*/ 2 h 48"/>
              <a:gd name="T2" fmla="*/ 42 w 54"/>
              <a:gd name="T3" fmla="*/ 2 h 48"/>
              <a:gd name="T4" fmla="*/ 38 w 54"/>
              <a:gd name="T5" fmla="*/ 12 h 48"/>
              <a:gd name="T6" fmla="*/ 34 w 54"/>
              <a:gd name="T7" fmla="*/ 22 h 48"/>
              <a:gd name="T8" fmla="*/ 34 w 54"/>
              <a:gd name="T9" fmla="*/ 22 h 48"/>
              <a:gd name="T10" fmla="*/ 44 w 54"/>
              <a:gd name="T11" fmla="*/ 30 h 48"/>
              <a:gd name="T12" fmla="*/ 54 w 54"/>
              <a:gd name="T13" fmla="*/ 42 h 48"/>
              <a:gd name="T14" fmla="*/ 44 w 54"/>
              <a:gd name="T15" fmla="*/ 48 h 48"/>
              <a:gd name="T16" fmla="*/ 44 w 54"/>
              <a:gd name="T17" fmla="*/ 48 h 48"/>
              <a:gd name="T18" fmla="*/ 36 w 54"/>
              <a:gd name="T19" fmla="*/ 38 h 48"/>
              <a:gd name="T20" fmla="*/ 28 w 54"/>
              <a:gd name="T21" fmla="*/ 30 h 48"/>
              <a:gd name="T22" fmla="*/ 28 w 54"/>
              <a:gd name="T23" fmla="*/ 30 h 48"/>
              <a:gd name="T24" fmla="*/ 18 w 54"/>
              <a:gd name="T25" fmla="*/ 40 h 48"/>
              <a:gd name="T26" fmla="*/ 8 w 54"/>
              <a:gd name="T27" fmla="*/ 48 h 48"/>
              <a:gd name="T28" fmla="*/ 2 w 54"/>
              <a:gd name="T29" fmla="*/ 40 h 48"/>
              <a:gd name="T30" fmla="*/ 2 w 54"/>
              <a:gd name="T31" fmla="*/ 40 h 48"/>
              <a:gd name="T32" fmla="*/ 10 w 54"/>
              <a:gd name="T33" fmla="*/ 32 h 48"/>
              <a:gd name="T34" fmla="*/ 18 w 54"/>
              <a:gd name="T35" fmla="*/ 24 h 48"/>
              <a:gd name="T36" fmla="*/ 18 w 54"/>
              <a:gd name="T37" fmla="*/ 24 h 48"/>
              <a:gd name="T38" fmla="*/ 0 w 54"/>
              <a:gd name="T39" fmla="*/ 16 h 48"/>
              <a:gd name="T40" fmla="*/ 4 w 54"/>
              <a:gd name="T41" fmla="*/ 6 h 48"/>
              <a:gd name="T42" fmla="*/ 4 w 54"/>
              <a:gd name="T43" fmla="*/ 6 h 48"/>
              <a:gd name="T44" fmla="*/ 24 w 54"/>
              <a:gd name="T45" fmla="*/ 14 h 48"/>
              <a:gd name="T46" fmla="*/ 24 w 54"/>
              <a:gd name="T47" fmla="*/ 14 h 48"/>
              <a:gd name="T48" fmla="*/ 28 w 54"/>
              <a:gd name="T49" fmla="*/ 8 h 48"/>
              <a:gd name="T50" fmla="*/ 30 w 54"/>
              <a:gd name="T51" fmla="*/ 0 h 48"/>
              <a:gd name="T52" fmla="*/ 42 w 54"/>
              <a:gd name="T53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" h="48">
                <a:moveTo>
                  <a:pt x="42" y="2"/>
                </a:moveTo>
                <a:lnTo>
                  <a:pt x="42" y="2"/>
                </a:lnTo>
                <a:lnTo>
                  <a:pt x="38" y="12"/>
                </a:lnTo>
                <a:lnTo>
                  <a:pt x="34" y="22"/>
                </a:lnTo>
                <a:lnTo>
                  <a:pt x="34" y="22"/>
                </a:lnTo>
                <a:lnTo>
                  <a:pt x="44" y="30"/>
                </a:lnTo>
                <a:lnTo>
                  <a:pt x="54" y="42"/>
                </a:lnTo>
                <a:lnTo>
                  <a:pt x="44" y="48"/>
                </a:lnTo>
                <a:lnTo>
                  <a:pt x="44" y="48"/>
                </a:lnTo>
                <a:lnTo>
                  <a:pt x="36" y="38"/>
                </a:lnTo>
                <a:lnTo>
                  <a:pt x="28" y="30"/>
                </a:lnTo>
                <a:lnTo>
                  <a:pt x="28" y="30"/>
                </a:lnTo>
                <a:lnTo>
                  <a:pt x="18" y="40"/>
                </a:lnTo>
                <a:lnTo>
                  <a:pt x="8" y="48"/>
                </a:lnTo>
                <a:lnTo>
                  <a:pt x="2" y="40"/>
                </a:lnTo>
                <a:lnTo>
                  <a:pt x="2" y="40"/>
                </a:lnTo>
                <a:lnTo>
                  <a:pt x="10" y="32"/>
                </a:lnTo>
                <a:lnTo>
                  <a:pt x="18" y="24"/>
                </a:lnTo>
                <a:lnTo>
                  <a:pt x="18" y="24"/>
                </a:lnTo>
                <a:lnTo>
                  <a:pt x="0" y="16"/>
                </a:lnTo>
                <a:lnTo>
                  <a:pt x="4" y="6"/>
                </a:lnTo>
                <a:lnTo>
                  <a:pt x="4" y="6"/>
                </a:lnTo>
                <a:lnTo>
                  <a:pt x="24" y="14"/>
                </a:lnTo>
                <a:lnTo>
                  <a:pt x="24" y="14"/>
                </a:lnTo>
                <a:lnTo>
                  <a:pt x="28" y="8"/>
                </a:lnTo>
                <a:lnTo>
                  <a:pt x="30" y="0"/>
                </a:lnTo>
                <a:lnTo>
                  <a:pt x="42" y="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4" name="Freeform 202"/>
          <p:cNvSpPr>
            <a:spLocks noEditPoints="1"/>
          </p:cNvSpPr>
          <p:nvPr/>
        </p:nvSpPr>
        <p:spPr bwMode="auto">
          <a:xfrm>
            <a:off x="2993759" y="2020264"/>
            <a:ext cx="257790" cy="257790"/>
          </a:xfrm>
          <a:custGeom>
            <a:avLst/>
            <a:gdLst>
              <a:gd name="T0" fmla="*/ 26 w 52"/>
              <a:gd name="T1" fmla="*/ 0 h 52"/>
              <a:gd name="T2" fmla="*/ 26 w 52"/>
              <a:gd name="T3" fmla="*/ 0 h 52"/>
              <a:gd name="T4" fmla="*/ 36 w 52"/>
              <a:gd name="T5" fmla="*/ 2 h 52"/>
              <a:gd name="T6" fmla="*/ 46 w 52"/>
              <a:gd name="T7" fmla="*/ 8 h 52"/>
              <a:gd name="T8" fmla="*/ 46 w 52"/>
              <a:gd name="T9" fmla="*/ 8 h 52"/>
              <a:gd name="T10" fmla="*/ 50 w 52"/>
              <a:gd name="T11" fmla="*/ 16 h 52"/>
              <a:gd name="T12" fmla="*/ 52 w 52"/>
              <a:gd name="T13" fmla="*/ 26 h 52"/>
              <a:gd name="T14" fmla="*/ 52 w 52"/>
              <a:gd name="T15" fmla="*/ 26 h 52"/>
              <a:gd name="T16" fmla="*/ 50 w 52"/>
              <a:gd name="T17" fmla="*/ 36 h 52"/>
              <a:gd name="T18" fmla="*/ 46 w 52"/>
              <a:gd name="T19" fmla="*/ 44 h 52"/>
              <a:gd name="T20" fmla="*/ 46 w 52"/>
              <a:gd name="T21" fmla="*/ 44 h 52"/>
              <a:gd name="T22" fmla="*/ 36 w 52"/>
              <a:gd name="T23" fmla="*/ 50 h 52"/>
              <a:gd name="T24" fmla="*/ 26 w 52"/>
              <a:gd name="T25" fmla="*/ 52 h 52"/>
              <a:gd name="T26" fmla="*/ 26 w 52"/>
              <a:gd name="T27" fmla="*/ 52 h 52"/>
              <a:gd name="T28" fmla="*/ 16 w 52"/>
              <a:gd name="T29" fmla="*/ 50 h 52"/>
              <a:gd name="T30" fmla="*/ 8 w 52"/>
              <a:gd name="T31" fmla="*/ 44 h 52"/>
              <a:gd name="T32" fmla="*/ 8 w 52"/>
              <a:gd name="T33" fmla="*/ 44 h 52"/>
              <a:gd name="T34" fmla="*/ 2 w 52"/>
              <a:gd name="T35" fmla="*/ 36 h 52"/>
              <a:gd name="T36" fmla="*/ 0 w 52"/>
              <a:gd name="T37" fmla="*/ 26 h 52"/>
              <a:gd name="T38" fmla="*/ 0 w 52"/>
              <a:gd name="T39" fmla="*/ 26 h 52"/>
              <a:gd name="T40" fmla="*/ 2 w 52"/>
              <a:gd name="T41" fmla="*/ 16 h 52"/>
              <a:gd name="T42" fmla="*/ 8 w 52"/>
              <a:gd name="T43" fmla="*/ 8 h 52"/>
              <a:gd name="T44" fmla="*/ 8 w 52"/>
              <a:gd name="T45" fmla="*/ 8 h 52"/>
              <a:gd name="T46" fmla="*/ 16 w 52"/>
              <a:gd name="T47" fmla="*/ 2 h 52"/>
              <a:gd name="T48" fmla="*/ 26 w 52"/>
              <a:gd name="T49" fmla="*/ 0 h 52"/>
              <a:gd name="T50" fmla="*/ 26 w 52"/>
              <a:gd name="T51" fmla="*/ 0 h 52"/>
              <a:gd name="T52" fmla="*/ 34 w 52"/>
              <a:gd name="T53" fmla="*/ 18 h 52"/>
              <a:gd name="T54" fmla="*/ 34 w 52"/>
              <a:gd name="T55" fmla="*/ 18 h 52"/>
              <a:gd name="T56" fmla="*/ 30 w 52"/>
              <a:gd name="T57" fmla="*/ 16 h 52"/>
              <a:gd name="T58" fmla="*/ 26 w 52"/>
              <a:gd name="T59" fmla="*/ 14 h 52"/>
              <a:gd name="T60" fmla="*/ 26 w 52"/>
              <a:gd name="T61" fmla="*/ 14 h 52"/>
              <a:gd name="T62" fmla="*/ 22 w 52"/>
              <a:gd name="T63" fmla="*/ 16 h 52"/>
              <a:gd name="T64" fmla="*/ 18 w 52"/>
              <a:gd name="T65" fmla="*/ 18 h 52"/>
              <a:gd name="T66" fmla="*/ 18 w 52"/>
              <a:gd name="T67" fmla="*/ 18 h 52"/>
              <a:gd name="T68" fmla="*/ 16 w 52"/>
              <a:gd name="T69" fmla="*/ 22 h 52"/>
              <a:gd name="T70" fmla="*/ 16 w 52"/>
              <a:gd name="T71" fmla="*/ 26 h 52"/>
              <a:gd name="T72" fmla="*/ 16 w 52"/>
              <a:gd name="T73" fmla="*/ 26 h 52"/>
              <a:gd name="T74" fmla="*/ 16 w 52"/>
              <a:gd name="T75" fmla="*/ 30 h 52"/>
              <a:gd name="T76" fmla="*/ 18 w 52"/>
              <a:gd name="T77" fmla="*/ 34 h 52"/>
              <a:gd name="T78" fmla="*/ 18 w 52"/>
              <a:gd name="T79" fmla="*/ 34 h 52"/>
              <a:gd name="T80" fmla="*/ 22 w 52"/>
              <a:gd name="T81" fmla="*/ 36 h 52"/>
              <a:gd name="T82" fmla="*/ 26 w 52"/>
              <a:gd name="T83" fmla="*/ 38 h 52"/>
              <a:gd name="T84" fmla="*/ 26 w 52"/>
              <a:gd name="T85" fmla="*/ 38 h 52"/>
              <a:gd name="T86" fmla="*/ 30 w 52"/>
              <a:gd name="T87" fmla="*/ 36 h 52"/>
              <a:gd name="T88" fmla="*/ 34 w 52"/>
              <a:gd name="T89" fmla="*/ 34 h 52"/>
              <a:gd name="T90" fmla="*/ 34 w 52"/>
              <a:gd name="T91" fmla="*/ 34 h 52"/>
              <a:gd name="T92" fmla="*/ 38 w 52"/>
              <a:gd name="T93" fmla="*/ 30 h 52"/>
              <a:gd name="T94" fmla="*/ 38 w 52"/>
              <a:gd name="T95" fmla="*/ 26 h 52"/>
              <a:gd name="T96" fmla="*/ 38 w 52"/>
              <a:gd name="T97" fmla="*/ 26 h 52"/>
              <a:gd name="T98" fmla="*/ 38 w 52"/>
              <a:gd name="T99" fmla="*/ 22 h 52"/>
              <a:gd name="T100" fmla="*/ 34 w 52"/>
              <a:gd name="T101" fmla="*/ 18 h 52"/>
              <a:gd name="T102" fmla="*/ 34 w 52"/>
              <a:gd name="T103" fmla="*/ 1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" h="52">
                <a:moveTo>
                  <a:pt x="26" y="0"/>
                </a:moveTo>
                <a:lnTo>
                  <a:pt x="26" y="0"/>
                </a:lnTo>
                <a:lnTo>
                  <a:pt x="36" y="2"/>
                </a:lnTo>
                <a:lnTo>
                  <a:pt x="46" y="8"/>
                </a:lnTo>
                <a:lnTo>
                  <a:pt x="46" y="8"/>
                </a:lnTo>
                <a:lnTo>
                  <a:pt x="50" y="16"/>
                </a:lnTo>
                <a:lnTo>
                  <a:pt x="52" y="26"/>
                </a:lnTo>
                <a:lnTo>
                  <a:pt x="52" y="26"/>
                </a:lnTo>
                <a:lnTo>
                  <a:pt x="50" y="36"/>
                </a:lnTo>
                <a:lnTo>
                  <a:pt x="46" y="44"/>
                </a:lnTo>
                <a:lnTo>
                  <a:pt x="46" y="44"/>
                </a:lnTo>
                <a:lnTo>
                  <a:pt x="36" y="50"/>
                </a:lnTo>
                <a:lnTo>
                  <a:pt x="26" y="52"/>
                </a:lnTo>
                <a:lnTo>
                  <a:pt x="26" y="52"/>
                </a:lnTo>
                <a:lnTo>
                  <a:pt x="16" y="50"/>
                </a:lnTo>
                <a:lnTo>
                  <a:pt x="8" y="44"/>
                </a:lnTo>
                <a:lnTo>
                  <a:pt x="8" y="44"/>
                </a:lnTo>
                <a:lnTo>
                  <a:pt x="2" y="36"/>
                </a:lnTo>
                <a:lnTo>
                  <a:pt x="0" y="26"/>
                </a:lnTo>
                <a:lnTo>
                  <a:pt x="0" y="26"/>
                </a:lnTo>
                <a:lnTo>
                  <a:pt x="2" y="16"/>
                </a:lnTo>
                <a:lnTo>
                  <a:pt x="8" y="8"/>
                </a:lnTo>
                <a:lnTo>
                  <a:pt x="8" y="8"/>
                </a:lnTo>
                <a:lnTo>
                  <a:pt x="16" y="2"/>
                </a:lnTo>
                <a:lnTo>
                  <a:pt x="26" y="0"/>
                </a:lnTo>
                <a:lnTo>
                  <a:pt x="26" y="0"/>
                </a:lnTo>
                <a:close/>
                <a:moveTo>
                  <a:pt x="34" y="18"/>
                </a:moveTo>
                <a:lnTo>
                  <a:pt x="34" y="18"/>
                </a:lnTo>
                <a:lnTo>
                  <a:pt x="30" y="16"/>
                </a:lnTo>
                <a:lnTo>
                  <a:pt x="26" y="14"/>
                </a:lnTo>
                <a:lnTo>
                  <a:pt x="26" y="14"/>
                </a:lnTo>
                <a:lnTo>
                  <a:pt x="22" y="16"/>
                </a:lnTo>
                <a:lnTo>
                  <a:pt x="18" y="18"/>
                </a:lnTo>
                <a:lnTo>
                  <a:pt x="18" y="18"/>
                </a:lnTo>
                <a:lnTo>
                  <a:pt x="16" y="22"/>
                </a:lnTo>
                <a:lnTo>
                  <a:pt x="16" y="26"/>
                </a:lnTo>
                <a:lnTo>
                  <a:pt x="16" y="26"/>
                </a:lnTo>
                <a:lnTo>
                  <a:pt x="16" y="30"/>
                </a:lnTo>
                <a:lnTo>
                  <a:pt x="18" y="34"/>
                </a:lnTo>
                <a:lnTo>
                  <a:pt x="18" y="34"/>
                </a:lnTo>
                <a:lnTo>
                  <a:pt x="22" y="36"/>
                </a:lnTo>
                <a:lnTo>
                  <a:pt x="26" y="38"/>
                </a:lnTo>
                <a:lnTo>
                  <a:pt x="26" y="38"/>
                </a:lnTo>
                <a:lnTo>
                  <a:pt x="30" y="36"/>
                </a:lnTo>
                <a:lnTo>
                  <a:pt x="34" y="34"/>
                </a:lnTo>
                <a:lnTo>
                  <a:pt x="34" y="34"/>
                </a:lnTo>
                <a:lnTo>
                  <a:pt x="38" y="30"/>
                </a:lnTo>
                <a:lnTo>
                  <a:pt x="38" y="26"/>
                </a:lnTo>
                <a:lnTo>
                  <a:pt x="38" y="26"/>
                </a:lnTo>
                <a:lnTo>
                  <a:pt x="38" y="22"/>
                </a:lnTo>
                <a:lnTo>
                  <a:pt x="34" y="18"/>
                </a:lnTo>
                <a:lnTo>
                  <a:pt x="34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5" name="Freeform 203"/>
          <p:cNvSpPr/>
          <p:nvPr/>
        </p:nvSpPr>
        <p:spPr bwMode="auto">
          <a:xfrm>
            <a:off x="2319539" y="1762473"/>
            <a:ext cx="247875" cy="247875"/>
          </a:xfrm>
          <a:custGeom>
            <a:avLst/>
            <a:gdLst>
              <a:gd name="T0" fmla="*/ 2 w 50"/>
              <a:gd name="T1" fmla="*/ 4 h 50"/>
              <a:gd name="T2" fmla="*/ 2 w 50"/>
              <a:gd name="T3" fmla="*/ 4 h 50"/>
              <a:gd name="T4" fmla="*/ 12 w 50"/>
              <a:gd name="T5" fmla="*/ 10 h 50"/>
              <a:gd name="T6" fmla="*/ 22 w 50"/>
              <a:gd name="T7" fmla="*/ 14 h 50"/>
              <a:gd name="T8" fmla="*/ 22 w 50"/>
              <a:gd name="T9" fmla="*/ 14 h 50"/>
              <a:gd name="T10" fmla="*/ 32 w 50"/>
              <a:gd name="T11" fmla="*/ 6 h 50"/>
              <a:gd name="T12" fmla="*/ 44 w 50"/>
              <a:gd name="T13" fmla="*/ 0 h 50"/>
              <a:gd name="T14" fmla="*/ 50 w 50"/>
              <a:gd name="T15" fmla="*/ 10 h 50"/>
              <a:gd name="T16" fmla="*/ 50 w 50"/>
              <a:gd name="T17" fmla="*/ 10 h 50"/>
              <a:gd name="T18" fmla="*/ 40 w 50"/>
              <a:gd name="T19" fmla="*/ 16 h 50"/>
              <a:gd name="T20" fmla="*/ 30 w 50"/>
              <a:gd name="T21" fmla="*/ 22 h 50"/>
              <a:gd name="T22" fmla="*/ 30 w 50"/>
              <a:gd name="T23" fmla="*/ 22 h 50"/>
              <a:gd name="T24" fmla="*/ 38 w 50"/>
              <a:gd name="T25" fmla="*/ 34 h 50"/>
              <a:gd name="T26" fmla="*/ 46 w 50"/>
              <a:gd name="T27" fmla="*/ 44 h 50"/>
              <a:gd name="T28" fmla="*/ 34 w 50"/>
              <a:gd name="T29" fmla="*/ 50 h 50"/>
              <a:gd name="T30" fmla="*/ 34 w 50"/>
              <a:gd name="T31" fmla="*/ 50 h 50"/>
              <a:gd name="T32" fmla="*/ 30 w 50"/>
              <a:gd name="T33" fmla="*/ 40 h 50"/>
              <a:gd name="T34" fmla="*/ 22 w 50"/>
              <a:gd name="T35" fmla="*/ 32 h 50"/>
              <a:gd name="T36" fmla="*/ 22 w 50"/>
              <a:gd name="T37" fmla="*/ 32 h 50"/>
              <a:gd name="T38" fmla="*/ 12 w 50"/>
              <a:gd name="T39" fmla="*/ 48 h 50"/>
              <a:gd name="T40" fmla="*/ 2 w 50"/>
              <a:gd name="T41" fmla="*/ 42 h 50"/>
              <a:gd name="T42" fmla="*/ 2 w 50"/>
              <a:gd name="T43" fmla="*/ 42 h 50"/>
              <a:gd name="T44" fmla="*/ 14 w 50"/>
              <a:gd name="T45" fmla="*/ 24 h 50"/>
              <a:gd name="T46" fmla="*/ 14 w 50"/>
              <a:gd name="T47" fmla="*/ 24 h 50"/>
              <a:gd name="T48" fmla="*/ 6 w 50"/>
              <a:gd name="T49" fmla="*/ 20 h 50"/>
              <a:gd name="T50" fmla="*/ 0 w 50"/>
              <a:gd name="T51" fmla="*/ 16 h 50"/>
              <a:gd name="T52" fmla="*/ 2 w 50"/>
              <a:gd name="T53" fmla="*/ 4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0" h="50">
                <a:moveTo>
                  <a:pt x="2" y="4"/>
                </a:moveTo>
                <a:lnTo>
                  <a:pt x="2" y="4"/>
                </a:lnTo>
                <a:lnTo>
                  <a:pt x="12" y="10"/>
                </a:lnTo>
                <a:lnTo>
                  <a:pt x="22" y="14"/>
                </a:lnTo>
                <a:lnTo>
                  <a:pt x="22" y="14"/>
                </a:lnTo>
                <a:lnTo>
                  <a:pt x="32" y="6"/>
                </a:lnTo>
                <a:lnTo>
                  <a:pt x="44" y="0"/>
                </a:lnTo>
                <a:lnTo>
                  <a:pt x="50" y="10"/>
                </a:lnTo>
                <a:lnTo>
                  <a:pt x="50" y="10"/>
                </a:lnTo>
                <a:lnTo>
                  <a:pt x="40" y="16"/>
                </a:lnTo>
                <a:lnTo>
                  <a:pt x="30" y="22"/>
                </a:lnTo>
                <a:lnTo>
                  <a:pt x="30" y="22"/>
                </a:lnTo>
                <a:lnTo>
                  <a:pt x="38" y="34"/>
                </a:lnTo>
                <a:lnTo>
                  <a:pt x="46" y="44"/>
                </a:lnTo>
                <a:lnTo>
                  <a:pt x="34" y="50"/>
                </a:lnTo>
                <a:lnTo>
                  <a:pt x="34" y="50"/>
                </a:lnTo>
                <a:lnTo>
                  <a:pt x="30" y="40"/>
                </a:lnTo>
                <a:lnTo>
                  <a:pt x="22" y="32"/>
                </a:lnTo>
                <a:lnTo>
                  <a:pt x="22" y="32"/>
                </a:lnTo>
                <a:lnTo>
                  <a:pt x="12" y="48"/>
                </a:lnTo>
                <a:lnTo>
                  <a:pt x="2" y="42"/>
                </a:lnTo>
                <a:lnTo>
                  <a:pt x="2" y="42"/>
                </a:lnTo>
                <a:lnTo>
                  <a:pt x="14" y="24"/>
                </a:lnTo>
                <a:lnTo>
                  <a:pt x="14" y="24"/>
                </a:lnTo>
                <a:lnTo>
                  <a:pt x="6" y="20"/>
                </a:lnTo>
                <a:lnTo>
                  <a:pt x="0" y="16"/>
                </a:lnTo>
                <a:lnTo>
                  <a:pt x="2" y="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6" name="Freeform 204"/>
          <p:cNvSpPr>
            <a:spLocks noEditPoints="1"/>
          </p:cNvSpPr>
          <p:nvPr/>
        </p:nvSpPr>
        <p:spPr bwMode="auto">
          <a:xfrm>
            <a:off x="1258633" y="2664739"/>
            <a:ext cx="703965" cy="803115"/>
          </a:xfrm>
          <a:custGeom>
            <a:avLst/>
            <a:gdLst>
              <a:gd name="T0" fmla="*/ 22 w 142"/>
              <a:gd name="T1" fmla="*/ 90 h 162"/>
              <a:gd name="T2" fmla="*/ 38 w 142"/>
              <a:gd name="T3" fmla="*/ 90 h 162"/>
              <a:gd name="T4" fmla="*/ 48 w 142"/>
              <a:gd name="T5" fmla="*/ 88 h 162"/>
              <a:gd name="T6" fmla="*/ 50 w 142"/>
              <a:gd name="T7" fmla="*/ 82 h 162"/>
              <a:gd name="T8" fmla="*/ 52 w 142"/>
              <a:gd name="T9" fmla="*/ 76 h 162"/>
              <a:gd name="T10" fmla="*/ 44 w 142"/>
              <a:gd name="T11" fmla="*/ 62 h 162"/>
              <a:gd name="T12" fmla="*/ 42 w 142"/>
              <a:gd name="T13" fmla="*/ 60 h 162"/>
              <a:gd name="T14" fmla="*/ 38 w 142"/>
              <a:gd name="T15" fmla="*/ 56 h 162"/>
              <a:gd name="T16" fmla="*/ 38 w 142"/>
              <a:gd name="T17" fmla="*/ 44 h 162"/>
              <a:gd name="T18" fmla="*/ 38 w 142"/>
              <a:gd name="T19" fmla="*/ 42 h 162"/>
              <a:gd name="T20" fmla="*/ 40 w 142"/>
              <a:gd name="T21" fmla="*/ 42 h 162"/>
              <a:gd name="T22" fmla="*/ 40 w 142"/>
              <a:gd name="T23" fmla="*/ 20 h 162"/>
              <a:gd name="T24" fmla="*/ 46 w 142"/>
              <a:gd name="T25" fmla="*/ 8 h 162"/>
              <a:gd name="T26" fmla="*/ 52 w 142"/>
              <a:gd name="T27" fmla="*/ 4 h 162"/>
              <a:gd name="T28" fmla="*/ 72 w 142"/>
              <a:gd name="T29" fmla="*/ 0 h 162"/>
              <a:gd name="T30" fmla="*/ 96 w 142"/>
              <a:gd name="T31" fmla="*/ 8 h 162"/>
              <a:gd name="T32" fmla="*/ 102 w 142"/>
              <a:gd name="T33" fmla="*/ 12 h 162"/>
              <a:gd name="T34" fmla="*/ 106 w 142"/>
              <a:gd name="T35" fmla="*/ 30 h 162"/>
              <a:gd name="T36" fmla="*/ 106 w 142"/>
              <a:gd name="T37" fmla="*/ 42 h 162"/>
              <a:gd name="T38" fmla="*/ 108 w 142"/>
              <a:gd name="T39" fmla="*/ 44 h 162"/>
              <a:gd name="T40" fmla="*/ 108 w 142"/>
              <a:gd name="T41" fmla="*/ 44 h 162"/>
              <a:gd name="T42" fmla="*/ 106 w 142"/>
              <a:gd name="T43" fmla="*/ 56 h 162"/>
              <a:gd name="T44" fmla="*/ 102 w 142"/>
              <a:gd name="T45" fmla="*/ 62 h 162"/>
              <a:gd name="T46" fmla="*/ 98 w 142"/>
              <a:gd name="T47" fmla="*/ 68 h 162"/>
              <a:gd name="T48" fmla="*/ 94 w 142"/>
              <a:gd name="T49" fmla="*/ 76 h 162"/>
              <a:gd name="T50" fmla="*/ 100 w 142"/>
              <a:gd name="T51" fmla="*/ 88 h 162"/>
              <a:gd name="T52" fmla="*/ 104 w 142"/>
              <a:gd name="T53" fmla="*/ 90 h 162"/>
              <a:gd name="T54" fmla="*/ 110 w 142"/>
              <a:gd name="T55" fmla="*/ 90 h 162"/>
              <a:gd name="T56" fmla="*/ 124 w 142"/>
              <a:gd name="T57" fmla="*/ 90 h 162"/>
              <a:gd name="T58" fmla="*/ 138 w 142"/>
              <a:gd name="T59" fmla="*/ 118 h 162"/>
              <a:gd name="T60" fmla="*/ 142 w 142"/>
              <a:gd name="T61" fmla="*/ 150 h 162"/>
              <a:gd name="T62" fmla="*/ 130 w 142"/>
              <a:gd name="T63" fmla="*/ 154 h 162"/>
              <a:gd name="T64" fmla="*/ 94 w 142"/>
              <a:gd name="T65" fmla="*/ 160 h 162"/>
              <a:gd name="T66" fmla="*/ 48 w 142"/>
              <a:gd name="T67" fmla="*/ 160 h 162"/>
              <a:gd name="T68" fmla="*/ 12 w 142"/>
              <a:gd name="T69" fmla="*/ 154 h 162"/>
              <a:gd name="T70" fmla="*/ 4 w 142"/>
              <a:gd name="T71" fmla="*/ 150 h 162"/>
              <a:gd name="T72" fmla="*/ 8 w 142"/>
              <a:gd name="T73" fmla="*/ 120 h 162"/>
              <a:gd name="T74" fmla="*/ 18 w 142"/>
              <a:gd name="T75" fmla="*/ 96 h 162"/>
              <a:gd name="T76" fmla="*/ 22 w 142"/>
              <a:gd name="T77" fmla="*/ 90 h 162"/>
              <a:gd name="T78" fmla="*/ 34 w 142"/>
              <a:gd name="T79" fmla="*/ 82 h 162"/>
              <a:gd name="T80" fmla="*/ 32 w 142"/>
              <a:gd name="T81" fmla="*/ 74 h 162"/>
              <a:gd name="T82" fmla="*/ 28 w 142"/>
              <a:gd name="T83" fmla="*/ 60 h 162"/>
              <a:gd name="T84" fmla="*/ 24 w 142"/>
              <a:gd name="T85" fmla="*/ 60 h 162"/>
              <a:gd name="T86" fmla="*/ 20 w 142"/>
              <a:gd name="T87" fmla="*/ 60 h 162"/>
              <a:gd name="T88" fmla="*/ 16 w 142"/>
              <a:gd name="T89" fmla="*/ 62 h 162"/>
              <a:gd name="T90" fmla="*/ 10 w 142"/>
              <a:gd name="T91" fmla="*/ 30 h 162"/>
              <a:gd name="T92" fmla="*/ 20 w 142"/>
              <a:gd name="T93" fmla="*/ 28 h 162"/>
              <a:gd name="T94" fmla="*/ 22 w 142"/>
              <a:gd name="T95" fmla="*/ 28 h 162"/>
              <a:gd name="T96" fmla="*/ 22 w 142"/>
              <a:gd name="T97" fmla="*/ 10 h 162"/>
              <a:gd name="T98" fmla="*/ 16 w 142"/>
              <a:gd name="T99" fmla="*/ 6 h 162"/>
              <a:gd name="T100" fmla="*/ 12 w 142"/>
              <a:gd name="T101" fmla="*/ 6 h 162"/>
              <a:gd name="T102" fmla="*/ 10 w 142"/>
              <a:gd name="T103" fmla="*/ 8 h 162"/>
              <a:gd name="T104" fmla="*/ 0 w 142"/>
              <a:gd name="T105" fmla="*/ 16 h 162"/>
              <a:gd name="T106" fmla="*/ 0 w 142"/>
              <a:gd name="T107" fmla="*/ 16 h 162"/>
              <a:gd name="T108" fmla="*/ 0 w 142"/>
              <a:gd name="T109" fmla="*/ 20 h 162"/>
              <a:gd name="T110" fmla="*/ 0 w 142"/>
              <a:gd name="T111" fmla="*/ 20 h 162"/>
              <a:gd name="T112" fmla="*/ 0 w 142"/>
              <a:gd name="T113" fmla="*/ 34 h 162"/>
              <a:gd name="T114" fmla="*/ 4 w 142"/>
              <a:gd name="T115" fmla="*/ 62 h 162"/>
              <a:gd name="T116" fmla="*/ 10 w 142"/>
              <a:gd name="T117" fmla="*/ 74 h 162"/>
              <a:gd name="T118" fmla="*/ 10 w 142"/>
              <a:gd name="T119" fmla="*/ 76 h 162"/>
              <a:gd name="T120" fmla="*/ 10 w 142"/>
              <a:gd name="T121" fmla="*/ 78 h 162"/>
              <a:gd name="T122" fmla="*/ 22 w 142"/>
              <a:gd name="T123" fmla="*/ 84 h 162"/>
              <a:gd name="T124" fmla="*/ 30 w 142"/>
              <a:gd name="T125" fmla="*/ 8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2" h="162">
                <a:moveTo>
                  <a:pt x="22" y="90"/>
                </a:moveTo>
                <a:lnTo>
                  <a:pt x="22" y="90"/>
                </a:lnTo>
                <a:lnTo>
                  <a:pt x="38" y="90"/>
                </a:lnTo>
                <a:lnTo>
                  <a:pt x="38" y="90"/>
                </a:lnTo>
                <a:lnTo>
                  <a:pt x="44" y="90"/>
                </a:lnTo>
                <a:lnTo>
                  <a:pt x="48" y="88"/>
                </a:lnTo>
                <a:lnTo>
                  <a:pt x="48" y="88"/>
                </a:lnTo>
                <a:lnTo>
                  <a:pt x="50" y="82"/>
                </a:lnTo>
                <a:lnTo>
                  <a:pt x="52" y="76"/>
                </a:lnTo>
                <a:lnTo>
                  <a:pt x="52" y="76"/>
                </a:lnTo>
                <a:lnTo>
                  <a:pt x="48" y="70"/>
                </a:lnTo>
                <a:lnTo>
                  <a:pt x="44" y="62"/>
                </a:lnTo>
                <a:lnTo>
                  <a:pt x="44" y="62"/>
                </a:lnTo>
                <a:lnTo>
                  <a:pt x="42" y="60"/>
                </a:lnTo>
                <a:lnTo>
                  <a:pt x="38" y="56"/>
                </a:lnTo>
                <a:lnTo>
                  <a:pt x="38" y="56"/>
                </a:lnTo>
                <a:lnTo>
                  <a:pt x="38" y="44"/>
                </a:lnTo>
                <a:lnTo>
                  <a:pt x="38" y="44"/>
                </a:lnTo>
                <a:lnTo>
                  <a:pt x="38" y="42"/>
                </a:lnTo>
                <a:lnTo>
                  <a:pt x="38" y="42"/>
                </a:lnTo>
                <a:lnTo>
                  <a:pt x="40" y="42"/>
                </a:lnTo>
                <a:lnTo>
                  <a:pt x="40" y="42"/>
                </a:lnTo>
                <a:lnTo>
                  <a:pt x="38" y="30"/>
                </a:lnTo>
                <a:lnTo>
                  <a:pt x="40" y="20"/>
                </a:lnTo>
                <a:lnTo>
                  <a:pt x="42" y="14"/>
                </a:lnTo>
                <a:lnTo>
                  <a:pt x="46" y="8"/>
                </a:lnTo>
                <a:lnTo>
                  <a:pt x="46" y="8"/>
                </a:lnTo>
                <a:lnTo>
                  <a:pt x="52" y="4"/>
                </a:lnTo>
                <a:lnTo>
                  <a:pt x="58" y="2"/>
                </a:lnTo>
                <a:lnTo>
                  <a:pt x="72" y="0"/>
                </a:lnTo>
                <a:lnTo>
                  <a:pt x="84" y="2"/>
                </a:lnTo>
                <a:lnTo>
                  <a:pt x="96" y="8"/>
                </a:lnTo>
                <a:lnTo>
                  <a:pt x="96" y="8"/>
                </a:lnTo>
                <a:lnTo>
                  <a:pt x="102" y="12"/>
                </a:lnTo>
                <a:lnTo>
                  <a:pt x="106" y="20"/>
                </a:lnTo>
                <a:lnTo>
                  <a:pt x="106" y="30"/>
                </a:lnTo>
                <a:lnTo>
                  <a:pt x="106" y="42"/>
                </a:lnTo>
                <a:lnTo>
                  <a:pt x="106" y="42"/>
                </a:lnTo>
                <a:lnTo>
                  <a:pt x="108" y="42"/>
                </a:lnTo>
                <a:lnTo>
                  <a:pt x="108" y="44"/>
                </a:lnTo>
                <a:lnTo>
                  <a:pt x="108" y="44"/>
                </a:lnTo>
                <a:lnTo>
                  <a:pt x="108" y="44"/>
                </a:lnTo>
                <a:lnTo>
                  <a:pt x="106" y="56"/>
                </a:lnTo>
                <a:lnTo>
                  <a:pt x="106" y="56"/>
                </a:lnTo>
                <a:lnTo>
                  <a:pt x="104" y="58"/>
                </a:lnTo>
                <a:lnTo>
                  <a:pt x="102" y="62"/>
                </a:lnTo>
                <a:lnTo>
                  <a:pt x="102" y="62"/>
                </a:lnTo>
                <a:lnTo>
                  <a:pt x="98" y="68"/>
                </a:lnTo>
                <a:lnTo>
                  <a:pt x="94" y="76"/>
                </a:lnTo>
                <a:lnTo>
                  <a:pt x="94" y="76"/>
                </a:lnTo>
                <a:lnTo>
                  <a:pt x="96" y="84"/>
                </a:lnTo>
                <a:lnTo>
                  <a:pt x="100" y="88"/>
                </a:lnTo>
                <a:lnTo>
                  <a:pt x="100" y="88"/>
                </a:lnTo>
                <a:lnTo>
                  <a:pt x="104" y="90"/>
                </a:lnTo>
                <a:lnTo>
                  <a:pt x="110" y="90"/>
                </a:lnTo>
                <a:lnTo>
                  <a:pt x="110" y="90"/>
                </a:lnTo>
                <a:lnTo>
                  <a:pt x="124" y="90"/>
                </a:lnTo>
                <a:lnTo>
                  <a:pt x="124" y="90"/>
                </a:lnTo>
                <a:lnTo>
                  <a:pt x="132" y="102"/>
                </a:lnTo>
                <a:lnTo>
                  <a:pt x="138" y="118"/>
                </a:lnTo>
                <a:lnTo>
                  <a:pt x="142" y="134"/>
                </a:lnTo>
                <a:lnTo>
                  <a:pt x="142" y="150"/>
                </a:lnTo>
                <a:lnTo>
                  <a:pt x="142" y="150"/>
                </a:lnTo>
                <a:lnTo>
                  <a:pt x="130" y="154"/>
                </a:lnTo>
                <a:lnTo>
                  <a:pt x="114" y="158"/>
                </a:lnTo>
                <a:lnTo>
                  <a:pt x="94" y="160"/>
                </a:lnTo>
                <a:lnTo>
                  <a:pt x="70" y="162"/>
                </a:lnTo>
                <a:lnTo>
                  <a:pt x="48" y="160"/>
                </a:lnTo>
                <a:lnTo>
                  <a:pt x="28" y="158"/>
                </a:lnTo>
                <a:lnTo>
                  <a:pt x="12" y="154"/>
                </a:lnTo>
                <a:lnTo>
                  <a:pt x="4" y="150"/>
                </a:lnTo>
                <a:lnTo>
                  <a:pt x="4" y="150"/>
                </a:lnTo>
                <a:lnTo>
                  <a:pt x="4" y="136"/>
                </a:lnTo>
                <a:lnTo>
                  <a:pt x="8" y="120"/>
                </a:lnTo>
                <a:lnTo>
                  <a:pt x="14" y="104"/>
                </a:lnTo>
                <a:lnTo>
                  <a:pt x="18" y="96"/>
                </a:lnTo>
                <a:lnTo>
                  <a:pt x="22" y="90"/>
                </a:lnTo>
                <a:lnTo>
                  <a:pt x="22" y="90"/>
                </a:lnTo>
                <a:close/>
                <a:moveTo>
                  <a:pt x="30" y="82"/>
                </a:moveTo>
                <a:lnTo>
                  <a:pt x="34" y="82"/>
                </a:lnTo>
                <a:lnTo>
                  <a:pt x="34" y="82"/>
                </a:lnTo>
                <a:lnTo>
                  <a:pt x="32" y="74"/>
                </a:lnTo>
                <a:lnTo>
                  <a:pt x="32" y="68"/>
                </a:lnTo>
                <a:lnTo>
                  <a:pt x="28" y="60"/>
                </a:lnTo>
                <a:lnTo>
                  <a:pt x="26" y="60"/>
                </a:lnTo>
                <a:lnTo>
                  <a:pt x="24" y="60"/>
                </a:lnTo>
                <a:lnTo>
                  <a:pt x="20" y="60"/>
                </a:lnTo>
                <a:lnTo>
                  <a:pt x="20" y="60"/>
                </a:lnTo>
                <a:lnTo>
                  <a:pt x="16" y="62"/>
                </a:lnTo>
                <a:lnTo>
                  <a:pt x="16" y="62"/>
                </a:lnTo>
                <a:lnTo>
                  <a:pt x="12" y="46"/>
                </a:lnTo>
                <a:lnTo>
                  <a:pt x="10" y="30"/>
                </a:lnTo>
                <a:lnTo>
                  <a:pt x="14" y="30"/>
                </a:lnTo>
                <a:lnTo>
                  <a:pt x="20" y="28"/>
                </a:lnTo>
                <a:lnTo>
                  <a:pt x="22" y="28"/>
                </a:lnTo>
                <a:lnTo>
                  <a:pt x="22" y="28"/>
                </a:lnTo>
                <a:lnTo>
                  <a:pt x="22" y="18"/>
                </a:lnTo>
                <a:lnTo>
                  <a:pt x="22" y="10"/>
                </a:lnTo>
                <a:lnTo>
                  <a:pt x="20" y="6"/>
                </a:lnTo>
                <a:lnTo>
                  <a:pt x="16" y="6"/>
                </a:lnTo>
                <a:lnTo>
                  <a:pt x="14" y="6"/>
                </a:lnTo>
                <a:lnTo>
                  <a:pt x="12" y="6"/>
                </a:lnTo>
                <a:lnTo>
                  <a:pt x="10" y="8"/>
                </a:lnTo>
                <a:lnTo>
                  <a:pt x="10" y="8"/>
                </a:lnTo>
                <a:lnTo>
                  <a:pt x="2" y="10"/>
                </a:lnTo>
                <a:lnTo>
                  <a:pt x="0" y="16"/>
                </a:lnTo>
                <a:lnTo>
                  <a:pt x="0" y="16"/>
                </a:lnTo>
                <a:lnTo>
                  <a:pt x="0" y="16"/>
                </a:lnTo>
                <a:lnTo>
                  <a:pt x="0" y="16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20"/>
                </a:lnTo>
                <a:lnTo>
                  <a:pt x="0" y="34"/>
                </a:lnTo>
                <a:lnTo>
                  <a:pt x="0" y="48"/>
                </a:lnTo>
                <a:lnTo>
                  <a:pt x="4" y="62"/>
                </a:lnTo>
                <a:lnTo>
                  <a:pt x="10" y="74"/>
                </a:lnTo>
                <a:lnTo>
                  <a:pt x="10" y="74"/>
                </a:lnTo>
                <a:lnTo>
                  <a:pt x="10" y="76"/>
                </a:lnTo>
                <a:lnTo>
                  <a:pt x="10" y="76"/>
                </a:lnTo>
                <a:lnTo>
                  <a:pt x="10" y="78"/>
                </a:lnTo>
                <a:lnTo>
                  <a:pt x="10" y="78"/>
                </a:lnTo>
                <a:lnTo>
                  <a:pt x="16" y="82"/>
                </a:lnTo>
                <a:lnTo>
                  <a:pt x="22" y="84"/>
                </a:lnTo>
                <a:lnTo>
                  <a:pt x="26" y="82"/>
                </a:lnTo>
                <a:lnTo>
                  <a:pt x="30" y="82"/>
                </a:lnTo>
                <a:lnTo>
                  <a:pt x="30" y="8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Freeform 205"/>
          <p:cNvSpPr>
            <a:spLocks noEditPoints="1"/>
          </p:cNvSpPr>
          <p:nvPr/>
        </p:nvSpPr>
        <p:spPr bwMode="auto">
          <a:xfrm>
            <a:off x="2279879" y="2753974"/>
            <a:ext cx="1031161" cy="694051"/>
          </a:xfrm>
          <a:custGeom>
            <a:avLst/>
            <a:gdLst>
              <a:gd name="T0" fmla="*/ 184 w 208"/>
              <a:gd name="T1" fmla="*/ 54 h 140"/>
              <a:gd name="T2" fmla="*/ 194 w 208"/>
              <a:gd name="T3" fmla="*/ 60 h 140"/>
              <a:gd name="T4" fmla="*/ 206 w 208"/>
              <a:gd name="T5" fmla="*/ 68 h 140"/>
              <a:gd name="T6" fmla="*/ 192 w 208"/>
              <a:gd name="T7" fmla="*/ 90 h 140"/>
              <a:gd name="T8" fmla="*/ 160 w 208"/>
              <a:gd name="T9" fmla="*/ 72 h 140"/>
              <a:gd name="T10" fmla="*/ 144 w 208"/>
              <a:gd name="T11" fmla="*/ 68 h 140"/>
              <a:gd name="T12" fmla="*/ 150 w 208"/>
              <a:gd name="T13" fmla="*/ 62 h 140"/>
              <a:gd name="T14" fmla="*/ 166 w 208"/>
              <a:gd name="T15" fmla="*/ 54 h 140"/>
              <a:gd name="T16" fmla="*/ 160 w 208"/>
              <a:gd name="T17" fmla="*/ 44 h 140"/>
              <a:gd name="T18" fmla="*/ 152 w 208"/>
              <a:gd name="T19" fmla="*/ 24 h 140"/>
              <a:gd name="T20" fmla="*/ 166 w 208"/>
              <a:gd name="T21" fmla="*/ 6 h 140"/>
              <a:gd name="T22" fmla="*/ 190 w 208"/>
              <a:gd name="T23" fmla="*/ 8 h 140"/>
              <a:gd name="T24" fmla="*/ 198 w 208"/>
              <a:gd name="T25" fmla="*/ 44 h 140"/>
              <a:gd name="T26" fmla="*/ 66 w 208"/>
              <a:gd name="T27" fmla="*/ 80 h 140"/>
              <a:gd name="T28" fmla="*/ 52 w 208"/>
              <a:gd name="T29" fmla="*/ 104 h 140"/>
              <a:gd name="T30" fmla="*/ 58 w 208"/>
              <a:gd name="T31" fmla="*/ 134 h 140"/>
              <a:gd name="T32" fmla="*/ 128 w 208"/>
              <a:gd name="T33" fmla="*/ 140 h 140"/>
              <a:gd name="T34" fmla="*/ 170 w 208"/>
              <a:gd name="T35" fmla="*/ 130 h 140"/>
              <a:gd name="T36" fmla="*/ 152 w 208"/>
              <a:gd name="T37" fmla="*/ 80 h 140"/>
              <a:gd name="T38" fmla="*/ 132 w 208"/>
              <a:gd name="T39" fmla="*/ 78 h 140"/>
              <a:gd name="T40" fmla="*/ 128 w 208"/>
              <a:gd name="T41" fmla="*/ 66 h 140"/>
              <a:gd name="T42" fmla="*/ 138 w 208"/>
              <a:gd name="T43" fmla="*/ 50 h 140"/>
              <a:gd name="T44" fmla="*/ 140 w 208"/>
              <a:gd name="T45" fmla="*/ 38 h 140"/>
              <a:gd name="T46" fmla="*/ 138 w 208"/>
              <a:gd name="T47" fmla="*/ 28 h 140"/>
              <a:gd name="T48" fmla="*/ 130 w 208"/>
              <a:gd name="T49" fmla="*/ 8 h 140"/>
              <a:gd name="T50" fmla="*/ 88 w 208"/>
              <a:gd name="T51" fmla="*/ 8 h 140"/>
              <a:gd name="T52" fmla="*/ 80 w 208"/>
              <a:gd name="T53" fmla="*/ 28 h 140"/>
              <a:gd name="T54" fmla="*/ 78 w 208"/>
              <a:gd name="T55" fmla="*/ 38 h 140"/>
              <a:gd name="T56" fmla="*/ 80 w 208"/>
              <a:gd name="T57" fmla="*/ 50 h 140"/>
              <a:gd name="T58" fmla="*/ 92 w 208"/>
              <a:gd name="T59" fmla="*/ 68 h 140"/>
              <a:gd name="T60" fmla="*/ 84 w 208"/>
              <a:gd name="T61" fmla="*/ 80 h 140"/>
              <a:gd name="T62" fmla="*/ 66 w 208"/>
              <a:gd name="T63" fmla="*/ 80 h 140"/>
              <a:gd name="T64" fmla="*/ 22 w 208"/>
              <a:gd name="T65" fmla="*/ 54 h 140"/>
              <a:gd name="T66" fmla="*/ 30 w 208"/>
              <a:gd name="T67" fmla="*/ 46 h 140"/>
              <a:gd name="T68" fmla="*/ 24 w 208"/>
              <a:gd name="T69" fmla="*/ 36 h 140"/>
              <a:gd name="T70" fmla="*/ 20 w 208"/>
              <a:gd name="T71" fmla="*/ 26 h 140"/>
              <a:gd name="T72" fmla="*/ 22 w 208"/>
              <a:gd name="T73" fmla="*/ 26 h 140"/>
              <a:gd name="T74" fmla="*/ 26 w 208"/>
              <a:gd name="T75" fmla="*/ 4 h 140"/>
              <a:gd name="T76" fmla="*/ 56 w 208"/>
              <a:gd name="T77" fmla="*/ 4 h 140"/>
              <a:gd name="T78" fmla="*/ 62 w 208"/>
              <a:gd name="T79" fmla="*/ 18 h 140"/>
              <a:gd name="T80" fmla="*/ 64 w 208"/>
              <a:gd name="T81" fmla="*/ 26 h 140"/>
              <a:gd name="T82" fmla="*/ 62 w 208"/>
              <a:gd name="T83" fmla="*/ 34 h 140"/>
              <a:gd name="T84" fmla="*/ 54 w 208"/>
              <a:gd name="T85" fmla="*/ 44 h 140"/>
              <a:gd name="T86" fmla="*/ 64 w 208"/>
              <a:gd name="T87" fmla="*/ 54 h 140"/>
              <a:gd name="T88" fmla="*/ 76 w 208"/>
              <a:gd name="T89" fmla="*/ 62 h 140"/>
              <a:gd name="T90" fmla="*/ 80 w 208"/>
              <a:gd name="T91" fmla="*/ 70 h 140"/>
              <a:gd name="T92" fmla="*/ 60 w 208"/>
              <a:gd name="T93" fmla="*/ 72 h 140"/>
              <a:gd name="T94" fmla="*/ 16 w 208"/>
              <a:gd name="T95" fmla="*/ 94 h 140"/>
              <a:gd name="T96" fmla="*/ 0 w 208"/>
              <a:gd name="T97" fmla="*/ 82 h 140"/>
              <a:gd name="T98" fmla="*/ 12 w 208"/>
              <a:gd name="T99" fmla="*/ 5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8" h="140">
                <a:moveTo>
                  <a:pt x="190" y="44"/>
                </a:moveTo>
                <a:lnTo>
                  <a:pt x="190" y="44"/>
                </a:lnTo>
                <a:lnTo>
                  <a:pt x="188" y="50"/>
                </a:lnTo>
                <a:lnTo>
                  <a:pt x="184" y="54"/>
                </a:lnTo>
                <a:lnTo>
                  <a:pt x="184" y="54"/>
                </a:lnTo>
                <a:lnTo>
                  <a:pt x="186" y="60"/>
                </a:lnTo>
                <a:lnTo>
                  <a:pt x="186" y="60"/>
                </a:lnTo>
                <a:lnTo>
                  <a:pt x="194" y="60"/>
                </a:lnTo>
                <a:lnTo>
                  <a:pt x="200" y="62"/>
                </a:lnTo>
                <a:lnTo>
                  <a:pt x="204" y="64"/>
                </a:lnTo>
                <a:lnTo>
                  <a:pt x="204" y="64"/>
                </a:lnTo>
                <a:lnTo>
                  <a:pt x="206" y="68"/>
                </a:lnTo>
                <a:lnTo>
                  <a:pt x="208" y="76"/>
                </a:lnTo>
                <a:lnTo>
                  <a:pt x="208" y="86"/>
                </a:lnTo>
                <a:lnTo>
                  <a:pt x="208" y="86"/>
                </a:lnTo>
                <a:lnTo>
                  <a:pt x="192" y="90"/>
                </a:lnTo>
                <a:lnTo>
                  <a:pt x="174" y="92"/>
                </a:lnTo>
                <a:lnTo>
                  <a:pt x="174" y="92"/>
                </a:lnTo>
                <a:lnTo>
                  <a:pt x="168" y="80"/>
                </a:lnTo>
                <a:lnTo>
                  <a:pt x="160" y="72"/>
                </a:lnTo>
                <a:lnTo>
                  <a:pt x="158" y="68"/>
                </a:lnTo>
                <a:lnTo>
                  <a:pt x="152" y="68"/>
                </a:lnTo>
                <a:lnTo>
                  <a:pt x="152" y="68"/>
                </a:lnTo>
                <a:lnTo>
                  <a:pt x="144" y="68"/>
                </a:lnTo>
                <a:lnTo>
                  <a:pt x="144" y="68"/>
                </a:lnTo>
                <a:lnTo>
                  <a:pt x="146" y="64"/>
                </a:lnTo>
                <a:lnTo>
                  <a:pt x="146" y="64"/>
                </a:lnTo>
                <a:lnTo>
                  <a:pt x="150" y="62"/>
                </a:lnTo>
                <a:lnTo>
                  <a:pt x="156" y="60"/>
                </a:lnTo>
                <a:lnTo>
                  <a:pt x="164" y="60"/>
                </a:lnTo>
                <a:lnTo>
                  <a:pt x="164" y="60"/>
                </a:lnTo>
                <a:lnTo>
                  <a:pt x="166" y="54"/>
                </a:lnTo>
                <a:lnTo>
                  <a:pt x="166" y="54"/>
                </a:lnTo>
                <a:lnTo>
                  <a:pt x="162" y="50"/>
                </a:lnTo>
                <a:lnTo>
                  <a:pt x="160" y="44"/>
                </a:lnTo>
                <a:lnTo>
                  <a:pt x="160" y="44"/>
                </a:lnTo>
                <a:lnTo>
                  <a:pt x="152" y="44"/>
                </a:lnTo>
                <a:lnTo>
                  <a:pt x="152" y="44"/>
                </a:lnTo>
                <a:lnTo>
                  <a:pt x="152" y="34"/>
                </a:lnTo>
                <a:lnTo>
                  <a:pt x="152" y="24"/>
                </a:lnTo>
                <a:lnTo>
                  <a:pt x="154" y="14"/>
                </a:lnTo>
                <a:lnTo>
                  <a:pt x="158" y="10"/>
                </a:lnTo>
                <a:lnTo>
                  <a:pt x="158" y="10"/>
                </a:lnTo>
                <a:lnTo>
                  <a:pt x="166" y="6"/>
                </a:lnTo>
                <a:lnTo>
                  <a:pt x="174" y="4"/>
                </a:lnTo>
                <a:lnTo>
                  <a:pt x="184" y="6"/>
                </a:lnTo>
                <a:lnTo>
                  <a:pt x="190" y="8"/>
                </a:lnTo>
                <a:lnTo>
                  <a:pt x="190" y="8"/>
                </a:lnTo>
                <a:lnTo>
                  <a:pt x="194" y="14"/>
                </a:lnTo>
                <a:lnTo>
                  <a:pt x="198" y="24"/>
                </a:lnTo>
                <a:lnTo>
                  <a:pt x="198" y="34"/>
                </a:lnTo>
                <a:lnTo>
                  <a:pt x="198" y="44"/>
                </a:lnTo>
                <a:lnTo>
                  <a:pt x="198" y="44"/>
                </a:lnTo>
                <a:lnTo>
                  <a:pt x="190" y="44"/>
                </a:lnTo>
                <a:lnTo>
                  <a:pt x="190" y="44"/>
                </a:lnTo>
                <a:close/>
                <a:moveTo>
                  <a:pt x="66" y="80"/>
                </a:moveTo>
                <a:lnTo>
                  <a:pt x="66" y="80"/>
                </a:lnTo>
                <a:lnTo>
                  <a:pt x="62" y="84"/>
                </a:lnTo>
                <a:lnTo>
                  <a:pt x="58" y="90"/>
                </a:lnTo>
                <a:lnTo>
                  <a:pt x="52" y="104"/>
                </a:lnTo>
                <a:lnTo>
                  <a:pt x="50" y="118"/>
                </a:lnTo>
                <a:lnTo>
                  <a:pt x="50" y="130"/>
                </a:lnTo>
                <a:lnTo>
                  <a:pt x="50" y="130"/>
                </a:lnTo>
                <a:lnTo>
                  <a:pt x="58" y="134"/>
                </a:lnTo>
                <a:lnTo>
                  <a:pt x="72" y="138"/>
                </a:lnTo>
                <a:lnTo>
                  <a:pt x="88" y="140"/>
                </a:lnTo>
                <a:lnTo>
                  <a:pt x="108" y="140"/>
                </a:lnTo>
                <a:lnTo>
                  <a:pt x="128" y="140"/>
                </a:lnTo>
                <a:lnTo>
                  <a:pt x="144" y="138"/>
                </a:lnTo>
                <a:lnTo>
                  <a:pt x="160" y="134"/>
                </a:lnTo>
                <a:lnTo>
                  <a:pt x="170" y="130"/>
                </a:lnTo>
                <a:lnTo>
                  <a:pt x="170" y="130"/>
                </a:lnTo>
                <a:lnTo>
                  <a:pt x="170" y="118"/>
                </a:lnTo>
                <a:lnTo>
                  <a:pt x="166" y="102"/>
                </a:lnTo>
                <a:lnTo>
                  <a:pt x="160" y="90"/>
                </a:lnTo>
                <a:lnTo>
                  <a:pt x="152" y="80"/>
                </a:lnTo>
                <a:lnTo>
                  <a:pt x="152" y="80"/>
                </a:lnTo>
                <a:lnTo>
                  <a:pt x="140" y="80"/>
                </a:lnTo>
                <a:lnTo>
                  <a:pt x="140" y="80"/>
                </a:lnTo>
                <a:lnTo>
                  <a:pt x="132" y="78"/>
                </a:lnTo>
                <a:lnTo>
                  <a:pt x="132" y="78"/>
                </a:lnTo>
                <a:lnTo>
                  <a:pt x="130" y="74"/>
                </a:lnTo>
                <a:lnTo>
                  <a:pt x="128" y="66"/>
                </a:lnTo>
                <a:lnTo>
                  <a:pt x="128" y="66"/>
                </a:lnTo>
                <a:lnTo>
                  <a:pt x="132" y="60"/>
                </a:lnTo>
                <a:lnTo>
                  <a:pt x="134" y="54"/>
                </a:lnTo>
                <a:lnTo>
                  <a:pt x="134" y="54"/>
                </a:lnTo>
                <a:lnTo>
                  <a:pt x="138" y="50"/>
                </a:lnTo>
                <a:lnTo>
                  <a:pt x="138" y="50"/>
                </a:lnTo>
                <a:lnTo>
                  <a:pt x="140" y="40"/>
                </a:lnTo>
                <a:lnTo>
                  <a:pt x="140" y="38"/>
                </a:lnTo>
                <a:lnTo>
                  <a:pt x="140" y="38"/>
                </a:lnTo>
                <a:lnTo>
                  <a:pt x="140" y="38"/>
                </a:lnTo>
                <a:lnTo>
                  <a:pt x="138" y="38"/>
                </a:lnTo>
                <a:lnTo>
                  <a:pt x="138" y="38"/>
                </a:lnTo>
                <a:lnTo>
                  <a:pt x="138" y="28"/>
                </a:lnTo>
                <a:lnTo>
                  <a:pt x="138" y="20"/>
                </a:lnTo>
                <a:lnTo>
                  <a:pt x="134" y="12"/>
                </a:lnTo>
                <a:lnTo>
                  <a:pt x="130" y="8"/>
                </a:lnTo>
                <a:lnTo>
                  <a:pt x="130" y="8"/>
                </a:lnTo>
                <a:lnTo>
                  <a:pt x="120" y="4"/>
                </a:lnTo>
                <a:lnTo>
                  <a:pt x="108" y="2"/>
                </a:lnTo>
                <a:lnTo>
                  <a:pt x="96" y="4"/>
                </a:lnTo>
                <a:lnTo>
                  <a:pt x="88" y="8"/>
                </a:lnTo>
                <a:lnTo>
                  <a:pt x="88" y="8"/>
                </a:lnTo>
                <a:lnTo>
                  <a:pt x="82" y="14"/>
                </a:lnTo>
                <a:lnTo>
                  <a:pt x="80" y="20"/>
                </a:lnTo>
                <a:lnTo>
                  <a:pt x="80" y="28"/>
                </a:lnTo>
                <a:lnTo>
                  <a:pt x="80" y="38"/>
                </a:lnTo>
                <a:lnTo>
                  <a:pt x="80" y="38"/>
                </a:lnTo>
                <a:lnTo>
                  <a:pt x="80" y="38"/>
                </a:lnTo>
                <a:lnTo>
                  <a:pt x="78" y="38"/>
                </a:lnTo>
                <a:lnTo>
                  <a:pt x="78" y="40"/>
                </a:lnTo>
                <a:lnTo>
                  <a:pt x="78" y="40"/>
                </a:lnTo>
                <a:lnTo>
                  <a:pt x="80" y="50"/>
                </a:lnTo>
                <a:lnTo>
                  <a:pt x="80" y="50"/>
                </a:lnTo>
                <a:lnTo>
                  <a:pt x="84" y="54"/>
                </a:lnTo>
                <a:lnTo>
                  <a:pt x="84" y="54"/>
                </a:lnTo>
                <a:lnTo>
                  <a:pt x="88" y="62"/>
                </a:lnTo>
                <a:lnTo>
                  <a:pt x="92" y="68"/>
                </a:lnTo>
                <a:lnTo>
                  <a:pt x="92" y="68"/>
                </a:lnTo>
                <a:lnTo>
                  <a:pt x="88" y="76"/>
                </a:lnTo>
                <a:lnTo>
                  <a:pt x="88" y="76"/>
                </a:lnTo>
                <a:lnTo>
                  <a:pt x="84" y="80"/>
                </a:lnTo>
                <a:lnTo>
                  <a:pt x="80" y="80"/>
                </a:lnTo>
                <a:lnTo>
                  <a:pt x="80" y="80"/>
                </a:lnTo>
                <a:lnTo>
                  <a:pt x="66" y="80"/>
                </a:lnTo>
                <a:lnTo>
                  <a:pt x="66" y="80"/>
                </a:lnTo>
                <a:close/>
                <a:moveTo>
                  <a:pt x="12" y="54"/>
                </a:moveTo>
                <a:lnTo>
                  <a:pt x="12" y="54"/>
                </a:lnTo>
                <a:lnTo>
                  <a:pt x="22" y="54"/>
                </a:lnTo>
                <a:lnTo>
                  <a:pt x="22" y="54"/>
                </a:lnTo>
                <a:lnTo>
                  <a:pt x="24" y="54"/>
                </a:lnTo>
                <a:lnTo>
                  <a:pt x="28" y="52"/>
                </a:lnTo>
                <a:lnTo>
                  <a:pt x="28" y="52"/>
                </a:lnTo>
                <a:lnTo>
                  <a:pt x="30" y="46"/>
                </a:lnTo>
                <a:lnTo>
                  <a:pt x="30" y="46"/>
                </a:lnTo>
                <a:lnTo>
                  <a:pt x="26" y="42"/>
                </a:lnTo>
                <a:lnTo>
                  <a:pt x="24" y="36"/>
                </a:lnTo>
                <a:lnTo>
                  <a:pt x="24" y="36"/>
                </a:lnTo>
                <a:lnTo>
                  <a:pt x="22" y="34"/>
                </a:lnTo>
                <a:lnTo>
                  <a:pt x="22" y="34"/>
                </a:lnTo>
                <a:lnTo>
                  <a:pt x="20" y="26"/>
                </a:lnTo>
                <a:lnTo>
                  <a:pt x="20" y="26"/>
                </a:lnTo>
                <a:lnTo>
                  <a:pt x="22" y="26"/>
                </a:lnTo>
                <a:lnTo>
                  <a:pt x="22" y="26"/>
                </a:lnTo>
                <a:lnTo>
                  <a:pt x="22" y="26"/>
                </a:lnTo>
                <a:lnTo>
                  <a:pt x="22" y="26"/>
                </a:lnTo>
                <a:lnTo>
                  <a:pt x="22" y="12"/>
                </a:lnTo>
                <a:lnTo>
                  <a:pt x="24" y="8"/>
                </a:lnTo>
                <a:lnTo>
                  <a:pt x="26" y="4"/>
                </a:lnTo>
                <a:lnTo>
                  <a:pt x="26" y="4"/>
                </a:lnTo>
                <a:lnTo>
                  <a:pt x="34" y="2"/>
                </a:lnTo>
                <a:lnTo>
                  <a:pt x="42" y="0"/>
                </a:lnTo>
                <a:lnTo>
                  <a:pt x="50" y="0"/>
                </a:lnTo>
                <a:lnTo>
                  <a:pt x="56" y="4"/>
                </a:lnTo>
                <a:lnTo>
                  <a:pt x="56" y="4"/>
                </a:lnTo>
                <a:lnTo>
                  <a:pt x="60" y="8"/>
                </a:lnTo>
                <a:lnTo>
                  <a:pt x="62" y="12"/>
                </a:lnTo>
                <a:lnTo>
                  <a:pt x="62" y="18"/>
                </a:lnTo>
                <a:lnTo>
                  <a:pt x="62" y="24"/>
                </a:lnTo>
                <a:lnTo>
                  <a:pt x="62" y="24"/>
                </a:lnTo>
                <a:lnTo>
                  <a:pt x="62" y="26"/>
                </a:lnTo>
                <a:lnTo>
                  <a:pt x="64" y="26"/>
                </a:lnTo>
                <a:lnTo>
                  <a:pt x="64" y="26"/>
                </a:lnTo>
                <a:lnTo>
                  <a:pt x="64" y="26"/>
                </a:lnTo>
                <a:lnTo>
                  <a:pt x="62" y="34"/>
                </a:lnTo>
                <a:lnTo>
                  <a:pt x="62" y="34"/>
                </a:lnTo>
                <a:lnTo>
                  <a:pt x="60" y="36"/>
                </a:lnTo>
                <a:lnTo>
                  <a:pt x="60" y="36"/>
                </a:lnTo>
                <a:lnTo>
                  <a:pt x="54" y="44"/>
                </a:lnTo>
                <a:lnTo>
                  <a:pt x="54" y="44"/>
                </a:lnTo>
                <a:lnTo>
                  <a:pt x="56" y="50"/>
                </a:lnTo>
                <a:lnTo>
                  <a:pt x="58" y="54"/>
                </a:lnTo>
                <a:lnTo>
                  <a:pt x="58" y="54"/>
                </a:lnTo>
                <a:lnTo>
                  <a:pt x="64" y="54"/>
                </a:lnTo>
                <a:lnTo>
                  <a:pt x="64" y="54"/>
                </a:lnTo>
                <a:lnTo>
                  <a:pt x="70" y="54"/>
                </a:lnTo>
                <a:lnTo>
                  <a:pt x="70" y="54"/>
                </a:lnTo>
                <a:lnTo>
                  <a:pt x="76" y="62"/>
                </a:lnTo>
                <a:lnTo>
                  <a:pt x="76" y="62"/>
                </a:lnTo>
                <a:lnTo>
                  <a:pt x="80" y="70"/>
                </a:lnTo>
                <a:lnTo>
                  <a:pt x="80" y="70"/>
                </a:lnTo>
                <a:lnTo>
                  <a:pt x="80" y="70"/>
                </a:lnTo>
                <a:lnTo>
                  <a:pt x="66" y="70"/>
                </a:lnTo>
                <a:lnTo>
                  <a:pt x="62" y="70"/>
                </a:lnTo>
                <a:lnTo>
                  <a:pt x="60" y="72"/>
                </a:lnTo>
                <a:lnTo>
                  <a:pt x="60" y="72"/>
                </a:lnTo>
                <a:lnTo>
                  <a:pt x="50" y="82"/>
                </a:lnTo>
                <a:lnTo>
                  <a:pt x="44" y="96"/>
                </a:lnTo>
                <a:lnTo>
                  <a:pt x="44" y="96"/>
                </a:lnTo>
                <a:lnTo>
                  <a:pt x="16" y="94"/>
                </a:lnTo>
                <a:lnTo>
                  <a:pt x="6" y="92"/>
                </a:lnTo>
                <a:lnTo>
                  <a:pt x="0" y="90"/>
                </a:lnTo>
                <a:lnTo>
                  <a:pt x="0" y="90"/>
                </a:lnTo>
                <a:lnTo>
                  <a:pt x="0" y="82"/>
                </a:lnTo>
                <a:lnTo>
                  <a:pt x="2" y="72"/>
                </a:lnTo>
                <a:lnTo>
                  <a:pt x="6" y="62"/>
                </a:lnTo>
                <a:lnTo>
                  <a:pt x="12" y="54"/>
                </a:lnTo>
                <a:lnTo>
                  <a:pt x="12" y="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8" name="Freeform 206"/>
          <p:cNvSpPr/>
          <p:nvPr/>
        </p:nvSpPr>
        <p:spPr bwMode="auto">
          <a:xfrm>
            <a:off x="2676478" y="3150573"/>
            <a:ext cx="267705" cy="267705"/>
          </a:xfrm>
          <a:custGeom>
            <a:avLst/>
            <a:gdLst>
              <a:gd name="T0" fmla="*/ 14 w 54"/>
              <a:gd name="T1" fmla="*/ 16 h 54"/>
              <a:gd name="T2" fmla="*/ 24 w 54"/>
              <a:gd name="T3" fmla="*/ 32 h 54"/>
              <a:gd name="T4" fmla="*/ 40 w 54"/>
              <a:gd name="T5" fmla="*/ 0 h 54"/>
              <a:gd name="T6" fmla="*/ 54 w 54"/>
              <a:gd name="T7" fmla="*/ 6 h 54"/>
              <a:gd name="T8" fmla="*/ 32 w 54"/>
              <a:gd name="T9" fmla="*/ 52 h 54"/>
              <a:gd name="T10" fmla="*/ 18 w 54"/>
              <a:gd name="T11" fmla="*/ 54 h 54"/>
              <a:gd name="T12" fmla="*/ 0 w 54"/>
              <a:gd name="T13" fmla="*/ 24 h 54"/>
              <a:gd name="T14" fmla="*/ 14 w 54"/>
              <a:gd name="T15" fmla="*/ 1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4">
                <a:moveTo>
                  <a:pt x="14" y="16"/>
                </a:moveTo>
                <a:lnTo>
                  <a:pt x="24" y="32"/>
                </a:lnTo>
                <a:lnTo>
                  <a:pt x="40" y="0"/>
                </a:lnTo>
                <a:lnTo>
                  <a:pt x="54" y="6"/>
                </a:lnTo>
                <a:lnTo>
                  <a:pt x="32" y="52"/>
                </a:lnTo>
                <a:lnTo>
                  <a:pt x="18" y="54"/>
                </a:lnTo>
                <a:lnTo>
                  <a:pt x="0" y="24"/>
                </a:lnTo>
                <a:lnTo>
                  <a:pt x="14" y="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9" name="Freeform 207"/>
          <p:cNvSpPr/>
          <p:nvPr/>
        </p:nvSpPr>
        <p:spPr bwMode="auto">
          <a:xfrm>
            <a:off x="2418689" y="2793634"/>
            <a:ext cx="138810" cy="148726"/>
          </a:xfrm>
          <a:custGeom>
            <a:avLst/>
            <a:gdLst>
              <a:gd name="T0" fmla="*/ 2 w 28"/>
              <a:gd name="T1" fmla="*/ 4 h 30"/>
              <a:gd name="T2" fmla="*/ 2 w 28"/>
              <a:gd name="T3" fmla="*/ 4 h 30"/>
              <a:gd name="T4" fmla="*/ 12 w 28"/>
              <a:gd name="T5" fmla="*/ 10 h 30"/>
              <a:gd name="T6" fmla="*/ 12 w 28"/>
              <a:gd name="T7" fmla="*/ 10 h 30"/>
              <a:gd name="T8" fmla="*/ 18 w 28"/>
              <a:gd name="T9" fmla="*/ 4 h 30"/>
              <a:gd name="T10" fmla="*/ 26 w 28"/>
              <a:gd name="T11" fmla="*/ 0 h 30"/>
              <a:gd name="T12" fmla="*/ 28 w 28"/>
              <a:gd name="T13" fmla="*/ 6 h 30"/>
              <a:gd name="T14" fmla="*/ 28 w 28"/>
              <a:gd name="T15" fmla="*/ 6 h 30"/>
              <a:gd name="T16" fmla="*/ 18 w 28"/>
              <a:gd name="T17" fmla="*/ 14 h 30"/>
              <a:gd name="T18" fmla="*/ 18 w 28"/>
              <a:gd name="T19" fmla="*/ 14 h 30"/>
              <a:gd name="T20" fmla="*/ 28 w 28"/>
              <a:gd name="T21" fmla="*/ 26 h 30"/>
              <a:gd name="T22" fmla="*/ 22 w 28"/>
              <a:gd name="T23" fmla="*/ 30 h 30"/>
              <a:gd name="T24" fmla="*/ 22 w 28"/>
              <a:gd name="T25" fmla="*/ 30 h 30"/>
              <a:gd name="T26" fmla="*/ 14 w 28"/>
              <a:gd name="T27" fmla="*/ 20 h 30"/>
              <a:gd name="T28" fmla="*/ 14 w 28"/>
              <a:gd name="T29" fmla="*/ 20 h 30"/>
              <a:gd name="T30" fmla="*/ 8 w 28"/>
              <a:gd name="T31" fmla="*/ 30 h 30"/>
              <a:gd name="T32" fmla="*/ 2 w 28"/>
              <a:gd name="T33" fmla="*/ 26 h 30"/>
              <a:gd name="T34" fmla="*/ 2 w 28"/>
              <a:gd name="T35" fmla="*/ 26 h 30"/>
              <a:gd name="T36" fmla="*/ 8 w 28"/>
              <a:gd name="T37" fmla="*/ 16 h 30"/>
              <a:gd name="T38" fmla="*/ 8 w 28"/>
              <a:gd name="T39" fmla="*/ 16 h 30"/>
              <a:gd name="T40" fmla="*/ 0 w 28"/>
              <a:gd name="T41" fmla="*/ 12 h 30"/>
              <a:gd name="T42" fmla="*/ 2 w 28"/>
              <a:gd name="T4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" h="30">
                <a:moveTo>
                  <a:pt x="2" y="4"/>
                </a:moveTo>
                <a:lnTo>
                  <a:pt x="2" y="4"/>
                </a:lnTo>
                <a:lnTo>
                  <a:pt x="12" y="10"/>
                </a:lnTo>
                <a:lnTo>
                  <a:pt x="12" y="10"/>
                </a:lnTo>
                <a:lnTo>
                  <a:pt x="18" y="4"/>
                </a:lnTo>
                <a:lnTo>
                  <a:pt x="26" y="0"/>
                </a:lnTo>
                <a:lnTo>
                  <a:pt x="28" y="6"/>
                </a:lnTo>
                <a:lnTo>
                  <a:pt x="28" y="6"/>
                </a:lnTo>
                <a:lnTo>
                  <a:pt x="18" y="14"/>
                </a:lnTo>
                <a:lnTo>
                  <a:pt x="18" y="14"/>
                </a:lnTo>
                <a:lnTo>
                  <a:pt x="28" y="26"/>
                </a:lnTo>
                <a:lnTo>
                  <a:pt x="22" y="30"/>
                </a:lnTo>
                <a:lnTo>
                  <a:pt x="22" y="30"/>
                </a:lnTo>
                <a:lnTo>
                  <a:pt x="14" y="20"/>
                </a:lnTo>
                <a:lnTo>
                  <a:pt x="14" y="20"/>
                </a:lnTo>
                <a:lnTo>
                  <a:pt x="8" y="30"/>
                </a:lnTo>
                <a:lnTo>
                  <a:pt x="2" y="26"/>
                </a:lnTo>
                <a:lnTo>
                  <a:pt x="2" y="26"/>
                </a:lnTo>
                <a:lnTo>
                  <a:pt x="8" y="16"/>
                </a:lnTo>
                <a:lnTo>
                  <a:pt x="8" y="16"/>
                </a:lnTo>
                <a:lnTo>
                  <a:pt x="0" y="12"/>
                </a:lnTo>
                <a:lnTo>
                  <a:pt x="2" y="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0" name="Freeform 208"/>
          <p:cNvSpPr/>
          <p:nvPr/>
        </p:nvSpPr>
        <p:spPr bwMode="auto">
          <a:xfrm>
            <a:off x="3073079" y="2823379"/>
            <a:ext cx="148726" cy="148726"/>
          </a:xfrm>
          <a:custGeom>
            <a:avLst/>
            <a:gdLst>
              <a:gd name="T0" fmla="*/ 2 w 30"/>
              <a:gd name="T1" fmla="*/ 4 h 30"/>
              <a:gd name="T2" fmla="*/ 2 w 30"/>
              <a:gd name="T3" fmla="*/ 4 h 30"/>
              <a:gd name="T4" fmla="*/ 12 w 30"/>
              <a:gd name="T5" fmla="*/ 10 h 30"/>
              <a:gd name="T6" fmla="*/ 12 w 30"/>
              <a:gd name="T7" fmla="*/ 10 h 30"/>
              <a:gd name="T8" fmla="*/ 18 w 30"/>
              <a:gd name="T9" fmla="*/ 4 h 30"/>
              <a:gd name="T10" fmla="*/ 26 w 30"/>
              <a:gd name="T11" fmla="*/ 0 h 30"/>
              <a:gd name="T12" fmla="*/ 30 w 30"/>
              <a:gd name="T13" fmla="*/ 6 h 30"/>
              <a:gd name="T14" fmla="*/ 30 w 30"/>
              <a:gd name="T15" fmla="*/ 6 h 30"/>
              <a:gd name="T16" fmla="*/ 18 w 30"/>
              <a:gd name="T17" fmla="*/ 14 h 30"/>
              <a:gd name="T18" fmla="*/ 18 w 30"/>
              <a:gd name="T19" fmla="*/ 14 h 30"/>
              <a:gd name="T20" fmla="*/ 28 w 30"/>
              <a:gd name="T21" fmla="*/ 26 h 30"/>
              <a:gd name="T22" fmla="*/ 22 w 30"/>
              <a:gd name="T23" fmla="*/ 30 h 30"/>
              <a:gd name="T24" fmla="*/ 22 w 30"/>
              <a:gd name="T25" fmla="*/ 30 h 30"/>
              <a:gd name="T26" fmla="*/ 14 w 30"/>
              <a:gd name="T27" fmla="*/ 20 h 30"/>
              <a:gd name="T28" fmla="*/ 14 w 30"/>
              <a:gd name="T29" fmla="*/ 20 h 30"/>
              <a:gd name="T30" fmla="*/ 8 w 30"/>
              <a:gd name="T31" fmla="*/ 30 h 30"/>
              <a:gd name="T32" fmla="*/ 2 w 30"/>
              <a:gd name="T33" fmla="*/ 26 h 30"/>
              <a:gd name="T34" fmla="*/ 2 w 30"/>
              <a:gd name="T35" fmla="*/ 26 h 30"/>
              <a:gd name="T36" fmla="*/ 8 w 30"/>
              <a:gd name="T37" fmla="*/ 16 h 30"/>
              <a:gd name="T38" fmla="*/ 8 w 30"/>
              <a:gd name="T39" fmla="*/ 16 h 30"/>
              <a:gd name="T40" fmla="*/ 0 w 30"/>
              <a:gd name="T41" fmla="*/ 12 h 30"/>
              <a:gd name="T42" fmla="*/ 2 w 30"/>
              <a:gd name="T43" fmla="*/ 4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" h="30">
                <a:moveTo>
                  <a:pt x="2" y="4"/>
                </a:moveTo>
                <a:lnTo>
                  <a:pt x="2" y="4"/>
                </a:lnTo>
                <a:lnTo>
                  <a:pt x="12" y="10"/>
                </a:lnTo>
                <a:lnTo>
                  <a:pt x="12" y="10"/>
                </a:lnTo>
                <a:lnTo>
                  <a:pt x="18" y="4"/>
                </a:lnTo>
                <a:lnTo>
                  <a:pt x="26" y="0"/>
                </a:lnTo>
                <a:lnTo>
                  <a:pt x="30" y="6"/>
                </a:lnTo>
                <a:lnTo>
                  <a:pt x="30" y="6"/>
                </a:lnTo>
                <a:lnTo>
                  <a:pt x="18" y="14"/>
                </a:lnTo>
                <a:lnTo>
                  <a:pt x="18" y="14"/>
                </a:lnTo>
                <a:lnTo>
                  <a:pt x="28" y="26"/>
                </a:lnTo>
                <a:lnTo>
                  <a:pt x="22" y="30"/>
                </a:lnTo>
                <a:lnTo>
                  <a:pt x="22" y="30"/>
                </a:lnTo>
                <a:lnTo>
                  <a:pt x="14" y="20"/>
                </a:lnTo>
                <a:lnTo>
                  <a:pt x="14" y="20"/>
                </a:lnTo>
                <a:lnTo>
                  <a:pt x="8" y="30"/>
                </a:lnTo>
                <a:lnTo>
                  <a:pt x="2" y="26"/>
                </a:lnTo>
                <a:lnTo>
                  <a:pt x="2" y="26"/>
                </a:lnTo>
                <a:lnTo>
                  <a:pt x="8" y="16"/>
                </a:lnTo>
                <a:lnTo>
                  <a:pt x="8" y="16"/>
                </a:lnTo>
                <a:lnTo>
                  <a:pt x="0" y="12"/>
                </a:lnTo>
                <a:lnTo>
                  <a:pt x="2" y="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1" name="Freeform 209"/>
          <p:cNvSpPr/>
          <p:nvPr/>
        </p:nvSpPr>
        <p:spPr bwMode="auto">
          <a:xfrm>
            <a:off x="3568829" y="1564173"/>
            <a:ext cx="832861" cy="813030"/>
          </a:xfrm>
          <a:custGeom>
            <a:avLst/>
            <a:gdLst>
              <a:gd name="T0" fmla="*/ 0 w 168"/>
              <a:gd name="T1" fmla="*/ 0 h 164"/>
              <a:gd name="T2" fmla="*/ 14 w 168"/>
              <a:gd name="T3" fmla="*/ 0 h 164"/>
              <a:gd name="T4" fmla="*/ 14 w 168"/>
              <a:gd name="T5" fmla="*/ 148 h 164"/>
              <a:gd name="T6" fmla="*/ 168 w 168"/>
              <a:gd name="T7" fmla="*/ 148 h 164"/>
              <a:gd name="T8" fmla="*/ 168 w 168"/>
              <a:gd name="T9" fmla="*/ 164 h 164"/>
              <a:gd name="T10" fmla="*/ 14 w 168"/>
              <a:gd name="T11" fmla="*/ 164 h 164"/>
              <a:gd name="T12" fmla="*/ 0 w 168"/>
              <a:gd name="T13" fmla="*/ 164 h 164"/>
              <a:gd name="T14" fmla="*/ 0 w 168"/>
              <a:gd name="T15" fmla="*/ 148 h 164"/>
              <a:gd name="T16" fmla="*/ 0 w 168"/>
              <a:gd name="T17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8" h="164">
                <a:moveTo>
                  <a:pt x="0" y="0"/>
                </a:moveTo>
                <a:lnTo>
                  <a:pt x="14" y="0"/>
                </a:lnTo>
                <a:lnTo>
                  <a:pt x="14" y="148"/>
                </a:lnTo>
                <a:lnTo>
                  <a:pt x="168" y="148"/>
                </a:lnTo>
                <a:lnTo>
                  <a:pt x="168" y="164"/>
                </a:lnTo>
                <a:lnTo>
                  <a:pt x="14" y="164"/>
                </a:lnTo>
                <a:lnTo>
                  <a:pt x="0" y="164"/>
                </a:lnTo>
                <a:lnTo>
                  <a:pt x="0" y="148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635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2" name="Rectangle 210"/>
          <p:cNvSpPr>
            <a:spLocks noChangeArrowheads="1"/>
          </p:cNvSpPr>
          <p:nvPr/>
        </p:nvSpPr>
        <p:spPr bwMode="auto">
          <a:xfrm>
            <a:off x="3757215" y="2010348"/>
            <a:ext cx="138810" cy="257790"/>
          </a:xfrm>
          <a:prstGeom prst="rect">
            <a:avLst/>
          </a:prstGeom>
          <a:solidFill>
            <a:schemeClr val="tx2"/>
          </a:solidFill>
          <a:ln w="6350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" name="Rectangle 211"/>
          <p:cNvSpPr>
            <a:spLocks noChangeArrowheads="1"/>
          </p:cNvSpPr>
          <p:nvPr/>
        </p:nvSpPr>
        <p:spPr bwMode="auto">
          <a:xfrm>
            <a:off x="3955515" y="2089669"/>
            <a:ext cx="138810" cy="178470"/>
          </a:xfrm>
          <a:prstGeom prst="rect">
            <a:avLst/>
          </a:prstGeom>
          <a:solidFill>
            <a:schemeClr val="tx2"/>
          </a:solidFill>
          <a:ln w="6350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Freeform 212"/>
          <p:cNvSpPr/>
          <p:nvPr/>
        </p:nvSpPr>
        <p:spPr bwMode="auto">
          <a:xfrm>
            <a:off x="4153814" y="1762473"/>
            <a:ext cx="148726" cy="505665"/>
          </a:xfrm>
          <a:custGeom>
            <a:avLst/>
            <a:gdLst>
              <a:gd name="T0" fmla="*/ 0 w 30"/>
              <a:gd name="T1" fmla="*/ 102 h 102"/>
              <a:gd name="T2" fmla="*/ 30 w 30"/>
              <a:gd name="T3" fmla="*/ 102 h 102"/>
              <a:gd name="T4" fmla="*/ 30 w 30"/>
              <a:gd name="T5" fmla="*/ 0 h 102"/>
              <a:gd name="T6" fmla="*/ 0 w 30"/>
              <a:gd name="T7" fmla="*/ 32 h 102"/>
              <a:gd name="T8" fmla="*/ 0 w 30"/>
              <a:gd name="T9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102">
                <a:moveTo>
                  <a:pt x="0" y="102"/>
                </a:moveTo>
                <a:lnTo>
                  <a:pt x="30" y="102"/>
                </a:lnTo>
                <a:lnTo>
                  <a:pt x="30" y="0"/>
                </a:lnTo>
                <a:lnTo>
                  <a:pt x="0" y="32"/>
                </a:lnTo>
                <a:lnTo>
                  <a:pt x="0" y="102"/>
                </a:lnTo>
                <a:close/>
              </a:path>
            </a:pathLst>
          </a:custGeom>
          <a:solidFill>
            <a:schemeClr val="tx2"/>
          </a:solidFill>
          <a:ln w="635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5" name="Freeform 213"/>
          <p:cNvSpPr/>
          <p:nvPr/>
        </p:nvSpPr>
        <p:spPr bwMode="auto">
          <a:xfrm>
            <a:off x="3677894" y="1494768"/>
            <a:ext cx="584985" cy="466005"/>
          </a:xfrm>
          <a:custGeom>
            <a:avLst/>
            <a:gdLst>
              <a:gd name="T0" fmla="*/ 0 w 118"/>
              <a:gd name="T1" fmla="*/ 80 h 94"/>
              <a:gd name="T2" fmla="*/ 0 w 118"/>
              <a:gd name="T3" fmla="*/ 80 h 94"/>
              <a:gd name="T4" fmla="*/ 2 w 118"/>
              <a:gd name="T5" fmla="*/ 80 h 94"/>
              <a:gd name="T6" fmla="*/ 2 w 118"/>
              <a:gd name="T7" fmla="*/ 80 h 94"/>
              <a:gd name="T8" fmla="*/ 4 w 118"/>
              <a:gd name="T9" fmla="*/ 78 h 94"/>
              <a:gd name="T10" fmla="*/ 4 w 118"/>
              <a:gd name="T11" fmla="*/ 78 h 94"/>
              <a:gd name="T12" fmla="*/ 14 w 118"/>
              <a:gd name="T13" fmla="*/ 74 h 94"/>
              <a:gd name="T14" fmla="*/ 24 w 118"/>
              <a:gd name="T15" fmla="*/ 72 h 94"/>
              <a:gd name="T16" fmla="*/ 42 w 118"/>
              <a:gd name="T17" fmla="*/ 72 h 94"/>
              <a:gd name="T18" fmla="*/ 42 w 118"/>
              <a:gd name="T19" fmla="*/ 72 h 94"/>
              <a:gd name="T20" fmla="*/ 56 w 118"/>
              <a:gd name="T21" fmla="*/ 72 h 94"/>
              <a:gd name="T22" fmla="*/ 62 w 118"/>
              <a:gd name="T23" fmla="*/ 70 h 94"/>
              <a:gd name="T24" fmla="*/ 68 w 118"/>
              <a:gd name="T25" fmla="*/ 66 h 94"/>
              <a:gd name="T26" fmla="*/ 74 w 118"/>
              <a:gd name="T27" fmla="*/ 62 h 94"/>
              <a:gd name="T28" fmla="*/ 80 w 118"/>
              <a:gd name="T29" fmla="*/ 54 h 94"/>
              <a:gd name="T30" fmla="*/ 84 w 118"/>
              <a:gd name="T31" fmla="*/ 44 h 94"/>
              <a:gd name="T32" fmla="*/ 90 w 118"/>
              <a:gd name="T33" fmla="*/ 30 h 94"/>
              <a:gd name="T34" fmla="*/ 80 w 118"/>
              <a:gd name="T35" fmla="*/ 28 h 94"/>
              <a:gd name="T36" fmla="*/ 94 w 118"/>
              <a:gd name="T37" fmla="*/ 14 h 94"/>
              <a:gd name="T38" fmla="*/ 108 w 118"/>
              <a:gd name="T39" fmla="*/ 0 h 94"/>
              <a:gd name="T40" fmla="*/ 112 w 118"/>
              <a:gd name="T41" fmla="*/ 20 h 94"/>
              <a:gd name="T42" fmla="*/ 118 w 118"/>
              <a:gd name="T43" fmla="*/ 40 h 94"/>
              <a:gd name="T44" fmla="*/ 106 w 118"/>
              <a:gd name="T45" fmla="*/ 36 h 94"/>
              <a:gd name="T46" fmla="*/ 106 w 118"/>
              <a:gd name="T47" fmla="*/ 36 h 94"/>
              <a:gd name="T48" fmla="*/ 100 w 118"/>
              <a:gd name="T49" fmla="*/ 54 h 94"/>
              <a:gd name="T50" fmla="*/ 92 w 118"/>
              <a:gd name="T51" fmla="*/ 66 h 94"/>
              <a:gd name="T52" fmla="*/ 86 w 118"/>
              <a:gd name="T53" fmla="*/ 76 h 94"/>
              <a:gd name="T54" fmla="*/ 78 w 118"/>
              <a:gd name="T55" fmla="*/ 82 h 94"/>
              <a:gd name="T56" fmla="*/ 70 w 118"/>
              <a:gd name="T57" fmla="*/ 86 h 94"/>
              <a:gd name="T58" fmla="*/ 60 w 118"/>
              <a:gd name="T59" fmla="*/ 88 h 94"/>
              <a:gd name="T60" fmla="*/ 42 w 118"/>
              <a:gd name="T61" fmla="*/ 88 h 94"/>
              <a:gd name="T62" fmla="*/ 42 w 118"/>
              <a:gd name="T63" fmla="*/ 88 h 94"/>
              <a:gd name="T64" fmla="*/ 26 w 118"/>
              <a:gd name="T65" fmla="*/ 88 h 94"/>
              <a:gd name="T66" fmla="*/ 20 w 118"/>
              <a:gd name="T67" fmla="*/ 90 h 94"/>
              <a:gd name="T68" fmla="*/ 12 w 118"/>
              <a:gd name="T69" fmla="*/ 94 h 94"/>
              <a:gd name="T70" fmla="*/ 12 w 118"/>
              <a:gd name="T71" fmla="*/ 94 h 94"/>
              <a:gd name="T72" fmla="*/ 10 w 118"/>
              <a:gd name="T73" fmla="*/ 94 h 94"/>
              <a:gd name="T74" fmla="*/ 10 w 118"/>
              <a:gd name="T75" fmla="*/ 94 h 94"/>
              <a:gd name="T76" fmla="*/ 10 w 118"/>
              <a:gd name="T77" fmla="*/ 94 h 94"/>
              <a:gd name="T78" fmla="*/ 0 w 118"/>
              <a:gd name="T79" fmla="*/ 8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8" h="94">
                <a:moveTo>
                  <a:pt x="0" y="80"/>
                </a:moveTo>
                <a:lnTo>
                  <a:pt x="0" y="80"/>
                </a:lnTo>
                <a:lnTo>
                  <a:pt x="2" y="80"/>
                </a:lnTo>
                <a:lnTo>
                  <a:pt x="2" y="80"/>
                </a:lnTo>
                <a:lnTo>
                  <a:pt x="4" y="78"/>
                </a:lnTo>
                <a:lnTo>
                  <a:pt x="4" y="78"/>
                </a:lnTo>
                <a:lnTo>
                  <a:pt x="14" y="74"/>
                </a:lnTo>
                <a:lnTo>
                  <a:pt x="24" y="72"/>
                </a:lnTo>
                <a:lnTo>
                  <a:pt x="42" y="72"/>
                </a:lnTo>
                <a:lnTo>
                  <a:pt x="42" y="72"/>
                </a:lnTo>
                <a:lnTo>
                  <a:pt x="56" y="72"/>
                </a:lnTo>
                <a:lnTo>
                  <a:pt x="62" y="70"/>
                </a:lnTo>
                <a:lnTo>
                  <a:pt x="68" y="66"/>
                </a:lnTo>
                <a:lnTo>
                  <a:pt x="74" y="62"/>
                </a:lnTo>
                <a:lnTo>
                  <a:pt x="80" y="54"/>
                </a:lnTo>
                <a:lnTo>
                  <a:pt x="84" y="44"/>
                </a:lnTo>
                <a:lnTo>
                  <a:pt x="90" y="30"/>
                </a:lnTo>
                <a:lnTo>
                  <a:pt x="80" y="28"/>
                </a:lnTo>
                <a:lnTo>
                  <a:pt x="94" y="14"/>
                </a:lnTo>
                <a:lnTo>
                  <a:pt x="108" y="0"/>
                </a:lnTo>
                <a:lnTo>
                  <a:pt x="112" y="20"/>
                </a:lnTo>
                <a:lnTo>
                  <a:pt x="118" y="40"/>
                </a:lnTo>
                <a:lnTo>
                  <a:pt x="106" y="36"/>
                </a:lnTo>
                <a:lnTo>
                  <a:pt x="106" y="36"/>
                </a:lnTo>
                <a:lnTo>
                  <a:pt x="100" y="54"/>
                </a:lnTo>
                <a:lnTo>
                  <a:pt x="92" y="66"/>
                </a:lnTo>
                <a:lnTo>
                  <a:pt x="86" y="76"/>
                </a:lnTo>
                <a:lnTo>
                  <a:pt x="78" y="82"/>
                </a:lnTo>
                <a:lnTo>
                  <a:pt x="70" y="86"/>
                </a:lnTo>
                <a:lnTo>
                  <a:pt x="60" y="88"/>
                </a:lnTo>
                <a:lnTo>
                  <a:pt x="42" y="88"/>
                </a:lnTo>
                <a:lnTo>
                  <a:pt x="42" y="88"/>
                </a:lnTo>
                <a:lnTo>
                  <a:pt x="26" y="88"/>
                </a:lnTo>
                <a:lnTo>
                  <a:pt x="20" y="90"/>
                </a:lnTo>
                <a:lnTo>
                  <a:pt x="12" y="94"/>
                </a:lnTo>
                <a:lnTo>
                  <a:pt x="12" y="94"/>
                </a:lnTo>
                <a:lnTo>
                  <a:pt x="10" y="94"/>
                </a:lnTo>
                <a:lnTo>
                  <a:pt x="10" y="94"/>
                </a:lnTo>
                <a:lnTo>
                  <a:pt x="10" y="94"/>
                </a:lnTo>
                <a:lnTo>
                  <a:pt x="0" y="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6" name="Freeform 214"/>
          <p:cNvSpPr>
            <a:spLocks noEditPoints="1"/>
          </p:cNvSpPr>
          <p:nvPr/>
        </p:nvSpPr>
        <p:spPr bwMode="auto">
          <a:xfrm>
            <a:off x="3598574" y="2674653"/>
            <a:ext cx="783285" cy="753541"/>
          </a:xfrm>
          <a:custGeom>
            <a:avLst/>
            <a:gdLst>
              <a:gd name="T0" fmla="*/ 56 w 158"/>
              <a:gd name="T1" fmla="*/ 78 h 152"/>
              <a:gd name="T2" fmla="*/ 58 w 158"/>
              <a:gd name="T3" fmla="*/ 136 h 152"/>
              <a:gd name="T4" fmla="*/ 66 w 158"/>
              <a:gd name="T5" fmla="*/ 136 h 152"/>
              <a:gd name="T6" fmla="*/ 66 w 158"/>
              <a:gd name="T7" fmla="*/ 152 h 152"/>
              <a:gd name="T8" fmla="*/ 0 w 158"/>
              <a:gd name="T9" fmla="*/ 152 h 152"/>
              <a:gd name="T10" fmla="*/ 0 w 158"/>
              <a:gd name="T11" fmla="*/ 136 h 152"/>
              <a:gd name="T12" fmla="*/ 8 w 158"/>
              <a:gd name="T13" fmla="*/ 136 h 152"/>
              <a:gd name="T14" fmla="*/ 14 w 158"/>
              <a:gd name="T15" fmla="*/ 78 h 152"/>
              <a:gd name="T16" fmla="*/ 8 w 158"/>
              <a:gd name="T17" fmla="*/ 78 h 152"/>
              <a:gd name="T18" fmla="*/ 8 w 158"/>
              <a:gd name="T19" fmla="*/ 40 h 152"/>
              <a:gd name="T20" fmla="*/ 72 w 158"/>
              <a:gd name="T21" fmla="*/ 40 h 152"/>
              <a:gd name="T22" fmla="*/ 72 w 158"/>
              <a:gd name="T23" fmla="*/ 28 h 152"/>
              <a:gd name="T24" fmla="*/ 84 w 158"/>
              <a:gd name="T25" fmla="*/ 28 h 152"/>
              <a:gd name="T26" fmla="*/ 84 w 158"/>
              <a:gd name="T27" fmla="*/ 40 h 152"/>
              <a:gd name="T28" fmla="*/ 152 w 158"/>
              <a:gd name="T29" fmla="*/ 40 h 152"/>
              <a:gd name="T30" fmla="*/ 152 w 158"/>
              <a:gd name="T31" fmla="*/ 78 h 152"/>
              <a:gd name="T32" fmla="*/ 144 w 158"/>
              <a:gd name="T33" fmla="*/ 78 h 152"/>
              <a:gd name="T34" fmla="*/ 150 w 158"/>
              <a:gd name="T35" fmla="*/ 136 h 152"/>
              <a:gd name="T36" fmla="*/ 158 w 158"/>
              <a:gd name="T37" fmla="*/ 136 h 152"/>
              <a:gd name="T38" fmla="*/ 158 w 158"/>
              <a:gd name="T39" fmla="*/ 152 h 152"/>
              <a:gd name="T40" fmla="*/ 92 w 158"/>
              <a:gd name="T41" fmla="*/ 152 h 152"/>
              <a:gd name="T42" fmla="*/ 92 w 158"/>
              <a:gd name="T43" fmla="*/ 136 h 152"/>
              <a:gd name="T44" fmla="*/ 100 w 158"/>
              <a:gd name="T45" fmla="*/ 136 h 152"/>
              <a:gd name="T46" fmla="*/ 102 w 158"/>
              <a:gd name="T47" fmla="*/ 78 h 152"/>
              <a:gd name="T48" fmla="*/ 84 w 158"/>
              <a:gd name="T49" fmla="*/ 78 h 152"/>
              <a:gd name="T50" fmla="*/ 84 w 158"/>
              <a:gd name="T51" fmla="*/ 84 h 152"/>
              <a:gd name="T52" fmla="*/ 72 w 158"/>
              <a:gd name="T53" fmla="*/ 84 h 152"/>
              <a:gd name="T54" fmla="*/ 72 w 158"/>
              <a:gd name="T55" fmla="*/ 78 h 152"/>
              <a:gd name="T56" fmla="*/ 56 w 158"/>
              <a:gd name="T57" fmla="*/ 78 h 152"/>
              <a:gd name="T58" fmla="*/ 56 w 158"/>
              <a:gd name="T59" fmla="*/ 78 h 152"/>
              <a:gd name="T60" fmla="*/ 134 w 158"/>
              <a:gd name="T61" fmla="*/ 0 h 152"/>
              <a:gd name="T62" fmla="*/ 104 w 158"/>
              <a:gd name="T63" fmla="*/ 0 h 152"/>
              <a:gd name="T64" fmla="*/ 104 w 158"/>
              <a:gd name="T65" fmla="*/ 8 h 152"/>
              <a:gd name="T66" fmla="*/ 108 w 158"/>
              <a:gd name="T67" fmla="*/ 8 h 152"/>
              <a:gd name="T68" fmla="*/ 108 w 158"/>
              <a:gd name="T69" fmla="*/ 34 h 152"/>
              <a:gd name="T70" fmla="*/ 128 w 158"/>
              <a:gd name="T71" fmla="*/ 34 h 152"/>
              <a:gd name="T72" fmla="*/ 128 w 158"/>
              <a:gd name="T73" fmla="*/ 8 h 152"/>
              <a:gd name="T74" fmla="*/ 134 w 158"/>
              <a:gd name="T75" fmla="*/ 8 h 152"/>
              <a:gd name="T76" fmla="*/ 134 w 158"/>
              <a:gd name="T77" fmla="*/ 0 h 152"/>
              <a:gd name="T78" fmla="*/ 134 w 158"/>
              <a:gd name="T79" fmla="*/ 0 h 152"/>
              <a:gd name="T80" fmla="*/ 26 w 158"/>
              <a:gd name="T81" fmla="*/ 0 h 152"/>
              <a:gd name="T82" fmla="*/ 26 w 158"/>
              <a:gd name="T83" fmla="*/ 8 h 152"/>
              <a:gd name="T84" fmla="*/ 30 w 158"/>
              <a:gd name="T85" fmla="*/ 8 h 152"/>
              <a:gd name="T86" fmla="*/ 30 w 158"/>
              <a:gd name="T87" fmla="*/ 34 h 152"/>
              <a:gd name="T88" fmla="*/ 50 w 158"/>
              <a:gd name="T89" fmla="*/ 34 h 152"/>
              <a:gd name="T90" fmla="*/ 50 w 158"/>
              <a:gd name="T91" fmla="*/ 8 h 152"/>
              <a:gd name="T92" fmla="*/ 54 w 158"/>
              <a:gd name="T93" fmla="*/ 8 h 152"/>
              <a:gd name="T94" fmla="*/ 54 w 158"/>
              <a:gd name="T95" fmla="*/ 0 h 152"/>
              <a:gd name="T96" fmla="*/ 26 w 158"/>
              <a:gd name="T97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8" h="152">
                <a:moveTo>
                  <a:pt x="56" y="78"/>
                </a:moveTo>
                <a:lnTo>
                  <a:pt x="58" y="136"/>
                </a:lnTo>
                <a:lnTo>
                  <a:pt x="66" y="136"/>
                </a:lnTo>
                <a:lnTo>
                  <a:pt x="66" y="152"/>
                </a:lnTo>
                <a:lnTo>
                  <a:pt x="0" y="152"/>
                </a:lnTo>
                <a:lnTo>
                  <a:pt x="0" y="136"/>
                </a:lnTo>
                <a:lnTo>
                  <a:pt x="8" y="136"/>
                </a:lnTo>
                <a:lnTo>
                  <a:pt x="14" y="78"/>
                </a:lnTo>
                <a:lnTo>
                  <a:pt x="8" y="78"/>
                </a:lnTo>
                <a:lnTo>
                  <a:pt x="8" y="40"/>
                </a:lnTo>
                <a:lnTo>
                  <a:pt x="72" y="40"/>
                </a:lnTo>
                <a:lnTo>
                  <a:pt x="72" y="28"/>
                </a:lnTo>
                <a:lnTo>
                  <a:pt x="84" y="28"/>
                </a:lnTo>
                <a:lnTo>
                  <a:pt x="84" y="40"/>
                </a:lnTo>
                <a:lnTo>
                  <a:pt x="152" y="40"/>
                </a:lnTo>
                <a:lnTo>
                  <a:pt x="152" y="78"/>
                </a:lnTo>
                <a:lnTo>
                  <a:pt x="144" y="78"/>
                </a:lnTo>
                <a:lnTo>
                  <a:pt x="150" y="136"/>
                </a:lnTo>
                <a:lnTo>
                  <a:pt x="158" y="136"/>
                </a:lnTo>
                <a:lnTo>
                  <a:pt x="158" y="152"/>
                </a:lnTo>
                <a:lnTo>
                  <a:pt x="92" y="152"/>
                </a:lnTo>
                <a:lnTo>
                  <a:pt x="92" y="136"/>
                </a:lnTo>
                <a:lnTo>
                  <a:pt x="100" y="136"/>
                </a:lnTo>
                <a:lnTo>
                  <a:pt x="102" y="78"/>
                </a:lnTo>
                <a:lnTo>
                  <a:pt x="84" y="78"/>
                </a:lnTo>
                <a:lnTo>
                  <a:pt x="84" y="84"/>
                </a:lnTo>
                <a:lnTo>
                  <a:pt x="72" y="84"/>
                </a:lnTo>
                <a:lnTo>
                  <a:pt x="72" y="78"/>
                </a:lnTo>
                <a:lnTo>
                  <a:pt x="56" y="78"/>
                </a:lnTo>
                <a:lnTo>
                  <a:pt x="56" y="78"/>
                </a:lnTo>
                <a:close/>
                <a:moveTo>
                  <a:pt x="134" y="0"/>
                </a:moveTo>
                <a:lnTo>
                  <a:pt x="104" y="0"/>
                </a:lnTo>
                <a:lnTo>
                  <a:pt x="104" y="8"/>
                </a:lnTo>
                <a:lnTo>
                  <a:pt x="108" y="8"/>
                </a:lnTo>
                <a:lnTo>
                  <a:pt x="108" y="34"/>
                </a:lnTo>
                <a:lnTo>
                  <a:pt x="128" y="34"/>
                </a:lnTo>
                <a:lnTo>
                  <a:pt x="128" y="8"/>
                </a:lnTo>
                <a:lnTo>
                  <a:pt x="134" y="8"/>
                </a:lnTo>
                <a:lnTo>
                  <a:pt x="134" y="0"/>
                </a:lnTo>
                <a:lnTo>
                  <a:pt x="134" y="0"/>
                </a:lnTo>
                <a:close/>
                <a:moveTo>
                  <a:pt x="26" y="0"/>
                </a:moveTo>
                <a:lnTo>
                  <a:pt x="26" y="8"/>
                </a:lnTo>
                <a:lnTo>
                  <a:pt x="30" y="8"/>
                </a:lnTo>
                <a:lnTo>
                  <a:pt x="30" y="34"/>
                </a:lnTo>
                <a:lnTo>
                  <a:pt x="50" y="34"/>
                </a:lnTo>
                <a:lnTo>
                  <a:pt x="50" y="8"/>
                </a:lnTo>
                <a:lnTo>
                  <a:pt x="54" y="8"/>
                </a:lnTo>
                <a:lnTo>
                  <a:pt x="54" y="0"/>
                </a:lnTo>
                <a:lnTo>
                  <a:pt x="2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7" name="Freeform 215"/>
          <p:cNvSpPr>
            <a:spLocks noEditPoints="1"/>
          </p:cNvSpPr>
          <p:nvPr/>
        </p:nvSpPr>
        <p:spPr bwMode="auto">
          <a:xfrm>
            <a:off x="1090078" y="3854540"/>
            <a:ext cx="1130311" cy="614730"/>
          </a:xfrm>
          <a:custGeom>
            <a:avLst/>
            <a:gdLst>
              <a:gd name="T0" fmla="*/ 64 w 228"/>
              <a:gd name="T1" fmla="*/ 26 h 124"/>
              <a:gd name="T2" fmla="*/ 62 w 228"/>
              <a:gd name="T3" fmla="*/ 34 h 124"/>
              <a:gd name="T4" fmla="*/ 54 w 228"/>
              <a:gd name="T5" fmla="*/ 90 h 124"/>
              <a:gd name="T6" fmla="*/ 60 w 228"/>
              <a:gd name="T7" fmla="*/ 88 h 124"/>
              <a:gd name="T8" fmla="*/ 64 w 228"/>
              <a:gd name="T9" fmla="*/ 92 h 124"/>
              <a:gd name="T10" fmla="*/ 64 w 228"/>
              <a:gd name="T11" fmla="*/ 98 h 124"/>
              <a:gd name="T12" fmla="*/ 62 w 228"/>
              <a:gd name="T13" fmla="*/ 104 h 124"/>
              <a:gd name="T14" fmla="*/ 56 w 228"/>
              <a:gd name="T15" fmla="*/ 100 h 124"/>
              <a:gd name="T16" fmla="*/ 38 w 228"/>
              <a:gd name="T17" fmla="*/ 104 h 124"/>
              <a:gd name="T18" fmla="*/ 30 w 228"/>
              <a:gd name="T19" fmla="*/ 0 h 124"/>
              <a:gd name="T20" fmla="*/ 152 w 228"/>
              <a:gd name="T21" fmla="*/ 32 h 124"/>
              <a:gd name="T22" fmla="*/ 84 w 228"/>
              <a:gd name="T23" fmla="*/ 42 h 124"/>
              <a:gd name="T24" fmla="*/ 86 w 228"/>
              <a:gd name="T25" fmla="*/ 48 h 124"/>
              <a:gd name="T26" fmla="*/ 92 w 228"/>
              <a:gd name="T27" fmla="*/ 48 h 124"/>
              <a:gd name="T28" fmla="*/ 124 w 228"/>
              <a:gd name="T29" fmla="*/ 40 h 124"/>
              <a:gd name="T30" fmla="*/ 168 w 228"/>
              <a:gd name="T31" fmla="*/ 66 h 124"/>
              <a:gd name="T32" fmla="*/ 168 w 228"/>
              <a:gd name="T33" fmla="*/ 70 h 124"/>
              <a:gd name="T34" fmla="*/ 164 w 228"/>
              <a:gd name="T35" fmla="*/ 80 h 124"/>
              <a:gd name="T36" fmla="*/ 156 w 228"/>
              <a:gd name="T37" fmla="*/ 84 h 124"/>
              <a:gd name="T38" fmla="*/ 154 w 228"/>
              <a:gd name="T39" fmla="*/ 86 h 124"/>
              <a:gd name="T40" fmla="*/ 150 w 228"/>
              <a:gd name="T41" fmla="*/ 92 h 124"/>
              <a:gd name="T42" fmla="*/ 144 w 228"/>
              <a:gd name="T43" fmla="*/ 96 h 124"/>
              <a:gd name="T44" fmla="*/ 140 w 228"/>
              <a:gd name="T45" fmla="*/ 104 h 124"/>
              <a:gd name="T46" fmla="*/ 130 w 228"/>
              <a:gd name="T47" fmla="*/ 108 h 124"/>
              <a:gd name="T48" fmla="*/ 126 w 228"/>
              <a:gd name="T49" fmla="*/ 116 h 124"/>
              <a:gd name="T50" fmla="*/ 108 w 228"/>
              <a:gd name="T51" fmla="*/ 104 h 124"/>
              <a:gd name="T52" fmla="*/ 102 w 228"/>
              <a:gd name="T53" fmla="*/ 100 h 124"/>
              <a:gd name="T54" fmla="*/ 98 w 228"/>
              <a:gd name="T55" fmla="*/ 104 h 124"/>
              <a:gd name="T56" fmla="*/ 92 w 228"/>
              <a:gd name="T57" fmla="*/ 102 h 124"/>
              <a:gd name="T58" fmla="*/ 92 w 228"/>
              <a:gd name="T59" fmla="*/ 92 h 124"/>
              <a:gd name="T60" fmla="*/ 80 w 228"/>
              <a:gd name="T61" fmla="*/ 88 h 124"/>
              <a:gd name="T62" fmla="*/ 80 w 228"/>
              <a:gd name="T63" fmla="*/ 112 h 124"/>
              <a:gd name="T64" fmla="*/ 86 w 228"/>
              <a:gd name="T65" fmla="*/ 116 h 124"/>
              <a:gd name="T66" fmla="*/ 92 w 228"/>
              <a:gd name="T67" fmla="*/ 110 h 124"/>
              <a:gd name="T68" fmla="*/ 98 w 228"/>
              <a:gd name="T69" fmla="*/ 116 h 124"/>
              <a:gd name="T70" fmla="*/ 102 w 228"/>
              <a:gd name="T71" fmla="*/ 120 h 124"/>
              <a:gd name="T72" fmla="*/ 106 w 228"/>
              <a:gd name="T73" fmla="*/ 116 h 124"/>
              <a:gd name="T74" fmla="*/ 126 w 228"/>
              <a:gd name="T75" fmla="*/ 124 h 124"/>
              <a:gd name="T76" fmla="*/ 132 w 228"/>
              <a:gd name="T77" fmla="*/ 120 h 124"/>
              <a:gd name="T78" fmla="*/ 138 w 228"/>
              <a:gd name="T79" fmla="*/ 112 h 124"/>
              <a:gd name="T80" fmla="*/ 140 w 228"/>
              <a:gd name="T81" fmla="*/ 112 h 124"/>
              <a:gd name="T82" fmla="*/ 148 w 228"/>
              <a:gd name="T83" fmla="*/ 106 h 124"/>
              <a:gd name="T84" fmla="*/ 150 w 228"/>
              <a:gd name="T85" fmla="*/ 100 h 124"/>
              <a:gd name="T86" fmla="*/ 160 w 228"/>
              <a:gd name="T87" fmla="*/ 94 h 124"/>
              <a:gd name="T88" fmla="*/ 228 w 228"/>
              <a:gd name="T89" fmla="*/ 86 h 124"/>
              <a:gd name="T90" fmla="*/ 168 w 228"/>
              <a:gd name="T91" fmla="*/ 10 h 124"/>
              <a:gd name="T92" fmla="*/ 68 w 228"/>
              <a:gd name="T93" fmla="*/ 96 h 124"/>
              <a:gd name="T94" fmla="*/ 68 w 228"/>
              <a:gd name="T95" fmla="*/ 106 h 124"/>
              <a:gd name="T96" fmla="*/ 74 w 228"/>
              <a:gd name="T97" fmla="*/ 110 h 124"/>
              <a:gd name="T98" fmla="*/ 78 w 228"/>
              <a:gd name="T99" fmla="*/ 92 h 124"/>
              <a:gd name="T100" fmla="*/ 68 w 228"/>
              <a:gd name="T101" fmla="*/ 88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28" h="124">
                <a:moveTo>
                  <a:pt x="30" y="0"/>
                </a:moveTo>
                <a:lnTo>
                  <a:pt x="68" y="12"/>
                </a:lnTo>
                <a:lnTo>
                  <a:pt x="64" y="26"/>
                </a:lnTo>
                <a:lnTo>
                  <a:pt x="90" y="28"/>
                </a:lnTo>
                <a:lnTo>
                  <a:pt x="84" y="34"/>
                </a:lnTo>
                <a:lnTo>
                  <a:pt x="62" y="34"/>
                </a:lnTo>
                <a:lnTo>
                  <a:pt x="46" y="84"/>
                </a:lnTo>
                <a:lnTo>
                  <a:pt x="54" y="90"/>
                </a:lnTo>
                <a:lnTo>
                  <a:pt x="54" y="90"/>
                </a:lnTo>
                <a:lnTo>
                  <a:pt x="56" y="88"/>
                </a:lnTo>
                <a:lnTo>
                  <a:pt x="56" y="88"/>
                </a:lnTo>
                <a:lnTo>
                  <a:pt x="60" y="88"/>
                </a:lnTo>
                <a:lnTo>
                  <a:pt x="62" y="90"/>
                </a:lnTo>
                <a:lnTo>
                  <a:pt x="64" y="92"/>
                </a:lnTo>
                <a:lnTo>
                  <a:pt x="64" y="92"/>
                </a:lnTo>
                <a:lnTo>
                  <a:pt x="64" y="96"/>
                </a:lnTo>
                <a:lnTo>
                  <a:pt x="64" y="96"/>
                </a:lnTo>
                <a:lnTo>
                  <a:pt x="64" y="98"/>
                </a:lnTo>
                <a:lnTo>
                  <a:pt x="64" y="98"/>
                </a:lnTo>
                <a:lnTo>
                  <a:pt x="62" y="104"/>
                </a:lnTo>
                <a:lnTo>
                  <a:pt x="62" y="104"/>
                </a:lnTo>
                <a:lnTo>
                  <a:pt x="60" y="102"/>
                </a:lnTo>
                <a:lnTo>
                  <a:pt x="56" y="100"/>
                </a:lnTo>
                <a:lnTo>
                  <a:pt x="56" y="100"/>
                </a:lnTo>
                <a:lnTo>
                  <a:pt x="54" y="98"/>
                </a:lnTo>
                <a:lnTo>
                  <a:pt x="42" y="92"/>
                </a:lnTo>
                <a:lnTo>
                  <a:pt x="38" y="104"/>
                </a:lnTo>
                <a:lnTo>
                  <a:pt x="0" y="92"/>
                </a:lnTo>
                <a:lnTo>
                  <a:pt x="30" y="0"/>
                </a:lnTo>
                <a:lnTo>
                  <a:pt x="30" y="0"/>
                </a:lnTo>
                <a:close/>
                <a:moveTo>
                  <a:pt x="168" y="10"/>
                </a:moveTo>
                <a:lnTo>
                  <a:pt x="172" y="26"/>
                </a:lnTo>
                <a:lnTo>
                  <a:pt x="152" y="32"/>
                </a:lnTo>
                <a:lnTo>
                  <a:pt x="130" y="22"/>
                </a:lnTo>
                <a:lnTo>
                  <a:pt x="102" y="24"/>
                </a:lnTo>
                <a:lnTo>
                  <a:pt x="84" y="42"/>
                </a:lnTo>
                <a:lnTo>
                  <a:pt x="84" y="42"/>
                </a:lnTo>
                <a:lnTo>
                  <a:pt x="84" y="46"/>
                </a:lnTo>
                <a:lnTo>
                  <a:pt x="86" y="48"/>
                </a:lnTo>
                <a:lnTo>
                  <a:pt x="88" y="48"/>
                </a:lnTo>
                <a:lnTo>
                  <a:pt x="88" y="48"/>
                </a:lnTo>
                <a:lnTo>
                  <a:pt x="92" y="48"/>
                </a:lnTo>
                <a:lnTo>
                  <a:pt x="98" y="44"/>
                </a:lnTo>
                <a:lnTo>
                  <a:pt x="102" y="40"/>
                </a:lnTo>
                <a:lnTo>
                  <a:pt x="124" y="40"/>
                </a:lnTo>
                <a:lnTo>
                  <a:pt x="168" y="66"/>
                </a:lnTo>
                <a:lnTo>
                  <a:pt x="168" y="66"/>
                </a:lnTo>
                <a:lnTo>
                  <a:pt x="168" y="66"/>
                </a:lnTo>
                <a:lnTo>
                  <a:pt x="168" y="66"/>
                </a:lnTo>
                <a:lnTo>
                  <a:pt x="168" y="66"/>
                </a:lnTo>
                <a:lnTo>
                  <a:pt x="168" y="70"/>
                </a:lnTo>
                <a:lnTo>
                  <a:pt x="168" y="74"/>
                </a:lnTo>
                <a:lnTo>
                  <a:pt x="166" y="78"/>
                </a:lnTo>
                <a:lnTo>
                  <a:pt x="164" y="80"/>
                </a:lnTo>
                <a:lnTo>
                  <a:pt x="130" y="64"/>
                </a:lnTo>
                <a:lnTo>
                  <a:pt x="128" y="70"/>
                </a:lnTo>
                <a:lnTo>
                  <a:pt x="156" y="84"/>
                </a:lnTo>
                <a:lnTo>
                  <a:pt x="156" y="84"/>
                </a:lnTo>
                <a:lnTo>
                  <a:pt x="154" y="86"/>
                </a:lnTo>
                <a:lnTo>
                  <a:pt x="154" y="86"/>
                </a:lnTo>
                <a:lnTo>
                  <a:pt x="154" y="90"/>
                </a:lnTo>
                <a:lnTo>
                  <a:pt x="154" y="90"/>
                </a:lnTo>
                <a:lnTo>
                  <a:pt x="150" y="92"/>
                </a:lnTo>
                <a:lnTo>
                  <a:pt x="118" y="76"/>
                </a:lnTo>
                <a:lnTo>
                  <a:pt x="114" y="82"/>
                </a:lnTo>
                <a:lnTo>
                  <a:pt x="144" y="96"/>
                </a:lnTo>
                <a:lnTo>
                  <a:pt x="144" y="96"/>
                </a:lnTo>
                <a:lnTo>
                  <a:pt x="142" y="100"/>
                </a:lnTo>
                <a:lnTo>
                  <a:pt x="140" y="104"/>
                </a:lnTo>
                <a:lnTo>
                  <a:pt x="108" y="90"/>
                </a:lnTo>
                <a:lnTo>
                  <a:pt x="104" y="96"/>
                </a:lnTo>
                <a:lnTo>
                  <a:pt x="130" y="108"/>
                </a:lnTo>
                <a:lnTo>
                  <a:pt x="130" y="108"/>
                </a:lnTo>
                <a:lnTo>
                  <a:pt x="128" y="112"/>
                </a:lnTo>
                <a:lnTo>
                  <a:pt x="126" y="116"/>
                </a:lnTo>
                <a:lnTo>
                  <a:pt x="108" y="108"/>
                </a:lnTo>
                <a:lnTo>
                  <a:pt x="108" y="108"/>
                </a:lnTo>
                <a:lnTo>
                  <a:pt x="108" y="104"/>
                </a:lnTo>
                <a:lnTo>
                  <a:pt x="108" y="104"/>
                </a:lnTo>
                <a:lnTo>
                  <a:pt x="106" y="102"/>
                </a:lnTo>
                <a:lnTo>
                  <a:pt x="102" y="100"/>
                </a:lnTo>
                <a:lnTo>
                  <a:pt x="98" y="98"/>
                </a:lnTo>
                <a:lnTo>
                  <a:pt x="98" y="98"/>
                </a:lnTo>
                <a:lnTo>
                  <a:pt x="98" y="104"/>
                </a:lnTo>
                <a:lnTo>
                  <a:pt x="94" y="102"/>
                </a:lnTo>
                <a:lnTo>
                  <a:pt x="92" y="102"/>
                </a:lnTo>
                <a:lnTo>
                  <a:pt x="92" y="102"/>
                </a:lnTo>
                <a:lnTo>
                  <a:pt x="94" y="94"/>
                </a:lnTo>
                <a:lnTo>
                  <a:pt x="94" y="94"/>
                </a:lnTo>
                <a:lnTo>
                  <a:pt x="92" y="92"/>
                </a:lnTo>
                <a:lnTo>
                  <a:pt x="88" y="90"/>
                </a:lnTo>
                <a:lnTo>
                  <a:pt x="80" y="88"/>
                </a:lnTo>
                <a:lnTo>
                  <a:pt x="80" y="88"/>
                </a:lnTo>
                <a:lnTo>
                  <a:pt x="80" y="98"/>
                </a:lnTo>
                <a:lnTo>
                  <a:pt x="80" y="106"/>
                </a:lnTo>
                <a:lnTo>
                  <a:pt x="80" y="112"/>
                </a:lnTo>
                <a:lnTo>
                  <a:pt x="80" y="112"/>
                </a:lnTo>
                <a:lnTo>
                  <a:pt x="82" y="116"/>
                </a:lnTo>
                <a:lnTo>
                  <a:pt x="86" y="116"/>
                </a:lnTo>
                <a:lnTo>
                  <a:pt x="90" y="118"/>
                </a:lnTo>
                <a:lnTo>
                  <a:pt x="90" y="118"/>
                </a:lnTo>
                <a:lnTo>
                  <a:pt x="92" y="110"/>
                </a:lnTo>
                <a:lnTo>
                  <a:pt x="96" y="112"/>
                </a:lnTo>
                <a:lnTo>
                  <a:pt x="96" y="112"/>
                </a:lnTo>
                <a:lnTo>
                  <a:pt x="98" y="116"/>
                </a:lnTo>
                <a:lnTo>
                  <a:pt x="98" y="116"/>
                </a:lnTo>
                <a:lnTo>
                  <a:pt x="100" y="120"/>
                </a:lnTo>
                <a:lnTo>
                  <a:pt x="102" y="120"/>
                </a:lnTo>
                <a:lnTo>
                  <a:pt x="104" y="122"/>
                </a:lnTo>
                <a:lnTo>
                  <a:pt x="104" y="122"/>
                </a:lnTo>
                <a:lnTo>
                  <a:pt x="106" y="116"/>
                </a:lnTo>
                <a:lnTo>
                  <a:pt x="124" y="124"/>
                </a:lnTo>
                <a:lnTo>
                  <a:pt x="124" y="124"/>
                </a:lnTo>
                <a:lnTo>
                  <a:pt x="126" y="124"/>
                </a:lnTo>
                <a:lnTo>
                  <a:pt x="126" y="124"/>
                </a:lnTo>
                <a:lnTo>
                  <a:pt x="130" y="122"/>
                </a:lnTo>
                <a:lnTo>
                  <a:pt x="132" y="120"/>
                </a:lnTo>
                <a:lnTo>
                  <a:pt x="136" y="116"/>
                </a:lnTo>
                <a:lnTo>
                  <a:pt x="136" y="112"/>
                </a:lnTo>
                <a:lnTo>
                  <a:pt x="138" y="112"/>
                </a:lnTo>
                <a:lnTo>
                  <a:pt x="138" y="112"/>
                </a:lnTo>
                <a:lnTo>
                  <a:pt x="140" y="112"/>
                </a:lnTo>
                <a:lnTo>
                  <a:pt x="140" y="112"/>
                </a:lnTo>
                <a:lnTo>
                  <a:pt x="144" y="110"/>
                </a:lnTo>
                <a:lnTo>
                  <a:pt x="148" y="106"/>
                </a:lnTo>
                <a:lnTo>
                  <a:pt x="148" y="106"/>
                </a:lnTo>
                <a:lnTo>
                  <a:pt x="150" y="100"/>
                </a:lnTo>
                <a:lnTo>
                  <a:pt x="150" y="100"/>
                </a:lnTo>
                <a:lnTo>
                  <a:pt x="150" y="100"/>
                </a:lnTo>
                <a:lnTo>
                  <a:pt x="156" y="98"/>
                </a:lnTo>
                <a:lnTo>
                  <a:pt x="160" y="94"/>
                </a:lnTo>
                <a:lnTo>
                  <a:pt x="160" y="94"/>
                </a:lnTo>
                <a:lnTo>
                  <a:pt x="190" y="86"/>
                </a:lnTo>
                <a:lnTo>
                  <a:pt x="192" y="96"/>
                </a:lnTo>
                <a:lnTo>
                  <a:pt x="228" y="86"/>
                </a:lnTo>
                <a:lnTo>
                  <a:pt x="204" y="0"/>
                </a:lnTo>
                <a:lnTo>
                  <a:pt x="168" y="10"/>
                </a:lnTo>
                <a:lnTo>
                  <a:pt x="168" y="10"/>
                </a:lnTo>
                <a:close/>
                <a:moveTo>
                  <a:pt x="68" y="88"/>
                </a:moveTo>
                <a:lnTo>
                  <a:pt x="68" y="88"/>
                </a:lnTo>
                <a:lnTo>
                  <a:pt x="68" y="96"/>
                </a:lnTo>
                <a:lnTo>
                  <a:pt x="66" y="102"/>
                </a:lnTo>
                <a:lnTo>
                  <a:pt x="68" y="106"/>
                </a:lnTo>
                <a:lnTo>
                  <a:pt x="68" y="106"/>
                </a:lnTo>
                <a:lnTo>
                  <a:pt x="72" y="108"/>
                </a:lnTo>
                <a:lnTo>
                  <a:pt x="74" y="110"/>
                </a:lnTo>
                <a:lnTo>
                  <a:pt x="74" y="110"/>
                </a:lnTo>
                <a:lnTo>
                  <a:pt x="76" y="102"/>
                </a:lnTo>
                <a:lnTo>
                  <a:pt x="78" y="92"/>
                </a:lnTo>
                <a:lnTo>
                  <a:pt x="78" y="92"/>
                </a:lnTo>
                <a:lnTo>
                  <a:pt x="76" y="92"/>
                </a:lnTo>
                <a:lnTo>
                  <a:pt x="72" y="90"/>
                </a:lnTo>
                <a:lnTo>
                  <a:pt x="68" y="88"/>
                </a:lnTo>
                <a:lnTo>
                  <a:pt x="68" y="8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8" name="Freeform 216"/>
          <p:cNvSpPr>
            <a:spLocks noEditPoints="1"/>
          </p:cNvSpPr>
          <p:nvPr/>
        </p:nvSpPr>
        <p:spPr bwMode="auto">
          <a:xfrm>
            <a:off x="2498008" y="3676069"/>
            <a:ext cx="743625" cy="862606"/>
          </a:xfrm>
          <a:custGeom>
            <a:avLst/>
            <a:gdLst>
              <a:gd name="T0" fmla="*/ 20 w 150"/>
              <a:gd name="T1" fmla="*/ 98 h 174"/>
              <a:gd name="T2" fmla="*/ 38 w 150"/>
              <a:gd name="T3" fmla="*/ 98 h 174"/>
              <a:gd name="T4" fmla="*/ 48 w 150"/>
              <a:gd name="T5" fmla="*/ 94 h 174"/>
              <a:gd name="T6" fmla="*/ 74 w 150"/>
              <a:gd name="T7" fmla="*/ 110 h 174"/>
              <a:gd name="T8" fmla="*/ 70 w 150"/>
              <a:gd name="T9" fmla="*/ 106 h 174"/>
              <a:gd name="T10" fmla="*/ 86 w 150"/>
              <a:gd name="T11" fmla="*/ 110 h 174"/>
              <a:gd name="T12" fmla="*/ 86 w 150"/>
              <a:gd name="T13" fmla="*/ 136 h 174"/>
              <a:gd name="T14" fmla="*/ 104 w 150"/>
              <a:gd name="T15" fmla="*/ 96 h 174"/>
              <a:gd name="T16" fmla="*/ 114 w 150"/>
              <a:gd name="T17" fmla="*/ 98 h 174"/>
              <a:gd name="T18" fmla="*/ 128 w 150"/>
              <a:gd name="T19" fmla="*/ 98 h 174"/>
              <a:gd name="T20" fmla="*/ 134 w 150"/>
              <a:gd name="T21" fmla="*/ 104 h 174"/>
              <a:gd name="T22" fmla="*/ 146 w 150"/>
              <a:gd name="T23" fmla="*/ 128 h 174"/>
              <a:gd name="T24" fmla="*/ 150 w 150"/>
              <a:gd name="T25" fmla="*/ 162 h 174"/>
              <a:gd name="T26" fmla="*/ 140 w 150"/>
              <a:gd name="T27" fmla="*/ 166 h 174"/>
              <a:gd name="T28" fmla="*/ 126 w 150"/>
              <a:gd name="T29" fmla="*/ 160 h 174"/>
              <a:gd name="T30" fmla="*/ 120 w 150"/>
              <a:gd name="T31" fmla="*/ 172 h 174"/>
              <a:gd name="T32" fmla="*/ 74 w 150"/>
              <a:gd name="T33" fmla="*/ 174 h 174"/>
              <a:gd name="T34" fmla="*/ 28 w 150"/>
              <a:gd name="T35" fmla="*/ 172 h 174"/>
              <a:gd name="T36" fmla="*/ 18 w 150"/>
              <a:gd name="T37" fmla="*/ 170 h 174"/>
              <a:gd name="T38" fmla="*/ 8 w 150"/>
              <a:gd name="T39" fmla="*/ 166 h 174"/>
              <a:gd name="T40" fmla="*/ 0 w 150"/>
              <a:gd name="T41" fmla="*/ 162 h 174"/>
              <a:gd name="T42" fmla="*/ 4 w 150"/>
              <a:gd name="T43" fmla="*/ 130 h 174"/>
              <a:gd name="T44" fmla="*/ 14 w 150"/>
              <a:gd name="T45" fmla="*/ 106 h 174"/>
              <a:gd name="T46" fmla="*/ 20 w 150"/>
              <a:gd name="T47" fmla="*/ 98 h 174"/>
              <a:gd name="T48" fmla="*/ 44 w 150"/>
              <a:gd name="T49" fmla="*/ 66 h 174"/>
              <a:gd name="T50" fmla="*/ 38 w 150"/>
              <a:gd name="T51" fmla="*/ 60 h 174"/>
              <a:gd name="T52" fmla="*/ 36 w 150"/>
              <a:gd name="T53" fmla="*/ 56 h 174"/>
              <a:gd name="T54" fmla="*/ 36 w 150"/>
              <a:gd name="T55" fmla="*/ 48 h 174"/>
              <a:gd name="T56" fmla="*/ 38 w 150"/>
              <a:gd name="T57" fmla="*/ 46 h 174"/>
              <a:gd name="T58" fmla="*/ 38 w 150"/>
              <a:gd name="T59" fmla="*/ 46 h 174"/>
              <a:gd name="T60" fmla="*/ 38 w 150"/>
              <a:gd name="T61" fmla="*/ 22 h 174"/>
              <a:gd name="T62" fmla="*/ 46 w 150"/>
              <a:gd name="T63" fmla="*/ 10 h 174"/>
              <a:gd name="T64" fmla="*/ 52 w 150"/>
              <a:gd name="T65" fmla="*/ 6 h 174"/>
              <a:gd name="T66" fmla="*/ 74 w 150"/>
              <a:gd name="T67" fmla="*/ 0 h 174"/>
              <a:gd name="T68" fmla="*/ 94 w 150"/>
              <a:gd name="T69" fmla="*/ 6 h 174"/>
              <a:gd name="T70" fmla="*/ 100 w 150"/>
              <a:gd name="T71" fmla="*/ 8 h 174"/>
              <a:gd name="T72" fmla="*/ 110 w 150"/>
              <a:gd name="T73" fmla="*/ 22 h 174"/>
              <a:gd name="T74" fmla="*/ 110 w 150"/>
              <a:gd name="T75" fmla="*/ 46 h 174"/>
              <a:gd name="T76" fmla="*/ 112 w 150"/>
              <a:gd name="T77" fmla="*/ 46 h 174"/>
              <a:gd name="T78" fmla="*/ 112 w 150"/>
              <a:gd name="T79" fmla="*/ 48 h 174"/>
              <a:gd name="T80" fmla="*/ 112 w 150"/>
              <a:gd name="T81" fmla="*/ 60 h 174"/>
              <a:gd name="T82" fmla="*/ 110 w 150"/>
              <a:gd name="T83" fmla="*/ 64 h 174"/>
              <a:gd name="T84" fmla="*/ 106 w 150"/>
              <a:gd name="T85" fmla="*/ 66 h 174"/>
              <a:gd name="T86" fmla="*/ 96 w 150"/>
              <a:gd name="T87" fmla="*/ 84 h 174"/>
              <a:gd name="T88" fmla="*/ 78 w 150"/>
              <a:gd name="T89" fmla="*/ 92 h 174"/>
              <a:gd name="T90" fmla="*/ 70 w 150"/>
              <a:gd name="T91" fmla="*/ 92 h 174"/>
              <a:gd name="T92" fmla="*/ 62 w 150"/>
              <a:gd name="T93" fmla="*/ 88 h 174"/>
              <a:gd name="T94" fmla="*/ 48 w 150"/>
              <a:gd name="T95" fmla="*/ 76 h 174"/>
              <a:gd name="T96" fmla="*/ 44 w 150"/>
              <a:gd name="T97" fmla="*/ 6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0" h="174">
                <a:moveTo>
                  <a:pt x="20" y="98"/>
                </a:moveTo>
                <a:lnTo>
                  <a:pt x="20" y="98"/>
                </a:lnTo>
                <a:lnTo>
                  <a:pt x="38" y="98"/>
                </a:lnTo>
                <a:lnTo>
                  <a:pt x="38" y="98"/>
                </a:lnTo>
                <a:lnTo>
                  <a:pt x="44" y="98"/>
                </a:lnTo>
                <a:lnTo>
                  <a:pt x="48" y="94"/>
                </a:lnTo>
                <a:lnTo>
                  <a:pt x="68" y="138"/>
                </a:lnTo>
                <a:lnTo>
                  <a:pt x="74" y="110"/>
                </a:lnTo>
                <a:lnTo>
                  <a:pt x="70" y="110"/>
                </a:lnTo>
                <a:lnTo>
                  <a:pt x="70" y="106"/>
                </a:lnTo>
                <a:lnTo>
                  <a:pt x="84" y="106"/>
                </a:lnTo>
                <a:lnTo>
                  <a:pt x="86" y="110"/>
                </a:lnTo>
                <a:lnTo>
                  <a:pt x="82" y="110"/>
                </a:lnTo>
                <a:lnTo>
                  <a:pt x="86" y="136"/>
                </a:lnTo>
                <a:lnTo>
                  <a:pt x="104" y="96"/>
                </a:lnTo>
                <a:lnTo>
                  <a:pt x="104" y="96"/>
                </a:lnTo>
                <a:lnTo>
                  <a:pt x="108" y="98"/>
                </a:lnTo>
                <a:lnTo>
                  <a:pt x="114" y="98"/>
                </a:lnTo>
                <a:lnTo>
                  <a:pt x="114" y="98"/>
                </a:lnTo>
                <a:lnTo>
                  <a:pt x="128" y="98"/>
                </a:lnTo>
                <a:lnTo>
                  <a:pt x="128" y="98"/>
                </a:lnTo>
                <a:lnTo>
                  <a:pt x="134" y="104"/>
                </a:lnTo>
                <a:lnTo>
                  <a:pt x="138" y="110"/>
                </a:lnTo>
                <a:lnTo>
                  <a:pt x="146" y="128"/>
                </a:lnTo>
                <a:lnTo>
                  <a:pt x="150" y="146"/>
                </a:lnTo>
                <a:lnTo>
                  <a:pt x="150" y="162"/>
                </a:lnTo>
                <a:lnTo>
                  <a:pt x="150" y="162"/>
                </a:lnTo>
                <a:lnTo>
                  <a:pt x="140" y="166"/>
                </a:lnTo>
                <a:lnTo>
                  <a:pt x="128" y="170"/>
                </a:lnTo>
                <a:lnTo>
                  <a:pt x="126" y="160"/>
                </a:lnTo>
                <a:lnTo>
                  <a:pt x="120" y="172"/>
                </a:lnTo>
                <a:lnTo>
                  <a:pt x="120" y="172"/>
                </a:lnTo>
                <a:lnTo>
                  <a:pt x="98" y="174"/>
                </a:lnTo>
                <a:lnTo>
                  <a:pt x="74" y="174"/>
                </a:lnTo>
                <a:lnTo>
                  <a:pt x="50" y="174"/>
                </a:lnTo>
                <a:lnTo>
                  <a:pt x="28" y="172"/>
                </a:lnTo>
                <a:lnTo>
                  <a:pt x="22" y="160"/>
                </a:lnTo>
                <a:lnTo>
                  <a:pt x="18" y="170"/>
                </a:lnTo>
                <a:lnTo>
                  <a:pt x="18" y="170"/>
                </a:lnTo>
                <a:lnTo>
                  <a:pt x="8" y="166"/>
                </a:lnTo>
                <a:lnTo>
                  <a:pt x="0" y="162"/>
                </a:lnTo>
                <a:lnTo>
                  <a:pt x="0" y="162"/>
                </a:lnTo>
                <a:lnTo>
                  <a:pt x="0" y="146"/>
                </a:lnTo>
                <a:lnTo>
                  <a:pt x="4" y="130"/>
                </a:lnTo>
                <a:lnTo>
                  <a:pt x="10" y="112"/>
                </a:lnTo>
                <a:lnTo>
                  <a:pt x="14" y="106"/>
                </a:lnTo>
                <a:lnTo>
                  <a:pt x="20" y="98"/>
                </a:lnTo>
                <a:lnTo>
                  <a:pt x="20" y="98"/>
                </a:lnTo>
                <a:close/>
                <a:moveTo>
                  <a:pt x="44" y="66"/>
                </a:moveTo>
                <a:lnTo>
                  <a:pt x="44" y="66"/>
                </a:lnTo>
                <a:lnTo>
                  <a:pt x="40" y="64"/>
                </a:lnTo>
                <a:lnTo>
                  <a:pt x="38" y="60"/>
                </a:lnTo>
                <a:lnTo>
                  <a:pt x="38" y="60"/>
                </a:lnTo>
                <a:lnTo>
                  <a:pt x="36" y="56"/>
                </a:lnTo>
                <a:lnTo>
                  <a:pt x="36" y="48"/>
                </a:lnTo>
                <a:lnTo>
                  <a:pt x="36" y="48"/>
                </a:lnTo>
                <a:lnTo>
                  <a:pt x="38" y="46"/>
                </a:lnTo>
                <a:lnTo>
                  <a:pt x="38" y="46"/>
                </a:lnTo>
                <a:lnTo>
                  <a:pt x="38" y="46"/>
                </a:lnTo>
                <a:lnTo>
                  <a:pt x="38" y="46"/>
                </a:lnTo>
                <a:lnTo>
                  <a:pt x="38" y="32"/>
                </a:lnTo>
                <a:lnTo>
                  <a:pt x="38" y="22"/>
                </a:lnTo>
                <a:lnTo>
                  <a:pt x="42" y="16"/>
                </a:lnTo>
                <a:lnTo>
                  <a:pt x="46" y="10"/>
                </a:lnTo>
                <a:lnTo>
                  <a:pt x="46" y="10"/>
                </a:lnTo>
                <a:lnTo>
                  <a:pt x="52" y="6"/>
                </a:lnTo>
                <a:lnTo>
                  <a:pt x="58" y="4"/>
                </a:lnTo>
                <a:lnTo>
                  <a:pt x="74" y="0"/>
                </a:lnTo>
                <a:lnTo>
                  <a:pt x="88" y="2"/>
                </a:lnTo>
                <a:lnTo>
                  <a:pt x="94" y="6"/>
                </a:lnTo>
                <a:lnTo>
                  <a:pt x="100" y="8"/>
                </a:lnTo>
                <a:lnTo>
                  <a:pt x="100" y="8"/>
                </a:lnTo>
                <a:lnTo>
                  <a:pt x="106" y="14"/>
                </a:lnTo>
                <a:lnTo>
                  <a:pt x="110" y="22"/>
                </a:lnTo>
                <a:lnTo>
                  <a:pt x="110" y="34"/>
                </a:lnTo>
                <a:lnTo>
                  <a:pt x="110" y="46"/>
                </a:lnTo>
                <a:lnTo>
                  <a:pt x="110" y="46"/>
                </a:lnTo>
                <a:lnTo>
                  <a:pt x="112" y="46"/>
                </a:lnTo>
                <a:lnTo>
                  <a:pt x="112" y="48"/>
                </a:lnTo>
                <a:lnTo>
                  <a:pt x="112" y="48"/>
                </a:lnTo>
                <a:lnTo>
                  <a:pt x="112" y="48"/>
                </a:lnTo>
                <a:lnTo>
                  <a:pt x="112" y="60"/>
                </a:lnTo>
                <a:lnTo>
                  <a:pt x="112" y="60"/>
                </a:lnTo>
                <a:lnTo>
                  <a:pt x="110" y="64"/>
                </a:lnTo>
                <a:lnTo>
                  <a:pt x="106" y="66"/>
                </a:lnTo>
                <a:lnTo>
                  <a:pt x="106" y="66"/>
                </a:lnTo>
                <a:lnTo>
                  <a:pt x="102" y="76"/>
                </a:lnTo>
                <a:lnTo>
                  <a:pt x="96" y="84"/>
                </a:lnTo>
                <a:lnTo>
                  <a:pt x="86" y="90"/>
                </a:lnTo>
                <a:lnTo>
                  <a:pt x="78" y="92"/>
                </a:lnTo>
                <a:lnTo>
                  <a:pt x="78" y="92"/>
                </a:lnTo>
                <a:lnTo>
                  <a:pt x="70" y="92"/>
                </a:lnTo>
                <a:lnTo>
                  <a:pt x="70" y="92"/>
                </a:lnTo>
                <a:lnTo>
                  <a:pt x="62" y="88"/>
                </a:lnTo>
                <a:lnTo>
                  <a:pt x="54" y="82"/>
                </a:lnTo>
                <a:lnTo>
                  <a:pt x="48" y="76"/>
                </a:lnTo>
                <a:lnTo>
                  <a:pt x="44" y="66"/>
                </a:lnTo>
                <a:lnTo>
                  <a:pt x="44" y="6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9" name="Freeform 217"/>
          <p:cNvSpPr>
            <a:spLocks noEditPoints="1"/>
          </p:cNvSpPr>
          <p:nvPr/>
        </p:nvSpPr>
        <p:spPr bwMode="auto">
          <a:xfrm>
            <a:off x="3519255" y="3606664"/>
            <a:ext cx="922095" cy="951840"/>
          </a:xfrm>
          <a:custGeom>
            <a:avLst/>
            <a:gdLst>
              <a:gd name="T0" fmla="*/ 130 w 186"/>
              <a:gd name="T1" fmla="*/ 28 h 192"/>
              <a:gd name="T2" fmla="*/ 130 w 186"/>
              <a:gd name="T3" fmla="*/ 26 h 192"/>
              <a:gd name="T4" fmla="*/ 130 w 186"/>
              <a:gd name="T5" fmla="*/ 18 h 192"/>
              <a:gd name="T6" fmla="*/ 128 w 186"/>
              <a:gd name="T7" fmla="*/ 18 h 192"/>
              <a:gd name="T8" fmla="*/ 124 w 186"/>
              <a:gd name="T9" fmla="*/ 18 h 192"/>
              <a:gd name="T10" fmla="*/ 124 w 186"/>
              <a:gd name="T11" fmla="*/ 22 h 192"/>
              <a:gd name="T12" fmla="*/ 126 w 186"/>
              <a:gd name="T13" fmla="*/ 30 h 192"/>
              <a:gd name="T14" fmla="*/ 136 w 186"/>
              <a:gd name="T15" fmla="*/ 36 h 192"/>
              <a:gd name="T16" fmla="*/ 146 w 186"/>
              <a:gd name="T17" fmla="*/ 44 h 192"/>
              <a:gd name="T18" fmla="*/ 150 w 186"/>
              <a:gd name="T19" fmla="*/ 50 h 192"/>
              <a:gd name="T20" fmla="*/ 152 w 186"/>
              <a:gd name="T21" fmla="*/ 60 h 192"/>
              <a:gd name="T22" fmla="*/ 150 w 186"/>
              <a:gd name="T23" fmla="*/ 70 h 192"/>
              <a:gd name="T24" fmla="*/ 148 w 186"/>
              <a:gd name="T25" fmla="*/ 76 h 192"/>
              <a:gd name="T26" fmla="*/ 142 w 186"/>
              <a:gd name="T27" fmla="*/ 80 h 192"/>
              <a:gd name="T28" fmla="*/ 108 w 186"/>
              <a:gd name="T29" fmla="*/ 76 h 192"/>
              <a:gd name="T30" fmla="*/ 106 w 186"/>
              <a:gd name="T31" fmla="*/ 70 h 192"/>
              <a:gd name="T32" fmla="*/ 104 w 186"/>
              <a:gd name="T33" fmla="*/ 56 h 192"/>
              <a:gd name="T34" fmla="*/ 124 w 186"/>
              <a:gd name="T35" fmla="*/ 60 h 192"/>
              <a:gd name="T36" fmla="*/ 124 w 186"/>
              <a:gd name="T37" fmla="*/ 70 h 192"/>
              <a:gd name="T38" fmla="*/ 124 w 186"/>
              <a:gd name="T39" fmla="*/ 72 h 192"/>
              <a:gd name="T40" fmla="*/ 126 w 186"/>
              <a:gd name="T41" fmla="*/ 72 h 192"/>
              <a:gd name="T42" fmla="*/ 130 w 186"/>
              <a:gd name="T43" fmla="*/ 70 h 192"/>
              <a:gd name="T44" fmla="*/ 130 w 186"/>
              <a:gd name="T45" fmla="*/ 68 h 192"/>
              <a:gd name="T46" fmla="*/ 130 w 186"/>
              <a:gd name="T47" fmla="*/ 58 h 192"/>
              <a:gd name="T48" fmla="*/ 124 w 186"/>
              <a:gd name="T49" fmla="*/ 52 h 192"/>
              <a:gd name="T50" fmla="*/ 112 w 186"/>
              <a:gd name="T51" fmla="*/ 44 h 192"/>
              <a:gd name="T52" fmla="*/ 106 w 186"/>
              <a:gd name="T53" fmla="*/ 36 h 192"/>
              <a:gd name="T54" fmla="*/ 104 w 186"/>
              <a:gd name="T55" fmla="*/ 32 h 192"/>
              <a:gd name="T56" fmla="*/ 104 w 186"/>
              <a:gd name="T57" fmla="*/ 26 h 192"/>
              <a:gd name="T58" fmla="*/ 108 w 186"/>
              <a:gd name="T59" fmla="*/ 12 h 192"/>
              <a:gd name="T60" fmla="*/ 114 w 186"/>
              <a:gd name="T61" fmla="*/ 8 h 192"/>
              <a:gd name="T62" fmla="*/ 124 w 186"/>
              <a:gd name="T63" fmla="*/ 0 h 192"/>
              <a:gd name="T64" fmla="*/ 132 w 186"/>
              <a:gd name="T65" fmla="*/ 6 h 192"/>
              <a:gd name="T66" fmla="*/ 140 w 186"/>
              <a:gd name="T67" fmla="*/ 8 h 192"/>
              <a:gd name="T68" fmla="*/ 146 w 186"/>
              <a:gd name="T69" fmla="*/ 12 h 192"/>
              <a:gd name="T70" fmla="*/ 150 w 186"/>
              <a:gd name="T71" fmla="*/ 26 h 192"/>
              <a:gd name="T72" fmla="*/ 150 w 186"/>
              <a:gd name="T73" fmla="*/ 28 h 192"/>
              <a:gd name="T74" fmla="*/ 0 w 186"/>
              <a:gd name="T75" fmla="*/ 118 h 192"/>
              <a:gd name="T76" fmla="*/ 70 w 186"/>
              <a:gd name="T77" fmla="*/ 176 h 192"/>
              <a:gd name="T78" fmla="*/ 72 w 186"/>
              <a:gd name="T79" fmla="*/ 150 h 192"/>
              <a:gd name="T80" fmla="*/ 104 w 186"/>
              <a:gd name="T81" fmla="*/ 152 h 192"/>
              <a:gd name="T82" fmla="*/ 130 w 186"/>
              <a:gd name="T83" fmla="*/ 150 h 192"/>
              <a:gd name="T84" fmla="*/ 142 w 186"/>
              <a:gd name="T85" fmla="*/ 144 h 192"/>
              <a:gd name="T86" fmla="*/ 178 w 186"/>
              <a:gd name="T87" fmla="*/ 116 h 192"/>
              <a:gd name="T88" fmla="*/ 186 w 186"/>
              <a:gd name="T89" fmla="*/ 106 h 192"/>
              <a:gd name="T90" fmla="*/ 186 w 186"/>
              <a:gd name="T91" fmla="*/ 102 h 192"/>
              <a:gd name="T92" fmla="*/ 180 w 186"/>
              <a:gd name="T93" fmla="*/ 96 h 192"/>
              <a:gd name="T94" fmla="*/ 164 w 186"/>
              <a:gd name="T95" fmla="*/ 106 h 192"/>
              <a:gd name="T96" fmla="*/ 138 w 186"/>
              <a:gd name="T97" fmla="*/ 118 h 192"/>
              <a:gd name="T98" fmla="*/ 124 w 186"/>
              <a:gd name="T99" fmla="*/ 120 h 192"/>
              <a:gd name="T100" fmla="*/ 104 w 186"/>
              <a:gd name="T101" fmla="*/ 112 h 192"/>
              <a:gd name="T102" fmla="*/ 100 w 186"/>
              <a:gd name="T103" fmla="*/ 104 h 192"/>
              <a:gd name="T104" fmla="*/ 104 w 186"/>
              <a:gd name="T105" fmla="*/ 104 h 192"/>
              <a:gd name="T106" fmla="*/ 140 w 186"/>
              <a:gd name="T107" fmla="*/ 102 h 192"/>
              <a:gd name="T108" fmla="*/ 144 w 186"/>
              <a:gd name="T109" fmla="*/ 100 h 192"/>
              <a:gd name="T110" fmla="*/ 146 w 186"/>
              <a:gd name="T111" fmla="*/ 90 h 192"/>
              <a:gd name="T112" fmla="*/ 144 w 186"/>
              <a:gd name="T113" fmla="*/ 88 h 192"/>
              <a:gd name="T114" fmla="*/ 106 w 186"/>
              <a:gd name="T115" fmla="*/ 82 h 192"/>
              <a:gd name="T116" fmla="*/ 82 w 186"/>
              <a:gd name="T117" fmla="*/ 84 h 192"/>
              <a:gd name="T118" fmla="*/ 62 w 186"/>
              <a:gd name="T119" fmla="*/ 92 h 192"/>
              <a:gd name="T120" fmla="*/ 54 w 186"/>
              <a:gd name="T121" fmla="*/ 100 h 192"/>
              <a:gd name="T122" fmla="*/ 32 w 186"/>
              <a:gd name="T123" fmla="*/ 10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6" h="192">
                <a:moveTo>
                  <a:pt x="150" y="28"/>
                </a:moveTo>
                <a:lnTo>
                  <a:pt x="130" y="28"/>
                </a:lnTo>
                <a:lnTo>
                  <a:pt x="130" y="26"/>
                </a:lnTo>
                <a:lnTo>
                  <a:pt x="130" y="26"/>
                </a:lnTo>
                <a:lnTo>
                  <a:pt x="130" y="18"/>
                </a:lnTo>
                <a:lnTo>
                  <a:pt x="130" y="18"/>
                </a:lnTo>
                <a:lnTo>
                  <a:pt x="128" y="18"/>
                </a:lnTo>
                <a:lnTo>
                  <a:pt x="128" y="18"/>
                </a:lnTo>
                <a:lnTo>
                  <a:pt x="124" y="18"/>
                </a:lnTo>
                <a:lnTo>
                  <a:pt x="124" y="18"/>
                </a:lnTo>
                <a:lnTo>
                  <a:pt x="124" y="22"/>
                </a:lnTo>
                <a:lnTo>
                  <a:pt x="124" y="22"/>
                </a:lnTo>
                <a:lnTo>
                  <a:pt x="124" y="26"/>
                </a:lnTo>
                <a:lnTo>
                  <a:pt x="126" y="30"/>
                </a:lnTo>
                <a:lnTo>
                  <a:pt x="126" y="30"/>
                </a:lnTo>
                <a:lnTo>
                  <a:pt x="136" y="36"/>
                </a:lnTo>
                <a:lnTo>
                  <a:pt x="136" y="36"/>
                </a:lnTo>
                <a:lnTo>
                  <a:pt x="146" y="44"/>
                </a:lnTo>
                <a:lnTo>
                  <a:pt x="146" y="44"/>
                </a:lnTo>
                <a:lnTo>
                  <a:pt x="150" y="50"/>
                </a:lnTo>
                <a:lnTo>
                  <a:pt x="150" y="50"/>
                </a:lnTo>
                <a:lnTo>
                  <a:pt x="152" y="60"/>
                </a:lnTo>
                <a:lnTo>
                  <a:pt x="152" y="60"/>
                </a:lnTo>
                <a:lnTo>
                  <a:pt x="150" y="70"/>
                </a:lnTo>
                <a:lnTo>
                  <a:pt x="148" y="76"/>
                </a:lnTo>
                <a:lnTo>
                  <a:pt x="148" y="76"/>
                </a:lnTo>
                <a:lnTo>
                  <a:pt x="142" y="80"/>
                </a:lnTo>
                <a:lnTo>
                  <a:pt x="142" y="80"/>
                </a:lnTo>
                <a:lnTo>
                  <a:pt x="126" y="78"/>
                </a:lnTo>
                <a:lnTo>
                  <a:pt x="108" y="76"/>
                </a:lnTo>
                <a:lnTo>
                  <a:pt x="108" y="76"/>
                </a:lnTo>
                <a:lnTo>
                  <a:pt x="106" y="70"/>
                </a:lnTo>
                <a:lnTo>
                  <a:pt x="104" y="60"/>
                </a:lnTo>
                <a:lnTo>
                  <a:pt x="104" y="56"/>
                </a:lnTo>
                <a:lnTo>
                  <a:pt x="124" y="56"/>
                </a:lnTo>
                <a:lnTo>
                  <a:pt x="124" y="60"/>
                </a:lnTo>
                <a:lnTo>
                  <a:pt x="124" y="60"/>
                </a:lnTo>
                <a:lnTo>
                  <a:pt x="124" y="70"/>
                </a:lnTo>
                <a:lnTo>
                  <a:pt x="124" y="70"/>
                </a:lnTo>
                <a:lnTo>
                  <a:pt x="124" y="72"/>
                </a:lnTo>
                <a:lnTo>
                  <a:pt x="126" y="72"/>
                </a:lnTo>
                <a:lnTo>
                  <a:pt x="126" y="72"/>
                </a:lnTo>
                <a:lnTo>
                  <a:pt x="130" y="70"/>
                </a:lnTo>
                <a:lnTo>
                  <a:pt x="130" y="70"/>
                </a:lnTo>
                <a:lnTo>
                  <a:pt x="130" y="68"/>
                </a:lnTo>
                <a:lnTo>
                  <a:pt x="130" y="68"/>
                </a:lnTo>
                <a:lnTo>
                  <a:pt x="130" y="58"/>
                </a:lnTo>
                <a:lnTo>
                  <a:pt x="130" y="58"/>
                </a:lnTo>
                <a:lnTo>
                  <a:pt x="128" y="54"/>
                </a:lnTo>
                <a:lnTo>
                  <a:pt x="124" y="52"/>
                </a:lnTo>
                <a:lnTo>
                  <a:pt x="124" y="52"/>
                </a:lnTo>
                <a:lnTo>
                  <a:pt x="112" y="44"/>
                </a:lnTo>
                <a:lnTo>
                  <a:pt x="112" y="44"/>
                </a:lnTo>
                <a:lnTo>
                  <a:pt x="106" y="36"/>
                </a:lnTo>
                <a:lnTo>
                  <a:pt x="106" y="36"/>
                </a:lnTo>
                <a:lnTo>
                  <a:pt x="104" y="32"/>
                </a:lnTo>
                <a:lnTo>
                  <a:pt x="104" y="26"/>
                </a:lnTo>
                <a:lnTo>
                  <a:pt x="104" y="26"/>
                </a:lnTo>
                <a:lnTo>
                  <a:pt x="104" y="18"/>
                </a:lnTo>
                <a:lnTo>
                  <a:pt x="108" y="12"/>
                </a:lnTo>
                <a:lnTo>
                  <a:pt x="108" y="12"/>
                </a:lnTo>
                <a:lnTo>
                  <a:pt x="114" y="8"/>
                </a:lnTo>
                <a:lnTo>
                  <a:pt x="124" y="6"/>
                </a:lnTo>
                <a:lnTo>
                  <a:pt x="124" y="0"/>
                </a:lnTo>
                <a:lnTo>
                  <a:pt x="132" y="0"/>
                </a:lnTo>
                <a:lnTo>
                  <a:pt x="132" y="6"/>
                </a:lnTo>
                <a:lnTo>
                  <a:pt x="132" y="6"/>
                </a:lnTo>
                <a:lnTo>
                  <a:pt x="140" y="8"/>
                </a:lnTo>
                <a:lnTo>
                  <a:pt x="146" y="12"/>
                </a:lnTo>
                <a:lnTo>
                  <a:pt x="146" y="12"/>
                </a:lnTo>
                <a:lnTo>
                  <a:pt x="150" y="18"/>
                </a:lnTo>
                <a:lnTo>
                  <a:pt x="150" y="26"/>
                </a:lnTo>
                <a:lnTo>
                  <a:pt x="150" y="26"/>
                </a:lnTo>
                <a:lnTo>
                  <a:pt x="150" y="28"/>
                </a:lnTo>
                <a:lnTo>
                  <a:pt x="150" y="28"/>
                </a:lnTo>
                <a:close/>
                <a:moveTo>
                  <a:pt x="0" y="118"/>
                </a:moveTo>
                <a:lnTo>
                  <a:pt x="38" y="192"/>
                </a:lnTo>
                <a:lnTo>
                  <a:pt x="70" y="176"/>
                </a:lnTo>
                <a:lnTo>
                  <a:pt x="62" y="162"/>
                </a:lnTo>
                <a:lnTo>
                  <a:pt x="72" y="150"/>
                </a:lnTo>
                <a:lnTo>
                  <a:pt x="72" y="150"/>
                </a:lnTo>
                <a:lnTo>
                  <a:pt x="104" y="152"/>
                </a:lnTo>
                <a:lnTo>
                  <a:pt x="116" y="152"/>
                </a:lnTo>
                <a:lnTo>
                  <a:pt x="130" y="150"/>
                </a:lnTo>
                <a:lnTo>
                  <a:pt x="130" y="150"/>
                </a:lnTo>
                <a:lnTo>
                  <a:pt x="142" y="144"/>
                </a:lnTo>
                <a:lnTo>
                  <a:pt x="162" y="130"/>
                </a:lnTo>
                <a:lnTo>
                  <a:pt x="178" y="116"/>
                </a:lnTo>
                <a:lnTo>
                  <a:pt x="184" y="110"/>
                </a:lnTo>
                <a:lnTo>
                  <a:pt x="186" y="106"/>
                </a:lnTo>
                <a:lnTo>
                  <a:pt x="186" y="106"/>
                </a:lnTo>
                <a:lnTo>
                  <a:pt x="186" y="102"/>
                </a:lnTo>
                <a:lnTo>
                  <a:pt x="182" y="100"/>
                </a:lnTo>
                <a:lnTo>
                  <a:pt x="180" y="96"/>
                </a:lnTo>
                <a:lnTo>
                  <a:pt x="180" y="96"/>
                </a:lnTo>
                <a:lnTo>
                  <a:pt x="164" y="106"/>
                </a:lnTo>
                <a:lnTo>
                  <a:pt x="152" y="112"/>
                </a:lnTo>
                <a:lnTo>
                  <a:pt x="138" y="118"/>
                </a:lnTo>
                <a:lnTo>
                  <a:pt x="138" y="118"/>
                </a:lnTo>
                <a:lnTo>
                  <a:pt x="124" y="120"/>
                </a:lnTo>
                <a:lnTo>
                  <a:pt x="112" y="118"/>
                </a:lnTo>
                <a:lnTo>
                  <a:pt x="104" y="112"/>
                </a:lnTo>
                <a:lnTo>
                  <a:pt x="102" y="108"/>
                </a:lnTo>
                <a:lnTo>
                  <a:pt x="100" y="104"/>
                </a:lnTo>
                <a:lnTo>
                  <a:pt x="100" y="104"/>
                </a:lnTo>
                <a:lnTo>
                  <a:pt x="104" y="104"/>
                </a:lnTo>
                <a:lnTo>
                  <a:pt x="116" y="102"/>
                </a:lnTo>
                <a:lnTo>
                  <a:pt x="140" y="102"/>
                </a:lnTo>
                <a:lnTo>
                  <a:pt x="140" y="102"/>
                </a:lnTo>
                <a:lnTo>
                  <a:pt x="144" y="100"/>
                </a:lnTo>
                <a:lnTo>
                  <a:pt x="146" y="96"/>
                </a:lnTo>
                <a:lnTo>
                  <a:pt x="146" y="90"/>
                </a:lnTo>
                <a:lnTo>
                  <a:pt x="144" y="88"/>
                </a:lnTo>
                <a:lnTo>
                  <a:pt x="144" y="88"/>
                </a:lnTo>
                <a:lnTo>
                  <a:pt x="120" y="84"/>
                </a:lnTo>
                <a:lnTo>
                  <a:pt x="106" y="82"/>
                </a:lnTo>
                <a:lnTo>
                  <a:pt x="94" y="82"/>
                </a:lnTo>
                <a:lnTo>
                  <a:pt x="82" y="84"/>
                </a:lnTo>
                <a:lnTo>
                  <a:pt x="72" y="86"/>
                </a:lnTo>
                <a:lnTo>
                  <a:pt x="62" y="92"/>
                </a:lnTo>
                <a:lnTo>
                  <a:pt x="54" y="100"/>
                </a:lnTo>
                <a:lnTo>
                  <a:pt x="54" y="100"/>
                </a:lnTo>
                <a:lnTo>
                  <a:pt x="36" y="112"/>
                </a:lnTo>
                <a:lnTo>
                  <a:pt x="32" y="102"/>
                </a:lnTo>
                <a:lnTo>
                  <a:pt x="0" y="1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0" name="Freeform 218"/>
          <p:cNvSpPr>
            <a:spLocks noEditPoints="1"/>
          </p:cNvSpPr>
          <p:nvPr/>
        </p:nvSpPr>
        <p:spPr bwMode="auto">
          <a:xfrm>
            <a:off x="1080163" y="4796465"/>
            <a:ext cx="1150140" cy="951840"/>
          </a:xfrm>
          <a:custGeom>
            <a:avLst/>
            <a:gdLst>
              <a:gd name="T0" fmla="*/ 72 w 232"/>
              <a:gd name="T1" fmla="*/ 164 h 192"/>
              <a:gd name="T2" fmla="*/ 100 w 232"/>
              <a:gd name="T3" fmla="*/ 154 h 192"/>
              <a:gd name="T4" fmla="*/ 50 w 232"/>
              <a:gd name="T5" fmla="*/ 40 h 192"/>
              <a:gd name="T6" fmla="*/ 50 w 232"/>
              <a:gd name="T7" fmla="*/ 46 h 192"/>
              <a:gd name="T8" fmla="*/ 50 w 232"/>
              <a:gd name="T9" fmla="*/ 50 h 192"/>
              <a:gd name="T10" fmla="*/ 82 w 232"/>
              <a:gd name="T11" fmla="*/ 102 h 192"/>
              <a:gd name="T12" fmla="*/ 80 w 232"/>
              <a:gd name="T13" fmla="*/ 108 h 192"/>
              <a:gd name="T14" fmla="*/ 74 w 232"/>
              <a:gd name="T15" fmla="*/ 116 h 192"/>
              <a:gd name="T16" fmla="*/ 56 w 232"/>
              <a:gd name="T17" fmla="*/ 124 h 192"/>
              <a:gd name="T18" fmla="*/ 26 w 232"/>
              <a:gd name="T19" fmla="*/ 124 h 192"/>
              <a:gd name="T20" fmla="*/ 8 w 232"/>
              <a:gd name="T21" fmla="*/ 116 h 192"/>
              <a:gd name="T22" fmla="*/ 0 w 232"/>
              <a:gd name="T23" fmla="*/ 108 h 192"/>
              <a:gd name="T24" fmla="*/ 2 w 232"/>
              <a:gd name="T25" fmla="*/ 102 h 192"/>
              <a:gd name="T26" fmla="*/ 34 w 232"/>
              <a:gd name="T27" fmla="*/ 50 h 192"/>
              <a:gd name="T28" fmla="*/ 32 w 232"/>
              <a:gd name="T29" fmla="*/ 46 h 192"/>
              <a:gd name="T30" fmla="*/ 32 w 232"/>
              <a:gd name="T31" fmla="*/ 42 h 192"/>
              <a:gd name="T32" fmla="*/ 36 w 232"/>
              <a:gd name="T33" fmla="*/ 38 h 192"/>
              <a:gd name="T34" fmla="*/ 40 w 232"/>
              <a:gd name="T35" fmla="*/ 34 h 192"/>
              <a:gd name="T36" fmla="*/ 102 w 232"/>
              <a:gd name="T37" fmla="*/ 12 h 192"/>
              <a:gd name="T38" fmla="*/ 112 w 232"/>
              <a:gd name="T39" fmla="*/ 0 h 192"/>
              <a:gd name="T40" fmla="*/ 120 w 232"/>
              <a:gd name="T41" fmla="*/ 2 h 192"/>
              <a:gd name="T42" fmla="*/ 190 w 232"/>
              <a:gd name="T43" fmla="*/ 0 h 192"/>
              <a:gd name="T44" fmla="*/ 192 w 232"/>
              <a:gd name="T45" fmla="*/ 2 h 192"/>
              <a:gd name="T46" fmla="*/ 198 w 232"/>
              <a:gd name="T47" fmla="*/ 6 h 192"/>
              <a:gd name="T48" fmla="*/ 200 w 232"/>
              <a:gd name="T49" fmla="*/ 12 h 192"/>
              <a:gd name="T50" fmla="*/ 198 w 232"/>
              <a:gd name="T51" fmla="*/ 18 h 192"/>
              <a:gd name="T52" fmla="*/ 232 w 232"/>
              <a:gd name="T53" fmla="*/ 68 h 192"/>
              <a:gd name="T54" fmla="*/ 230 w 232"/>
              <a:gd name="T55" fmla="*/ 74 h 192"/>
              <a:gd name="T56" fmla="*/ 222 w 232"/>
              <a:gd name="T57" fmla="*/ 82 h 192"/>
              <a:gd name="T58" fmla="*/ 204 w 232"/>
              <a:gd name="T59" fmla="*/ 90 h 192"/>
              <a:gd name="T60" fmla="*/ 174 w 232"/>
              <a:gd name="T61" fmla="*/ 90 h 192"/>
              <a:gd name="T62" fmla="*/ 156 w 232"/>
              <a:gd name="T63" fmla="*/ 82 h 192"/>
              <a:gd name="T64" fmla="*/ 150 w 232"/>
              <a:gd name="T65" fmla="*/ 74 h 192"/>
              <a:gd name="T66" fmla="*/ 152 w 232"/>
              <a:gd name="T67" fmla="*/ 68 h 192"/>
              <a:gd name="T68" fmla="*/ 182 w 232"/>
              <a:gd name="T69" fmla="*/ 18 h 192"/>
              <a:gd name="T70" fmla="*/ 180 w 232"/>
              <a:gd name="T71" fmla="*/ 12 h 192"/>
              <a:gd name="T72" fmla="*/ 180 w 232"/>
              <a:gd name="T73" fmla="*/ 10 h 192"/>
              <a:gd name="T74" fmla="*/ 130 w 232"/>
              <a:gd name="T75" fmla="*/ 154 h 192"/>
              <a:gd name="T76" fmla="*/ 156 w 232"/>
              <a:gd name="T77" fmla="*/ 164 h 192"/>
              <a:gd name="T78" fmla="*/ 176 w 232"/>
              <a:gd name="T79" fmla="*/ 192 h 192"/>
              <a:gd name="T80" fmla="*/ 52 w 232"/>
              <a:gd name="T81" fmla="*/ 164 h 192"/>
              <a:gd name="T82" fmla="*/ 194 w 232"/>
              <a:gd name="T83" fmla="*/ 20 h 192"/>
              <a:gd name="T84" fmla="*/ 190 w 232"/>
              <a:gd name="T85" fmla="*/ 22 h 192"/>
              <a:gd name="T86" fmla="*/ 188 w 232"/>
              <a:gd name="T87" fmla="*/ 20 h 192"/>
              <a:gd name="T88" fmla="*/ 220 w 232"/>
              <a:gd name="T89" fmla="*/ 68 h 192"/>
              <a:gd name="T90" fmla="*/ 194 w 232"/>
              <a:gd name="T91" fmla="*/ 20 h 192"/>
              <a:gd name="T92" fmla="*/ 44 w 232"/>
              <a:gd name="T93" fmla="*/ 54 h 192"/>
              <a:gd name="T94" fmla="*/ 42 w 232"/>
              <a:gd name="T95" fmla="*/ 56 h 192"/>
              <a:gd name="T96" fmla="*/ 10 w 232"/>
              <a:gd name="T97" fmla="*/ 102 h 192"/>
              <a:gd name="T98" fmla="*/ 44 w 232"/>
              <a:gd name="T99" fmla="*/ 5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32" h="192">
                <a:moveTo>
                  <a:pt x="52" y="164"/>
                </a:moveTo>
                <a:lnTo>
                  <a:pt x="72" y="164"/>
                </a:lnTo>
                <a:lnTo>
                  <a:pt x="72" y="154"/>
                </a:lnTo>
                <a:lnTo>
                  <a:pt x="100" y="154"/>
                </a:lnTo>
                <a:lnTo>
                  <a:pt x="100" y="28"/>
                </a:lnTo>
                <a:lnTo>
                  <a:pt x="50" y="40"/>
                </a:lnTo>
                <a:lnTo>
                  <a:pt x="50" y="40"/>
                </a:lnTo>
                <a:lnTo>
                  <a:pt x="50" y="46"/>
                </a:lnTo>
                <a:lnTo>
                  <a:pt x="50" y="46"/>
                </a:lnTo>
                <a:lnTo>
                  <a:pt x="50" y="50"/>
                </a:lnTo>
                <a:lnTo>
                  <a:pt x="80" y="102"/>
                </a:lnTo>
                <a:lnTo>
                  <a:pt x="82" y="102"/>
                </a:lnTo>
                <a:lnTo>
                  <a:pt x="82" y="102"/>
                </a:lnTo>
                <a:lnTo>
                  <a:pt x="80" y="108"/>
                </a:lnTo>
                <a:lnTo>
                  <a:pt x="78" y="112"/>
                </a:lnTo>
                <a:lnTo>
                  <a:pt x="74" y="116"/>
                </a:lnTo>
                <a:lnTo>
                  <a:pt x="68" y="120"/>
                </a:lnTo>
                <a:lnTo>
                  <a:pt x="56" y="124"/>
                </a:lnTo>
                <a:lnTo>
                  <a:pt x="40" y="126"/>
                </a:lnTo>
                <a:lnTo>
                  <a:pt x="26" y="124"/>
                </a:lnTo>
                <a:lnTo>
                  <a:pt x="12" y="120"/>
                </a:lnTo>
                <a:lnTo>
                  <a:pt x="8" y="116"/>
                </a:lnTo>
                <a:lnTo>
                  <a:pt x="4" y="112"/>
                </a:lnTo>
                <a:lnTo>
                  <a:pt x="0" y="108"/>
                </a:lnTo>
                <a:lnTo>
                  <a:pt x="0" y="102"/>
                </a:lnTo>
                <a:lnTo>
                  <a:pt x="2" y="102"/>
                </a:lnTo>
                <a:lnTo>
                  <a:pt x="2" y="102"/>
                </a:lnTo>
                <a:lnTo>
                  <a:pt x="34" y="50"/>
                </a:lnTo>
                <a:lnTo>
                  <a:pt x="34" y="50"/>
                </a:lnTo>
                <a:lnTo>
                  <a:pt x="32" y="46"/>
                </a:lnTo>
                <a:lnTo>
                  <a:pt x="32" y="46"/>
                </a:lnTo>
                <a:lnTo>
                  <a:pt x="32" y="42"/>
                </a:lnTo>
                <a:lnTo>
                  <a:pt x="34" y="40"/>
                </a:lnTo>
                <a:lnTo>
                  <a:pt x="36" y="38"/>
                </a:lnTo>
                <a:lnTo>
                  <a:pt x="40" y="36"/>
                </a:lnTo>
                <a:lnTo>
                  <a:pt x="40" y="34"/>
                </a:lnTo>
                <a:lnTo>
                  <a:pt x="102" y="12"/>
                </a:lnTo>
                <a:lnTo>
                  <a:pt x="102" y="12"/>
                </a:lnTo>
                <a:lnTo>
                  <a:pt x="106" y="4"/>
                </a:lnTo>
                <a:lnTo>
                  <a:pt x="112" y="0"/>
                </a:lnTo>
                <a:lnTo>
                  <a:pt x="112" y="0"/>
                </a:lnTo>
                <a:lnTo>
                  <a:pt x="120" y="2"/>
                </a:lnTo>
                <a:lnTo>
                  <a:pt x="126" y="6"/>
                </a:lnTo>
                <a:lnTo>
                  <a:pt x="190" y="0"/>
                </a:lnTo>
                <a:lnTo>
                  <a:pt x="192" y="2"/>
                </a:lnTo>
                <a:lnTo>
                  <a:pt x="192" y="2"/>
                </a:lnTo>
                <a:lnTo>
                  <a:pt x="196" y="4"/>
                </a:lnTo>
                <a:lnTo>
                  <a:pt x="198" y="6"/>
                </a:lnTo>
                <a:lnTo>
                  <a:pt x="200" y="8"/>
                </a:lnTo>
                <a:lnTo>
                  <a:pt x="200" y="12"/>
                </a:lnTo>
                <a:lnTo>
                  <a:pt x="200" y="12"/>
                </a:lnTo>
                <a:lnTo>
                  <a:pt x="198" y="18"/>
                </a:lnTo>
                <a:lnTo>
                  <a:pt x="228" y="68"/>
                </a:lnTo>
                <a:lnTo>
                  <a:pt x="232" y="68"/>
                </a:lnTo>
                <a:lnTo>
                  <a:pt x="232" y="68"/>
                </a:lnTo>
                <a:lnTo>
                  <a:pt x="230" y="74"/>
                </a:lnTo>
                <a:lnTo>
                  <a:pt x="228" y="78"/>
                </a:lnTo>
                <a:lnTo>
                  <a:pt x="222" y="82"/>
                </a:lnTo>
                <a:lnTo>
                  <a:pt x="218" y="86"/>
                </a:lnTo>
                <a:lnTo>
                  <a:pt x="204" y="90"/>
                </a:lnTo>
                <a:lnTo>
                  <a:pt x="190" y="92"/>
                </a:lnTo>
                <a:lnTo>
                  <a:pt x="174" y="90"/>
                </a:lnTo>
                <a:lnTo>
                  <a:pt x="162" y="86"/>
                </a:lnTo>
                <a:lnTo>
                  <a:pt x="156" y="82"/>
                </a:lnTo>
                <a:lnTo>
                  <a:pt x="152" y="78"/>
                </a:lnTo>
                <a:lnTo>
                  <a:pt x="150" y="74"/>
                </a:lnTo>
                <a:lnTo>
                  <a:pt x="150" y="68"/>
                </a:lnTo>
                <a:lnTo>
                  <a:pt x="152" y="68"/>
                </a:lnTo>
                <a:lnTo>
                  <a:pt x="152" y="68"/>
                </a:lnTo>
                <a:lnTo>
                  <a:pt x="182" y="18"/>
                </a:lnTo>
                <a:lnTo>
                  <a:pt x="182" y="18"/>
                </a:lnTo>
                <a:lnTo>
                  <a:pt x="180" y="12"/>
                </a:lnTo>
                <a:lnTo>
                  <a:pt x="180" y="12"/>
                </a:lnTo>
                <a:lnTo>
                  <a:pt x="180" y="10"/>
                </a:lnTo>
                <a:lnTo>
                  <a:pt x="130" y="22"/>
                </a:lnTo>
                <a:lnTo>
                  <a:pt x="130" y="154"/>
                </a:lnTo>
                <a:lnTo>
                  <a:pt x="156" y="154"/>
                </a:lnTo>
                <a:lnTo>
                  <a:pt x="156" y="164"/>
                </a:lnTo>
                <a:lnTo>
                  <a:pt x="176" y="164"/>
                </a:lnTo>
                <a:lnTo>
                  <a:pt x="176" y="192"/>
                </a:lnTo>
                <a:lnTo>
                  <a:pt x="52" y="192"/>
                </a:lnTo>
                <a:lnTo>
                  <a:pt x="52" y="164"/>
                </a:lnTo>
                <a:lnTo>
                  <a:pt x="52" y="164"/>
                </a:lnTo>
                <a:close/>
                <a:moveTo>
                  <a:pt x="194" y="20"/>
                </a:moveTo>
                <a:lnTo>
                  <a:pt x="194" y="20"/>
                </a:lnTo>
                <a:lnTo>
                  <a:pt x="190" y="22"/>
                </a:lnTo>
                <a:lnTo>
                  <a:pt x="190" y="22"/>
                </a:lnTo>
                <a:lnTo>
                  <a:pt x="188" y="20"/>
                </a:lnTo>
                <a:lnTo>
                  <a:pt x="160" y="68"/>
                </a:lnTo>
                <a:lnTo>
                  <a:pt x="220" y="68"/>
                </a:lnTo>
                <a:lnTo>
                  <a:pt x="194" y="20"/>
                </a:lnTo>
                <a:lnTo>
                  <a:pt x="194" y="20"/>
                </a:lnTo>
                <a:close/>
                <a:moveTo>
                  <a:pt x="44" y="54"/>
                </a:moveTo>
                <a:lnTo>
                  <a:pt x="44" y="54"/>
                </a:lnTo>
                <a:lnTo>
                  <a:pt x="42" y="56"/>
                </a:lnTo>
                <a:lnTo>
                  <a:pt x="42" y="56"/>
                </a:lnTo>
                <a:lnTo>
                  <a:pt x="38" y="54"/>
                </a:lnTo>
                <a:lnTo>
                  <a:pt x="10" y="102"/>
                </a:lnTo>
                <a:lnTo>
                  <a:pt x="72" y="102"/>
                </a:lnTo>
                <a:lnTo>
                  <a:pt x="44" y="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1" name="Freeform 219"/>
          <p:cNvSpPr>
            <a:spLocks noEditPoints="1"/>
          </p:cNvSpPr>
          <p:nvPr/>
        </p:nvSpPr>
        <p:spPr bwMode="auto">
          <a:xfrm>
            <a:off x="2428603" y="4816294"/>
            <a:ext cx="892351" cy="1001416"/>
          </a:xfrm>
          <a:custGeom>
            <a:avLst/>
            <a:gdLst>
              <a:gd name="T0" fmla="*/ 96 w 180"/>
              <a:gd name="T1" fmla="*/ 30 h 202"/>
              <a:gd name="T2" fmla="*/ 84 w 180"/>
              <a:gd name="T3" fmla="*/ 0 h 202"/>
              <a:gd name="T4" fmla="*/ 150 w 180"/>
              <a:gd name="T5" fmla="*/ 98 h 202"/>
              <a:gd name="T6" fmla="*/ 180 w 180"/>
              <a:gd name="T7" fmla="*/ 86 h 202"/>
              <a:gd name="T8" fmla="*/ 144 w 180"/>
              <a:gd name="T9" fmla="*/ 66 h 202"/>
              <a:gd name="T10" fmla="*/ 166 w 180"/>
              <a:gd name="T11" fmla="*/ 42 h 202"/>
              <a:gd name="T12" fmla="*/ 124 w 180"/>
              <a:gd name="T13" fmla="*/ 42 h 202"/>
              <a:gd name="T14" fmla="*/ 130 w 180"/>
              <a:gd name="T15" fmla="*/ 10 h 202"/>
              <a:gd name="T16" fmla="*/ 28 w 180"/>
              <a:gd name="T17" fmla="*/ 86 h 202"/>
              <a:gd name="T18" fmla="*/ 0 w 180"/>
              <a:gd name="T19" fmla="*/ 96 h 202"/>
              <a:gd name="T20" fmla="*/ 40 w 180"/>
              <a:gd name="T21" fmla="*/ 56 h 202"/>
              <a:gd name="T22" fmla="*/ 8 w 180"/>
              <a:gd name="T23" fmla="*/ 50 h 202"/>
              <a:gd name="T24" fmla="*/ 64 w 180"/>
              <a:gd name="T25" fmla="*/ 36 h 202"/>
              <a:gd name="T26" fmla="*/ 40 w 180"/>
              <a:gd name="T27" fmla="*/ 16 h 202"/>
              <a:gd name="T28" fmla="*/ 98 w 180"/>
              <a:gd name="T29" fmla="*/ 46 h 202"/>
              <a:gd name="T30" fmla="*/ 124 w 180"/>
              <a:gd name="T31" fmla="*/ 58 h 202"/>
              <a:gd name="T32" fmla="*/ 134 w 180"/>
              <a:gd name="T33" fmla="*/ 74 h 202"/>
              <a:gd name="T34" fmla="*/ 138 w 180"/>
              <a:gd name="T35" fmla="*/ 94 h 202"/>
              <a:gd name="T36" fmla="*/ 132 w 180"/>
              <a:gd name="T37" fmla="*/ 118 h 202"/>
              <a:gd name="T38" fmla="*/ 116 w 180"/>
              <a:gd name="T39" fmla="*/ 138 h 202"/>
              <a:gd name="T40" fmla="*/ 122 w 180"/>
              <a:gd name="T41" fmla="*/ 142 h 202"/>
              <a:gd name="T42" fmla="*/ 124 w 180"/>
              <a:gd name="T43" fmla="*/ 150 h 202"/>
              <a:gd name="T44" fmla="*/ 122 w 180"/>
              <a:gd name="T45" fmla="*/ 160 h 202"/>
              <a:gd name="T46" fmla="*/ 124 w 180"/>
              <a:gd name="T47" fmla="*/ 168 h 202"/>
              <a:gd name="T48" fmla="*/ 118 w 180"/>
              <a:gd name="T49" fmla="*/ 178 h 202"/>
              <a:gd name="T50" fmla="*/ 58 w 180"/>
              <a:gd name="T51" fmla="*/ 180 h 202"/>
              <a:gd name="T52" fmla="*/ 56 w 180"/>
              <a:gd name="T53" fmla="*/ 172 h 202"/>
              <a:gd name="T54" fmla="*/ 58 w 180"/>
              <a:gd name="T55" fmla="*/ 162 h 202"/>
              <a:gd name="T56" fmla="*/ 56 w 180"/>
              <a:gd name="T57" fmla="*/ 154 h 202"/>
              <a:gd name="T58" fmla="*/ 62 w 180"/>
              <a:gd name="T59" fmla="*/ 144 h 202"/>
              <a:gd name="T60" fmla="*/ 64 w 180"/>
              <a:gd name="T61" fmla="*/ 134 h 202"/>
              <a:gd name="T62" fmla="*/ 48 w 180"/>
              <a:gd name="T63" fmla="*/ 118 h 202"/>
              <a:gd name="T64" fmla="*/ 42 w 180"/>
              <a:gd name="T65" fmla="*/ 94 h 202"/>
              <a:gd name="T66" fmla="*/ 50 w 180"/>
              <a:gd name="T67" fmla="*/ 66 h 202"/>
              <a:gd name="T68" fmla="*/ 62 w 180"/>
              <a:gd name="T69" fmla="*/ 54 h 202"/>
              <a:gd name="T70" fmla="*/ 90 w 180"/>
              <a:gd name="T71" fmla="*/ 44 h 202"/>
              <a:gd name="T72" fmla="*/ 104 w 180"/>
              <a:gd name="T73" fmla="*/ 188 h 202"/>
              <a:gd name="T74" fmla="*/ 102 w 180"/>
              <a:gd name="T75" fmla="*/ 194 h 202"/>
              <a:gd name="T76" fmla="*/ 90 w 180"/>
              <a:gd name="T77" fmla="*/ 202 h 202"/>
              <a:gd name="T78" fmla="*/ 82 w 180"/>
              <a:gd name="T79" fmla="*/ 198 h 202"/>
              <a:gd name="T80" fmla="*/ 104 w 180"/>
              <a:gd name="T81" fmla="*/ 188 h 202"/>
              <a:gd name="T82" fmla="*/ 66 w 180"/>
              <a:gd name="T83" fmla="*/ 172 h 202"/>
              <a:gd name="T84" fmla="*/ 66 w 180"/>
              <a:gd name="T85" fmla="*/ 172 h 202"/>
              <a:gd name="T86" fmla="*/ 114 w 180"/>
              <a:gd name="T87" fmla="*/ 168 h 202"/>
              <a:gd name="T88" fmla="*/ 114 w 180"/>
              <a:gd name="T89" fmla="*/ 166 h 202"/>
              <a:gd name="T90" fmla="*/ 66 w 180"/>
              <a:gd name="T91" fmla="*/ 154 h 202"/>
              <a:gd name="T92" fmla="*/ 66 w 180"/>
              <a:gd name="T93" fmla="*/ 154 h 202"/>
              <a:gd name="T94" fmla="*/ 114 w 180"/>
              <a:gd name="T95" fmla="*/ 152 h 202"/>
              <a:gd name="T96" fmla="*/ 114 w 180"/>
              <a:gd name="T97" fmla="*/ 14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0" h="202">
                <a:moveTo>
                  <a:pt x="84" y="0"/>
                </a:moveTo>
                <a:lnTo>
                  <a:pt x="96" y="0"/>
                </a:lnTo>
                <a:lnTo>
                  <a:pt x="96" y="30"/>
                </a:lnTo>
                <a:lnTo>
                  <a:pt x="84" y="30"/>
                </a:lnTo>
                <a:lnTo>
                  <a:pt x="84" y="0"/>
                </a:lnTo>
                <a:lnTo>
                  <a:pt x="84" y="0"/>
                </a:lnTo>
                <a:close/>
                <a:moveTo>
                  <a:pt x="180" y="86"/>
                </a:moveTo>
                <a:lnTo>
                  <a:pt x="180" y="98"/>
                </a:lnTo>
                <a:lnTo>
                  <a:pt x="150" y="98"/>
                </a:lnTo>
                <a:lnTo>
                  <a:pt x="150" y="86"/>
                </a:lnTo>
                <a:lnTo>
                  <a:pt x="180" y="86"/>
                </a:lnTo>
                <a:lnTo>
                  <a:pt x="180" y="86"/>
                </a:lnTo>
                <a:close/>
                <a:moveTo>
                  <a:pt x="166" y="42"/>
                </a:moveTo>
                <a:lnTo>
                  <a:pt x="170" y="52"/>
                </a:lnTo>
                <a:lnTo>
                  <a:pt x="144" y="66"/>
                </a:lnTo>
                <a:lnTo>
                  <a:pt x="140" y="56"/>
                </a:lnTo>
                <a:lnTo>
                  <a:pt x="166" y="42"/>
                </a:lnTo>
                <a:lnTo>
                  <a:pt x="166" y="42"/>
                </a:lnTo>
                <a:close/>
                <a:moveTo>
                  <a:pt x="130" y="10"/>
                </a:moveTo>
                <a:lnTo>
                  <a:pt x="116" y="36"/>
                </a:lnTo>
                <a:lnTo>
                  <a:pt x="124" y="42"/>
                </a:lnTo>
                <a:lnTo>
                  <a:pt x="140" y="16"/>
                </a:lnTo>
                <a:lnTo>
                  <a:pt x="130" y="10"/>
                </a:lnTo>
                <a:lnTo>
                  <a:pt x="130" y="10"/>
                </a:lnTo>
                <a:close/>
                <a:moveTo>
                  <a:pt x="0" y="96"/>
                </a:moveTo>
                <a:lnTo>
                  <a:pt x="0" y="86"/>
                </a:lnTo>
                <a:lnTo>
                  <a:pt x="28" y="86"/>
                </a:lnTo>
                <a:lnTo>
                  <a:pt x="28" y="96"/>
                </a:lnTo>
                <a:lnTo>
                  <a:pt x="0" y="96"/>
                </a:lnTo>
                <a:lnTo>
                  <a:pt x="0" y="96"/>
                </a:lnTo>
                <a:close/>
                <a:moveTo>
                  <a:pt x="8" y="50"/>
                </a:moveTo>
                <a:lnTo>
                  <a:pt x="14" y="42"/>
                </a:lnTo>
                <a:lnTo>
                  <a:pt x="40" y="56"/>
                </a:lnTo>
                <a:lnTo>
                  <a:pt x="34" y="66"/>
                </a:lnTo>
                <a:lnTo>
                  <a:pt x="8" y="50"/>
                </a:lnTo>
                <a:lnTo>
                  <a:pt x="8" y="50"/>
                </a:lnTo>
                <a:close/>
                <a:moveTo>
                  <a:pt x="40" y="16"/>
                </a:moveTo>
                <a:lnTo>
                  <a:pt x="54" y="42"/>
                </a:lnTo>
                <a:lnTo>
                  <a:pt x="64" y="36"/>
                </a:lnTo>
                <a:lnTo>
                  <a:pt x="50" y="10"/>
                </a:lnTo>
                <a:lnTo>
                  <a:pt x="40" y="16"/>
                </a:lnTo>
                <a:lnTo>
                  <a:pt x="40" y="16"/>
                </a:lnTo>
                <a:close/>
                <a:moveTo>
                  <a:pt x="90" y="44"/>
                </a:moveTo>
                <a:lnTo>
                  <a:pt x="90" y="44"/>
                </a:lnTo>
                <a:lnTo>
                  <a:pt x="98" y="46"/>
                </a:lnTo>
                <a:lnTo>
                  <a:pt x="108" y="48"/>
                </a:lnTo>
                <a:lnTo>
                  <a:pt x="116" y="54"/>
                </a:lnTo>
                <a:lnTo>
                  <a:pt x="124" y="58"/>
                </a:lnTo>
                <a:lnTo>
                  <a:pt x="124" y="58"/>
                </a:lnTo>
                <a:lnTo>
                  <a:pt x="130" y="66"/>
                </a:lnTo>
                <a:lnTo>
                  <a:pt x="134" y="74"/>
                </a:lnTo>
                <a:lnTo>
                  <a:pt x="136" y="84"/>
                </a:lnTo>
                <a:lnTo>
                  <a:pt x="138" y="94"/>
                </a:lnTo>
                <a:lnTo>
                  <a:pt x="138" y="94"/>
                </a:lnTo>
                <a:lnTo>
                  <a:pt x="136" y="106"/>
                </a:lnTo>
                <a:lnTo>
                  <a:pt x="132" y="118"/>
                </a:lnTo>
                <a:lnTo>
                  <a:pt x="132" y="118"/>
                </a:lnTo>
                <a:lnTo>
                  <a:pt x="124" y="126"/>
                </a:lnTo>
                <a:lnTo>
                  <a:pt x="116" y="134"/>
                </a:lnTo>
                <a:lnTo>
                  <a:pt x="116" y="138"/>
                </a:lnTo>
                <a:lnTo>
                  <a:pt x="118" y="138"/>
                </a:lnTo>
                <a:lnTo>
                  <a:pt x="120" y="138"/>
                </a:lnTo>
                <a:lnTo>
                  <a:pt x="122" y="142"/>
                </a:lnTo>
                <a:lnTo>
                  <a:pt x="122" y="142"/>
                </a:lnTo>
                <a:lnTo>
                  <a:pt x="124" y="150"/>
                </a:lnTo>
                <a:lnTo>
                  <a:pt x="124" y="150"/>
                </a:lnTo>
                <a:lnTo>
                  <a:pt x="122" y="158"/>
                </a:lnTo>
                <a:lnTo>
                  <a:pt x="122" y="158"/>
                </a:lnTo>
                <a:lnTo>
                  <a:pt x="122" y="160"/>
                </a:lnTo>
                <a:lnTo>
                  <a:pt x="122" y="160"/>
                </a:lnTo>
                <a:lnTo>
                  <a:pt x="124" y="168"/>
                </a:lnTo>
                <a:lnTo>
                  <a:pt x="124" y="168"/>
                </a:lnTo>
                <a:lnTo>
                  <a:pt x="122" y="176"/>
                </a:lnTo>
                <a:lnTo>
                  <a:pt x="122" y="178"/>
                </a:lnTo>
                <a:lnTo>
                  <a:pt x="118" y="178"/>
                </a:lnTo>
                <a:lnTo>
                  <a:pt x="64" y="184"/>
                </a:lnTo>
                <a:lnTo>
                  <a:pt x="60" y="184"/>
                </a:lnTo>
                <a:lnTo>
                  <a:pt x="58" y="180"/>
                </a:lnTo>
                <a:lnTo>
                  <a:pt x="58" y="180"/>
                </a:lnTo>
                <a:lnTo>
                  <a:pt x="56" y="172"/>
                </a:lnTo>
                <a:lnTo>
                  <a:pt x="56" y="172"/>
                </a:lnTo>
                <a:lnTo>
                  <a:pt x="58" y="164"/>
                </a:lnTo>
                <a:lnTo>
                  <a:pt x="60" y="164"/>
                </a:lnTo>
                <a:lnTo>
                  <a:pt x="58" y="162"/>
                </a:lnTo>
                <a:lnTo>
                  <a:pt x="58" y="162"/>
                </a:lnTo>
                <a:lnTo>
                  <a:pt x="56" y="154"/>
                </a:lnTo>
                <a:lnTo>
                  <a:pt x="56" y="154"/>
                </a:lnTo>
                <a:lnTo>
                  <a:pt x="58" y="146"/>
                </a:lnTo>
                <a:lnTo>
                  <a:pt x="60" y="144"/>
                </a:lnTo>
                <a:lnTo>
                  <a:pt x="62" y="144"/>
                </a:lnTo>
                <a:lnTo>
                  <a:pt x="64" y="144"/>
                </a:lnTo>
                <a:lnTo>
                  <a:pt x="64" y="134"/>
                </a:lnTo>
                <a:lnTo>
                  <a:pt x="64" y="134"/>
                </a:lnTo>
                <a:lnTo>
                  <a:pt x="56" y="128"/>
                </a:lnTo>
                <a:lnTo>
                  <a:pt x="48" y="118"/>
                </a:lnTo>
                <a:lnTo>
                  <a:pt x="48" y="118"/>
                </a:lnTo>
                <a:lnTo>
                  <a:pt x="44" y="106"/>
                </a:lnTo>
                <a:lnTo>
                  <a:pt x="42" y="94"/>
                </a:lnTo>
                <a:lnTo>
                  <a:pt x="42" y="94"/>
                </a:lnTo>
                <a:lnTo>
                  <a:pt x="42" y="84"/>
                </a:lnTo>
                <a:lnTo>
                  <a:pt x="46" y="74"/>
                </a:lnTo>
                <a:lnTo>
                  <a:pt x="50" y="66"/>
                </a:lnTo>
                <a:lnTo>
                  <a:pt x="56" y="58"/>
                </a:lnTo>
                <a:lnTo>
                  <a:pt x="56" y="58"/>
                </a:lnTo>
                <a:lnTo>
                  <a:pt x="62" y="54"/>
                </a:lnTo>
                <a:lnTo>
                  <a:pt x="70" y="48"/>
                </a:lnTo>
                <a:lnTo>
                  <a:pt x="80" y="46"/>
                </a:lnTo>
                <a:lnTo>
                  <a:pt x="90" y="44"/>
                </a:lnTo>
                <a:lnTo>
                  <a:pt x="90" y="44"/>
                </a:lnTo>
                <a:close/>
                <a:moveTo>
                  <a:pt x="104" y="188"/>
                </a:moveTo>
                <a:lnTo>
                  <a:pt x="104" y="188"/>
                </a:lnTo>
                <a:lnTo>
                  <a:pt x="104" y="188"/>
                </a:lnTo>
                <a:lnTo>
                  <a:pt x="104" y="188"/>
                </a:lnTo>
                <a:lnTo>
                  <a:pt x="102" y="194"/>
                </a:lnTo>
                <a:lnTo>
                  <a:pt x="100" y="198"/>
                </a:lnTo>
                <a:lnTo>
                  <a:pt x="96" y="200"/>
                </a:lnTo>
                <a:lnTo>
                  <a:pt x="90" y="202"/>
                </a:lnTo>
                <a:lnTo>
                  <a:pt x="90" y="202"/>
                </a:lnTo>
                <a:lnTo>
                  <a:pt x="86" y="200"/>
                </a:lnTo>
                <a:lnTo>
                  <a:pt x="82" y="198"/>
                </a:lnTo>
                <a:lnTo>
                  <a:pt x="78" y="194"/>
                </a:lnTo>
                <a:lnTo>
                  <a:pt x="76" y="190"/>
                </a:lnTo>
                <a:lnTo>
                  <a:pt x="104" y="188"/>
                </a:lnTo>
                <a:lnTo>
                  <a:pt x="104" y="188"/>
                </a:lnTo>
                <a:close/>
                <a:moveTo>
                  <a:pt x="114" y="166"/>
                </a:moveTo>
                <a:lnTo>
                  <a:pt x="66" y="172"/>
                </a:lnTo>
                <a:lnTo>
                  <a:pt x="66" y="172"/>
                </a:lnTo>
                <a:lnTo>
                  <a:pt x="66" y="172"/>
                </a:lnTo>
                <a:lnTo>
                  <a:pt x="66" y="172"/>
                </a:lnTo>
                <a:lnTo>
                  <a:pt x="66" y="174"/>
                </a:lnTo>
                <a:lnTo>
                  <a:pt x="114" y="168"/>
                </a:lnTo>
                <a:lnTo>
                  <a:pt x="114" y="168"/>
                </a:lnTo>
                <a:lnTo>
                  <a:pt x="114" y="168"/>
                </a:lnTo>
                <a:lnTo>
                  <a:pt x="114" y="168"/>
                </a:lnTo>
                <a:lnTo>
                  <a:pt x="114" y="166"/>
                </a:lnTo>
                <a:lnTo>
                  <a:pt x="114" y="166"/>
                </a:lnTo>
                <a:close/>
                <a:moveTo>
                  <a:pt x="114" y="148"/>
                </a:moveTo>
                <a:lnTo>
                  <a:pt x="66" y="154"/>
                </a:lnTo>
                <a:lnTo>
                  <a:pt x="66" y="154"/>
                </a:lnTo>
                <a:lnTo>
                  <a:pt x="66" y="154"/>
                </a:lnTo>
                <a:lnTo>
                  <a:pt x="66" y="154"/>
                </a:lnTo>
                <a:lnTo>
                  <a:pt x="66" y="156"/>
                </a:lnTo>
                <a:lnTo>
                  <a:pt x="114" y="152"/>
                </a:lnTo>
                <a:lnTo>
                  <a:pt x="114" y="152"/>
                </a:lnTo>
                <a:lnTo>
                  <a:pt x="114" y="150"/>
                </a:lnTo>
                <a:lnTo>
                  <a:pt x="114" y="150"/>
                </a:lnTo>
                <a:lnTo>
                  <a:pt x="114" y="148"/>
                </a:lnTo>
                <a:lnTo>
                  <a:pt x="114" y="1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Freeform 220"/>
          <p:cNvSpPr>
            <a:spLocks noEditPoints="1"/>
          </p:cNvSpPr>
          <p:nvPr/>
        </p:nvSpPr>
        <p:spPr bwMode="auto">
          <a:xfrm>
            <a:off x="3638234" y="4816294"/>
            <a:ext cx="783285" cy="1001416"/>
          </a:xfrm>
          <a:custGeom>
            <a:avLst/>
            <a:gdLst>
              <a:gd name="T0" fmla="*/ 52 w 158"/>
              <a:gd name="T1" fmla="*/ 2 h 202"/>
              <a:gd name="T2" fmla="*/ 130 w 158"/>
              <a:gd name="T3" fmla="*/ 8 h 202"/>
              <a:gd name="T4" fmla="*/ 122 w 158"/>
              <a:gd name="T5" fmla="*/ 72 h 202"/>
              <a:gd name="T6" fmla="*/ 92 w 158"/>
              <a:gd name="T7" fmla="*/ 110 h 202"/>
              <a:gd name="T8" fmla="*/ 40 w 158"/>
              <a:gd name="T9" fmla="*/ 90 h 202"/>
              <a:gd name="T10" fmla="*/ 28 w 158"/>
              <a:gd name="T11" fmla="*/ 32 h 202"/>
              <a:gd name="T12" fmla="*/ 80 w 158"/>
              <a:gd name="T13" fmla="*/ 184 h 202"/>
              <a:gd name="T14" fmla="*/ 86 w 158"/>
              <a:gd name="T15" fmla="*/ 186 h 202"/>
              <a:gd name="T16" fmla="*/ 88 w 158"/>
              <a:gd name="T17" fmla="*/ 192 h 202"/>
              <a:gd name="T18" fmla="*/ 82 w 158"/>
              <a:gd name="T19" fmla="*/ 200 h 202"/>
              <a:gd name="T20" fmla="*/ 76 w 158"/>
              <a:gd name="T21" fmla="*/ 200 h 202"/>
              <a:gd name="T22" fmla="*/ 70 w 158"/>
              <a:gd name="T23" fmla="*/ 192 h 202"/>
              <a:gd name="T24" fmla="*/ 72 w 158"/>
              <a:gd name="T25" fmla="*/ 186 h 202"/>
              <a:gd name="T26" fmla="*/ 78 w 158"/>
              <a:gd name="T27" fmla="*/ 184 h 202"/>
              <a:gd name="T28" fmla="*/ 42 w 158"/>
              <a:gd name="T29" fmla="*/ 188 h 202"/>
              <a:gd name="T30" fmla="*/ 44 w 158"/>
              <a:gd name="T31" fmla="*/ 192 h 202"/>
              <a:gd name="T32" fmla="*/ 38 w 158"/>
              <a:gd name="T33" fmla="*/ 200 h 202"/>
              <a:gd name="T34" fmla="*/ 30 w 158"/>
              <a:gd name="T35" fmla="*/ 200 h 202"/>
              <a:gd name="T36" fmla="*/ 26 w 158"/>
              <a:gd name="T37" fmla="*/ 192 h 202"/>
              <a:gd name="T38" fmla="*/ 30 w 158"/>
              <a:gd name="T39" fmla="*/ 184 h 202"/>
              <a:gd name="T40" fmla="*/ 50 w 158"/>
              <a:gd name="T41" fmla="*/ 174 h 202"/>
              <a:gd name="T42" fmla="*/ 70 w 158"/>
              <a:gd name="T43" fmla="*/ 140 h 202"/>
              <a:gd name="T44" fmla="*/ 38 w 158"/>
              <a:gd name="T45" fmla="*/ 136 h 202"/>
              <a:gd name="T46" fmla="*/ 120 w 158"/>
              <a:gd name="T47" fmla="*/ 122 h 202"/>
              <a:gd name="T48" fmla="*/ 120 w 158"/>
              <a:gd name="T49" fmla="*/ 136 h 202"/>
              <a:gd name="T50" fmla="*/ 86 w 158"/>
              <a:gd name="T51" fmla="*/ 170 h 202"/>
              <a:gd name="T52" fmla="*/ 132 w 158"/>
              <a:gd name="T53" fmla="*/ 180 h 202"/>
              <a:gd name="T54" fmla="*/ 134 w 158"/>
              <a:gd name="T55" fmla="*/ 188 h 202"/>
              <a:gd name="T56" fmla="*/ 134 w 158"/>
              <a:gd name="T57" fmla="*/ 196 h 202"/>
              <a:gd name="T58" fmla="*/ 126 w 158"/>
              <a:gd name="T59" fmla="*/ 202 h 202"/>
              <a:gd name="T60" fmla="*/ 120 w 158"/>
              <a:gd name="T61" fmla="*/ 198 h 202"/>
              <a:gd name="T62" fmla="*/ 118 w 158"/>
              <a:gd name="T63" fmla="*/ 192 h 202"/>
              <a:gd name="T64" fmla="*/ 98 w 158"/>
              <a:gd name="T65" fmla="*/ 184 h 202"/>
              <a:gd name="T66" fmla="*/ 138 w 158"/>
              <a:gd name="T67" fmla="*/ 94 h 202"/>
              <a:gd name="T68" fmla="*/ 134 w 158"/>
              <a:gd name="T69" fmla="*/ 112 h 202"/>
              <a:gd name="T70" fmla="*/ 126 w 158"/>
              <a:gd name="T71" fmla="*/ 126 h 202"/>
              <a:gd name="T72" fmla="*/ 138 w 158"/>
              <a:gd name="T73" fmla="*/ 124 h 202"/>
              <a:gd name="T74" fmla="*/ 146 w 158"/>
              <a:gd name="T75" fmla="*/ 106 h 202"/>
              <a:gd name="T76" fmla="*/ 154 w 158"/>
              <a:gd name="T77" fmla="*/ 90 h 202"/>
              <a:gd name="T78" fmla="*/ 130 w 158"/>
              <a:gd name="T79" fmla="*/ 84 h 202"/>
              <a:gd name="T80" fmla="*/ 132 w 158"/>
              <a:gd name="T81" fmla="*/ 90 h 202"/>
              <a:gd name="T82" fmla="*/ 18 w 158"/>
              <a:gd name="T83" fmla="*/ 94 h 202"/>
              <a:gd name="T84" fmla="*/ 26 w 158"/>
              <a:gd name="T85" fmla="*/ 88 h 202"/>
              <a:gd name="T86" fmla="*/ 0 w 158"/>
              <a:gd name="T87" fmla="*/ 84 h 202"/>
              <a:gd name="T88" fmla="*/ 8 w 158"/>
              <a:gd name="T89" fmla="*/ 94 h 202"/>
              <a:gd name="T90" fmla="*/ 14 w 158"/>
              <a:gd name="T91" fmla="*/ 116 h 202"/>
              <a:gd name="T92" fmla="*/ 24 w 158"/>
              <a:gd name="T93" fmla="*/ 132 h 202"/>
              <a:gd name="T94" fmla="*/ 26 w 158"/>
              <a:gd name="T95" fmla="*/ 120 h 202"/>
              <a:gd name="T96" fmla="*/ 20 w 158"/>
              <a:gd name="T97" fmla="*/ 104 h 202"/>
              <a:gd name="T98" fmla="*/ 48 w 158"/>
              <a:gd name="T99" fmla="*/ 22 h 202"/>
              <a:gd name="T100" fmla="*/ 112 w 158"/>
              <a:gd name="T101" fmla="*/ 22 h 202"/>
              <a:gd name="T102" fmla="*/ 58 w 158"/>
              <a:gd name="T103" fmla="*/ 60 h 202"/>
              <a:gd name="T104" fmla="*/ 102 w 158"/>
              <a:gd name="T105" fmla="*/ 60 h 202"/>
              <a:gd name="T106" fmla="*/ 52 w 158"/>
              <a:gd name="T107" fmla="*/ 40 h 202"/>
              <a:gd name="T108" fmla="*/ 108 w 158"/>
              <a:gd name="T109" fmla="*/ 4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58" h="202">
                <a:moveTo>
                  <a:pt x="26" y="8"/>
                </a:moveTo>
                <a:lnTo>
                  <a:pt x="26" y="8"/>
                </a:lnTo>
                <a:lnTo>
                  <a:pt x="52" y="2"/>
                </a:lnTo>
                <a:lnTo>
                  <a:pt x="78" y="0"/>
                </a:lnTo>
                <a:lnTo>
                  <a:pt x="104" y="2"/>
                </a:lnTo>
                <a:lnTo>
                  <a:pt x="130" y="8"/>
                </a:lnTo>
                <a:lnTo>
                  <a:pt x="130" y="8"/>
                </a:lnTo>
                <a:lnTo>
                  <a:pt x="126" y="52"/>
                </a:lnTo>
                <a:lnTo>
                  <a:pt x="122" y="72"/>
                </a:lnTo>
                <a:lnTo>
                  <a:pt x="116" y="90"/>
                </a:lnTo>
                <a:lnTo>
                  <a:pt x="92" y="90"/>
                </a:lnTo>
                <a:lnTo>
                  <a:pt x="92" y="110"/>
                </a:lnTo>
                <a:lnTo>
                  <a:pt x="66" y="110"/>
                </a:lnTo>
                <a:lnTo>
                  <a:pt x="66" y="90"/>
                </a:lnTo>
                <a:lnTo>
                  <a:pt x="40" y="90"/>
                </a:lnTo>
                <a:lnTo>
                  <a:pt x="40" y="90"/>
                </a:lnTo>
                <a:lnTo>
                  <a:pt x="32" y="52"/>
                </a:lnTo>
                <a:lnTo>
                  <a:pt x="28" y="32"/>
                </a:lnTo>
                <a:lnTo>
                  <a:pt x="26" y="8"/>
                </a:lnTo>
                <a:lnTo>
                  <a:pt x="26" y="8"/>
                </a:lnTo>
                <a:close/>
                <a:moveTo>
                  <a:pt x="80" y="184"/>
                </a:moveTo>
                <a:lnTo>
                  <a:pt x="80" y="184"/>
                </a:lnTo>
                <a:lnTo>
                  <a:pt x="84" y="184"/>
                </a:lnTo>
                <a:lnTo>
                  <a:pt x="86" y="186"/>
                </a:lnTo>
                <a:lnTo>
                  <a:pt x="88" y="188"/>
                </a:lnTo>
                <a:lnTo>
                  <a:pt x="88" y="192"/>
                </a:lnTo>
                <a:lnTo>
                  <a:pt x="88" y="192"/>
                </a:lnTo>
                <a:lnTo>
                  <a:pt x="88" y="196"/>
                </a:lnTo>
                <a:lnTo>
                  <a:pt x="86" y="198"/>
                </a:lnTo>
                <a:lnTo>
                  <a:pt x="82" y="200"/>
                </a:lnTo>
                <a:lnTo>
                  <a:pt x="80" y="202"/>
                </a:lnTo>
                <a:lnTo>
                  <a:pt x="80" y="202"/>
                </a:lnTo>
                <a:lnTo>
                  <a:pt x="76" y="200"/>
                </a:lnTo>
                <a:lnTo>
                  <a:pt x="72" y="198"/>
                </a:lnTo>
                <a:lnTo>
                  <a:pt x="70" y="196"/>
                </a:lnTo>
                <a:lnTo>
                  <a:pt x="70" y="192"/>
                </a:lnTo>
                <a:lnTo>
                  <a:pt x="70" y="192"/>
                </a:lnTo>
                <a:lnTo>
                  <a:pt x="70" y="188"/>
                </a:lnTo>
                <a:lnTo>
                  <a:pt x="72" y="186"/>
                </a:lnTo>
                <a:lnTo>
                  <a:pt x="76" y="184"/>
                </a:lnTo>
                <a:lnTo>
                  <a:pt x="78" y="184"/>
                </a:lnTo>
                <a:lnTo>
                  <a:pt x="78" y="184"/>
                </a:lnTo>
                <a:lnTo>
                  <a:pt x="78" y="184"/>
                </a:lnTo>
                <a:lnTo>
                  <a:pt x="60" y="184"/>
                </a:lnTo>
                <a:lnTo>
                  <a:pt x="42" y="188"/>
                </a:lnTo>
                <a:lnTo>
                  <a:pt x="42" y="188"/>
                </a:lnTo>
                <a:lnTo>
                  <a:pt x="44" y="192"/>
                </a:lnTo>
                <a:lnTo>
                  <a:pt x="44" y="192"/>
                </a:lnTo>
                <a:lnTo>
                  <a:pt x="42" y="196"/>
                </a:lnTo>
                <a:lnTo>
                  <a:pt x="40" y="198"/>
                </a:lnTo>
                <a:lnTo>
                  <a:pt x="38" y="200"/>
                </a:lnTo>
                <a:lnTo>
                  <a:pt x="34" y="202"/>
                </a:lnTo>
                <a:lnTo>
                  <a:pt x="34" y="202"/>
                </a:lnTo>
                <a:lnTo>
                  <a:pt x="30" y="200"/>
                </a:lnTo>
                <a:lnTo>
                  <a:pt x="28" y="198"/>
                </a:lnTo>
                <a:lnTo>
                  <a:pt x="26" y="196"/>
                </a:lnTo>
                <a:lnTo>
                  <a:pt x="26" y="192"/>
                </a:lnTo>
                <a:lnTo>
                  <a:pt x="26" y="192"/>
                </a:lnTo>
                <a:lnTo>
                  <a:pt x="26" y="188"/>
                </a:lnTo>
                <a:lnTo>
                  <a:pt x="30" y="184"/>
                </a:lnTo>
                <a:lnTo>
                  <a:pt x="28" y="180"/>
                </a:lnTo>
                <a:lnTo>
                  <a:pt x="28" y="180"/>
                </a:lnTo>
                <a:lnTo>
                  <a:pt x="50" y="174"/>
                </a:lnTo>
                <a:lnTo>
                  <a:pt x="70" y="170"/>
                </a:lnTo>
                <a:lnTo>
                  <a:pt x="70" y="140"/>
                </a:lnTo>
                <a:lnTo>
                  <a:pt x="70" y="140"/>
                </a:lnTo>
                <a:lnTo>
                  <a:pt x="54" y="138"/>
                </a:lnTo>
                <a:lnTo>
                  <a:pt x="38" y="136"/>
                </a:lnTo>
                <a:lnTo>
                  <a:pt x="38" y="136"/>
                </a:lnTo>
                <a:lnTo>
                  <a:pt x="38" y="122"/>
                </a:lnTo>
                <a:lnTo>
                  <a:pt x="38" y="122"/>
                </a:lnTo>
                <a:lnTo>
                  <a:pt x="120" y="122"/>
                </a:lnTo>
                <a:lnTo>
                  <a:pt x="120" y="122"/>
                </a:lnTo>
                <a:lnTo>
                  <a:pt x="120" y="136"/>
                </a:lnTo>
                <a:lnTo>
                  <a:pt x="120" y="136"/>
                </a:lnTo>
                <a:lnTo>
                  <a:pt x="102" y="138"/>
                </a:lnTo>
                <a:lnTo>
                  <a:pt x="86" y="140"/>
                </a:lnTo>
                <a:lnTo>
                  <a:pt x="86" y="170"/>
                </a:lnTo>
                <a:lnTo>
                  <a:pt x="86" y="170"/>
                </a:lnTo>
                <a:lnTo>
                  <a:pt x="110" y="174"/>
                </a:lnTo>
                <a:lnTo>
                  <a:pt x="132" y="180"/>
                </a:lnTo>
                <a:lnTo>
                  <a:pt x="132" y="184"/>
                </a:lnTo>
                <a:lnTo>
                  <a:pt x="132" y="184"/>
                </a:lnTo>
                <a:lnTo>
                  <a:pt x="134" y="188"/>
                </a:lnTo>
                <a:lnTo>
                  <a:pt x="136" y="192"/>
                </a:lnTo>
                <a:lnTo>
                  <a:pt x="136" y="192"/>
                </a:lnTo>
                <a:lnTo>
                  <a:pt x="134" y="196"/>
                </a:lnTo>
                <a:lnTo>
                  <a:pt x="132" y="198"/>
                </a:lnTo>
                <a:lnTo>
                  <a:pt x="130" y="200"/>
                </a:lnTo>
                <a:lnTo>
                  <a:pt x="126" y="202"/>
                </a:lnTo>
                <a:lnTo>
                  <a:pt x="126" y="202"/>
                </a:lnTo>
                <a:lnTo>
                  <a:pt x="122" y="200"/>
                </a:lnTo>
                <a:lnTo>
                  <a:pt x="120" y="198"/>
                </a:lnTo>
                <a:lnTo>
                  <a:pt x="118" y="196"/>
                </a:lnTo>
                <a:lnTo>
                  <a:pt x="118" y="192"/>
                </a:lnTo>
                <a:lnTo>
                  <a:pt x="118" y="192"/>
                </a:lnTo>
                <a:lnTo>
                  <a:pt x="118" y="190"/>
                </a:lnTo>
                <a:lnTo>
                  <a:pt x="118" y="190"/>
                </a:lnTo>
                <a:lnTo>
                  <a:pt x="98" y="184"/>
                </a:lnTo>
                <a:lnTo>
                  <a:pt x="80" y="184"/>
                </a:lnTo>
                <a:lnTo>
                  <a:pt x="80" y="184"/>
                </a:lnTo>
                <a:close/>
                <a:moveTo>
                  <a:pt x="138" y="94"/>
                </a:moveTo>
                <a:lnTo>
                  <a:pt x="138" y="94"/>
                </a:lnTo>
                <a:lnTo>
                  <a:pt x="136" y="104"/>
                </a:lnTo>
                <a:lnTo>
                  <a:pt x="134" y="112"/>
                </a:lnTo>
                <a:lnTo>
                  <a:pt x="134" y="112"/>
                </a:lnTo>
                <a:lnTo>
                  <a:pt x="130" y="120"/>
                </a:lnTo>
                <a:lnTo>
                  <a:pt x="126" y="126"/>
                </a:lnTo>
                <a:lnTo>
                  <a:pt x="132" y="132"/>
                </a:lnTo>
                <a:lnTo>
                  <a:pt x="132" y="132"/>
                </a:lnTo>
                <a:lnTo>
                  <a:pt x="138" y="124"/>
                </a:lnTo>
                <a:lnTo>
                  <a:pt x="142" y="116"/>
                </a:lnTo>
                <a:lnTo>
                  <a:pt x="142" y="116"/>
                </a:lnTo>
                <a:lnTo>
                  <a:pt x="146" y="106"/>
                </a:lnTo>
                <a:lnTo>
                  <a:pt x="148" y="94"/>
                </a:lnTo>
                <a:lnTo>
                  <a:pt x="148" y="94"/>
                </a:lnTo>
                <a:lnTo>
                  <a:pt x="154" y="90"/>
                </a:lnTo>
                <a:lnTo>
                  <a:pt x="156" y="88"/>
                </a:lnTo>
                <a:lnTo>
                  <a:pt x="158" y="84"/>
                </a:lnTo>
                <a:lnTo>
                  <a:pt x="130" y="84"/>
                </a:lnTo>
                <a:lnTo>
                  <a:pt x="130" y="84"/>
                </a:lnTo>
                <a:lnTo>
                  <a:pt x="130" y="88"/>
                </a:lnTo>
                <a:lnTo>
                  <a:pt x="132" y="90"/>
                </a:lnTo>
                <a:lnTo>
                  <a:pt x="138" y="94"/>
                </a:lnTo>
                <a:lnTo>
                  <a:pt x="138" y="94"/>
                </a:lnTo>
                <a:close/>
                <a:moveTo>
                  <a:pt x="18" y="94"/>
                </a:moveTo>
                <a:lnTo>
                  <a:pt x="18" y="94"/>
                </a:lnTo>
                <a:lnTo>
                  <a:pt x="24" y="90"/>
                </a:lnTo>
                <a:lnTo>
                  <a:pt x="26" y="88"/>
                </a:lnTo>
                <a:lnTo>
                  <a:pt x="26" y="84"/>
                </a:lnTo>
                <a:lnTo>
                  <a:pt x="0" y="84"/>
                </a:lnTo>
                <a:lnTo>
                  <a:pt x="0" y="84"/>
                </a:lnTo>
                <a:lnTo>
                  <a:pt x="0" y="88"/>
                </a:lnTo>
                <a:lnTo>
                  <a:pt x="2" y="90"/>
                </a:lnTo>
                <a:lnTo>
                  <a:pt x="8" y="94"/>
                </a:lnTo>
                <a:lnTo>
                  <a:pt x="8" y="94"/>
                </a:lnTo>
                <a:lnTo>
                  <a:pt x="10" y="106"/>
                </a:lnTo>
                <a:lnTo>
                  <a:pt x="14" y="116"/>
                </a:lnTo>
                <a:lnTo>
                  <a:pt x="14" y="116"/>
                </a:lnTo>
                <a:lnTo>
                  <a:pt x="18" y="124"/>
                </a:lnTo>
                <a:lnTo>
                  <a:pt x="24" y="132"/>
                </a:lnTo>
                <a:lnTo>
                  <a:pt x="30" y="126"/>
                </a:lnTo>
                <a:lnTo>
                  <a:pt x="30" y="126"/>
                </a:lnTo>
                <a:lnTo>
                  <a:pt x="26" y="120"/>
                </a:lnTo>
                <a:lnTo>
                  <a:pt x="22" y="112"/>
                </a:lnTo>
                <a:lnTo>
                  <a:pt x="22" y="112"/>
                </a:lnTo>
                <a:lnTo>
                  <a:pt x="20" y="104"/>
                </a:lnTo>
                <a:lnTo>
                  <a:pt x="18" y="94"/>
                </a:lnTo>
                <a:lnTo>
                  <a:pt x="18" y="94"/>
                </a:lnTo>
                <a:close/>
                <a:moveTo>
                  <a:pt x="48" y="22"/>
                </a:moveTo>
                <a:lnTo>
                  <a:pt x="48" y="28"/>
                </a:lnTo>
                <a:lnTo>
                  <a:pt x="112" y="28"/>
                </a:lnTo>
                <a:lnTo>
                  <a:pt x="112" y="22"/>
                </a:lnTo>
                <a:lnTo>
                  <a:pt x="48" y="22"/>
                </a:lnTo>
                <a:lnTo>
                  <a:pt x="48" y="22"/>
                </a:lnTo>
                <a:close/>
                <a:moveTo>
                  <a:pt x="58" y="60"/>
                </a:moveTo>
                <a:lnTo>
                  <a:pt x="58" y="68"/>
                </a:lnTo>
                <a:lnTo>
                  <a:pt x="102" y="68"/>
                </a:lnTo>
                <a:lnTo>
                  <a:pt x="102" y="60"/>
                </a:lnTo>
                <a:lnTo>
                  <a:pt x="58" y="60"/>
                </a:lnTo>
                <a:lnTo>
                  <a:pt x="58" y="60"/>
                </a:lnTo>
                <a:close/>
                <a:moveTo>
                  <a:pt x="52" y="40"/>
                </a:moveTo>
                <a:lnTo>
                  <a:pt x="52" y="48"/>
                </a:lnTo>
                <a:lnTo>
                  <a:pt x="108" y="48"/>
                </a:lnTo>
                <a:lnTo>
                  <a:pt x="108" y="40"/>
                </a:lnTo>
                <a:lnTo>
                  <a:pt x="52" y="4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Freeform 221"/>
          <p:cNvSpPr>
            <a:spLocks noEditPoints="1"/>
          </p:cNvSpPr>
          <p:nvPr/>
        </p:nvSpPr>
        <p:spPr bwMode="auto">
          <a:xfrm>
            <a:off x="4590074" y="3596749"/>
            <a:ext cx="892351" cy="1050990"/>
          </a:xfrm>
          <a:custGeom>
            <a:avLst/>
            <a:gdLst>
              <a:gd name="T0" fmla="*/ 108 w 180"/>
              <a:gd name="T1" fmla="*/ 150 h 212"/>
              <a:gd name="T2" fmla="*/ 90 w 180"/>
              <a:gd name="T3" fmla="*/ 116 h 212"/>
              <a:gd name="T4" fmla="*/ 72 w 180"/>
              <a:gd name="T5" fmla="*/ 150 h 212"/>
              <a:gd name="T6" fmla="*/ 72 w 180"/>
              <a:gd name="T7" fmla="*/ 98 h 212"/>
              <a:gd name="T8" fmla="*/ 64 w 180"/>
              <a:gd name="T9" fmla="*/ 92 h 212"/>
              <a:gd name="T10" fmla="*/ 62 w 180"/>
              <a:gd name="T11" fmla="*/ 82 h 212"/>
              <a:gd name="T12" fmla="*/ 62 w 180"/>
              <a:gd name="T13" fmla="*/ 56 h 212"/>
              <a:gd name="T14" fmla="*/ 68 w 180"/>
              <a:gd name="T15" fmla="*/ 44 h 212"/>
              <a:gd name="T16" fmla="*/ 80 w 180"/>
              <a:gd name="T17" fmla="*/ 40 h 212"/>
              <a:gd name="T18" fmla="*/ 100 w 180"/>
              <a:gd name="T19" fmla="*/ 40 h 212"/>
              <a:gd name="T20" fmla="*/ 112 w 180"/>
              <a:gd name="T21" fmla="*/ 44 h 212"/>
              <a:gd name="T22" fmla="*/ 116 w 180"/>
              <a:gd name="T23" fmla="*/ 56 h 212"/>
              <a:gd name="T24" fmla="*/ 116 w 180"/>
              <a:gd name="T25" fmla="*/ 82 h 212"/>
              <a:gd name="T26" fmla="*/ 114 w 180"/>
              <a:gd name="T27" fmla="*/ 92 h 212"/>
              <a:gd name="T28" fmla="*/ 108 w 180"/>
              <a:gd name="T29" fmla="*/ 98 h 212"/>
              <a:gd name="T30" fmla="*/ 118 w 180"/>
              <a:gd name="T31" fmla="*/ 144 h 212"/>
              <a:gd name="T32" fmla="*/ 142 w 180"/>
              <a:gd name="T33" fmla="*/ 160 h 212"/>
              <a:gd name="T34" fmla="*/ 180 w 180"/>
              <a:gd name="T35" fmla="*/ 152 h 212"/>
              <a:gd name="T36" fmla="*/ 148 w 180"/>
              <a:gd name="T37" fmla="*/ 144 h 212"/>
              <a:gd name="T38" fmla="*/ 118 w 180"/>
              <a:gd name="T39" fmla="*/ 144 h 212"/>
              <a:gd name="T40" fmla="*/ 32 w 180"/>
              <a:gd name="T41" fmla="*/ 144 h 212"/>
              <a:gd name="T42" fmla="*/ 0 w 180"/>
              <a:gd name="T43" fmla="*/ 152 h 212"/>
              <a:gd name="T44" fmla="*/ 38 w 180"/>
              <a:gd name="T45" fmla="*/ 160 h 212"/>
              <a:gd name="T46" fmla="*/ 60 w 180"/>
              <a:gd name="T47" fmla="*/ 144 h 212"/>
              <a:gd name="T48" fmla="*/ 78 w 180"/>
              <a:gd name="T49" fmla="*/ 158 h 212"/>
              <a:gd name="T50" fmla="*/ 104 w 180"/>
              <a:gd name="T51" fmla="*/ 178 h 212"/>
              <a:gd name="T52" fmla="*/ 90 w 180"/>
              <a:gd name="T53" fmla="*/ 212 h 212"/>
              <a:gd name="T54" fmla="*/ 74 w 180"/>
              <a:gd name="T55" fmla="*/ 178 h 212"/>
              <a:gd name="T56" fmla="*/ 78 w 180"/>
              <a:gd name="T57" fmla="*/ 158 h 212"/>
              <a:gd name="T58" fmla="*/ 90 w 180"/>
              <a:gd name="T59" fmla="*/ 0 h 212"/>
              <a:gd name="T60" fmla="*/ 102 w 180"/>
              <a:gd name="T61" fmla="*/ 6 h 212"/>
              <a:gd name="T62" fmla="*/ 108 w 180"/>
              <a:gd name="T63" fmla="*/ 18 h 212"/>
              <a:gd name="T64" fmla="*/ 106 w 180"/>
              <a:gd name="T65" fmla="*/ 24 h 212"/>
              <a:gd name="T66" fmla="*/ 96 w 180"/>
              <a:gd name="T67" fmla="*/ 34 h 212"/>
              <a:gd name="T68" fmla="*/ 90 w 180"/>
              <a:gd name="T69" fmla="*/ 36 h 212"/>
              <a:gd name="T70" fmla="*/ 78 w 180"/>
              <a:gd name="T71" fmla="*/ 30 h 212"/>
              <a:gd name="T72" fmla="*/ 72 w 180"/>
              <a:gd name="T73" fmla="*/ 18 h 212"/>
              <a:gd name="T74" fmla="*/ 74 w 180"/>
              <a:gd name="T75" fmla="*/ 10 h 212"/>
              <a:gd name="T76" fmla="*/ 82 w 180"/>
              <a:gd name="T77" fmla="*/ 2 h 212"/>
              <a:gd name="T78" fmla="*/ 90 w 180"/>
              <a:gd name="T7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0" h="212">
                <a:moveTo>
                  <a:pt x="108" y="98"/>
                </a:moveTo>
                <a:lnTo>
                  <a:pt x="108" y="150"/>
                </a:lnTo>
                <a:lnTo>
                  <a:pt x="96" y="150"/>
                </a:lnTo>
                <a:lnTo>
                  <a:pt x="90" y="116"/>
                </a:lnTo>
                <a:lnTo>
                  <a:pt x="84" y="150"/>
                </a:lnTo>
                <a:lnTo>
                  <a:pt x="72" y="150"/>
                </a:lnTo>
                <a:lnTo>
                  <a:pt x="72" y="98"/>
                </a:lnTo>
                <a:lnTo>
                  <a:pt x="72" y="98"/>
                </a:lnTo>
                <a:lnTo>
                  <a:pt x="68" y="96"/>
                </a:lnTo>
                <a:lnTo>
                  <a:pt x="64" y="92"/>
                </a:lnTo>
                <a:lnTo>
                  <a:pt x="62" y="88"/>
                </a:lnTo>
                <a:lnTo>
                  <a:pt x="62" y="82"/>
                </a:lnTo>
                <a:lnTo>
                  <a:pt x="62" y="56"/>
                </a:lnTo>
                <a:lnTo>
                  <a:pt x="62" y="56"/>
                </a:lnTo>
                <a:lnTo>
                  <a:pt x="64" y="50"/>
                </a:lnTo>
                <a:lnTo>
                  <a:pt x="68" y="44"/>
                </a:lnTo>
                <a:lnTo>
                  <a:pt x="72" y="40"/>
                </a:lnTo>
                <a:lnTo>
                  <a:pt x="80" y="40"/>
                </a:lnTo>
                <a:lnTo>
                  <a:pt x="100" y="40"/>
                </a:lnTo>
                <a:lnTo>
                  <a:pt x="100" y="40"/>
                </a:lnTo>
                <a:lnTo>
                  <a:pt x="106" y="40"/>
                </a:lnTo>
                <a:lnTo>
                  <a:pt x="112" y="44"/>
                </a:lnTo>
                <a:lnTo>
                  <a:pt x="116" y="50"/>
                </a:lnTo>
                <a:lnTo>
                  <a:pt x="116" y="56"/>
                </a:lnTo>
                <a:lnTo>
                  <a:pt x="116" y="82"/>
                </a:lnTo>
                <a:lnTo>
                  <a:pt x="116" y="82"/>
                </a:lnTo>
                <a:lnTo>
                  <a:pt x="116" y="88"/>
                </a:lnTo>
                <a:lnTo>
                  <a:pt x="114" y="92"/>
                </a:lnTo>
                <a:lnTo>
                  <a:pt x="112" y="96"/>
                </a:lnTo>
                <a:lnTo>
                  <a:pt x="108" y="98"/>
                </a:lnTo>
                <a:lnTo>
                  <a:pt x="108" y="98"/>
                </a:lnTo>
                <a:close/>
                <a:moveTo>
                  <a:pt x="118" y="144"/>
                </a:moveTo>
                <a:lnTo>
                  <a:pt x="110" y="160"/>
                </a:lnTo>
                <a:lnTo>
                  <a:pt x="142" y="160"/>
                </a:lnTo>
                <a:lnTo>
                  <a:pt x="138" y="170"/>
                </a:lnTo>
                <a:lnTo>
                  <a:pt x="180" y="152"/>
                </a:lnTo>
                <a:lnTo>
                  <a:pt x="150" y="136"/>
                </a:lnTo>
                <a:lnTo>
                  <a:pt x="148" y="144"/>
                </a:lnTo>
                <a:lnTo>
                  <a:pt x="118" y="144"/>
                </a:lnTo>
                <a:lnTo>
                  <a:pt x="118" y="144"/>
                </a:lnTo>
                <a:close/>
                <a:moveTo>
                  <a:pt x="60" y="144"/>
                </a:moveTo>
                <a:lnTo>
                  <a:pt x="32" y="144"/>
                </a:lnTo>
                <a:lnTo>
                  <a:pt x="28" y="136"/>
                </a:lnTo>
                <a:lnTo>
                  <a:pt x="0" y="152"/>
                </a:lnTo>
                <a:lnTo>
                  <a:pt x="42" y="170"/>
                </a:lnTo>
                <a:lnTo>
                  <a:pt x="38" y="160"/>
                </a:lnTo>
                <a:lnTo>
                  <a:pt x="68" y="160"/>
                </a:lnTo>
                <a:lnTo>
                  <a:pt x="60" y="144"/>
                </a:lnTo>
                <a:lnTo>
                  <a:pt x="60" y="144"/>
                </a:lnTo>
                <a:close/>
                <a:moveTo>
                  <a:pt x="78" y="158"/>
                </a:moveTo>
                <a:lnTo>
                  <a:pt x="102" y="158"/>
                </a:lnTo>
                <a:lnTo>
                  <a:pt x="104" y="178"/>
                </a:lnTo>
                <a:lnTo>
                  <a:pt x="130" y="178"/>
                </a:lnTo>
                <a:lnTo>
                  <a:pt x="90" y="212"/>
                </a:lnTo>
                <a:lnTo>
                  <a:pt x="50" y="178"/>
                </a:lnTo>
                <a:lnTo>
                  <a:pt x="74" y="178"/>
                </a:lnTo>
                <a:lnTo>
                  <a:pt x="78" y="158"/>
                </a:lnTo>
                <a:lnTo>
                  <a:pt x="78" y="158"/>
                </a:lnTo>
                <a:close/>
                <a:moveTo>
                  <a:pt x="90" y="0"/>
                </a:moveTo>
                <a:lnTo>
                  <a:pt x="90" y="0"/>
                </a:lnTo>
                <a:lnTo>
                  <a:pt x="96" y="2"/>
                </a:lnTo>
                <a:lnTo>
                  <a:pt x="102" y="6"/>
                </a:lnTo>
                <a:lnTo>
                  <a:pt x="106" y="10"/>
                </a:lnTo>
                <a:lnTo>
                  <a:pt x="108" y="18"/>
                </a:lnTo>
                <a:lnTo>
                  <a:pt x="108" y="18"/>
                </a:lnTo>
                <a:lnTo>
                  <a:pt x="106" y="24"/>
                </a:lnTo>
                <a:lnTo>
                  <a:pt x="102" y="30"/>
                </a:lnTo>
                <a:lnTo>
                  <a:pt x="96" y="34"/>
                </a:lnTo>
                <a:lnTo>
                  <a:pt x="90" y="36"/>
                </a:lnTo>
                <a:lnTo>
                  <a:pt x="90" y="36"/>
                </a:lnTo>
                <a:lnTo>
                  <a:pt x="82" y="34"/>
                </a:lnTo>
                <a:lnTo>
                  <a:pt x="78" y="30"/>
                </a:lnTo>
                <a:lnTo>
                  <a:pt x="74" y="24"/>
                </a:lnTo>
                <a:lnTo>
                  <a:pt x="72" y="18"/>
                </a:lnTo>
                <a:lnTo>
                  <a:pt x="72" y="18"/>
                </a:lnTo>
                <a:lnTo>
                  <a:pt x="74" y="10"/>
                </a:lnTo>
                <a:lnTo>
                  <a:pt x="78" y="6"/>
                </a:lnTo>
                <a:lnTo>
                  <a:pt x="82" y="2"/>
                </a:lnTo>
                <a:lnTo>
                  <a:pt x="90" y="0"/>
                </a:lnTo>
                <a:lnTo>
                  <a:pt x="9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4" name="Freeform 222"/>
          <p:cNvSpPr>
            <a:spLocks noEditPoints="1"/>
          </p:cNvSpPr>
          <p:nvPr/>
        </p:nvSpPr>
        <p:spPr bwMode="auto">
          <a:xfrm>
            <a:off x="4629735" y="2575503"/>
            <a:ext cx="822946" cy="852690"/>
          </a:xfrm>
          <a:custGeom>
            <a:avLst/>
            <a:gdLst>
              <a:gd name="T0" fmla="*/ 82 w 166"/>
              <a:gd name="T1" fmla="*/ 82 h 172"/>
              <a:gd name="T2" fmla="*/ 74 w 166"/>
              <a:gd name="T3" fmla="*/ 34 h 172"/>
              <a:gd name="T4" fmla="*/ 156 w 166"/>
              <a:gd name="T5" fmla="*/ 0 h 172"/>
              <a:gd name="T6" fmla="*/ 152 w 166"/>
              <a:gd name="T7" fmla="*/ 20 h 172"/>
              <a:gd name="T8" fmla="*/ 166 w 166"/>
              <a:gd name="T9" fmla="*/ 154 h 172"/>
              <a:gd name="T10" fmla="*/ 0 w 166"/>
              <a:gd name="T11" fmla="*/ 172 h 172"/>
              <a:gd name="T12" fmla="*/ 12 w 166"/>
              <a:gd name="T13" fmla="*/ 154 h 172"/>
              <a:gd name="T14" fmla="*/ 12 w 166"/>
              <a:gd name="T15" fmla="*/ 82 h 172"/>
              <a:gd name="T16" fmla="*/ 96 w 166"/>
              <a:gd name="T17" fmla="*/ 94 h 172"/>
              <a:gd name="T18" fmla="*/ 106 w 166"/>
              <a:gd name="T19" fmla="*/ 80 h 172"/>
              <a:gd name="T20" fmla="*/ 96 w 166"/>
              <a:gd name="T21" fmla="*/ 80 h 172"/>
              <a:gd name="T22" fmla="*/ 96 w 166"/>
              <a:gd name="T23" fmla="*/ 52 h 172"/>
              <a:gd name="T24" fmla="*/ 106 w 166"/>
              <a:gd name="T25" fmla="*/ 38 h 172"/>
              <a:gd name="T26" fmla="*/ 96 w 166"/>
              <a:gd name="T27" fmla="*/ 38 h 172"/>
              <a:gd name="T28" fmla="*/ 96 w 166"/>
              <a:gd name="T29" fmla="*/ 72 h 172"/>
              <a:gd name="T30" fmla="*/ 106 w 166"/>
              <a:gd name="T31" fmla="*/ 58 h 172"/>
              <a:gd name="T32" fmla="*/ 96 w 166"/>
              <a:gd name="T33" fmla="*/ 58 h 172"/>
              <a:gd name="T34" fmla="*/ 130 w 166"/>
              <a:gd name="T35" fmla="*/ 72 h 172"/>
              <a:gd name="T36" fmla="*/ 142 w 166"/>
              <a:gd name="T37" fmla="*/ 58 h 172"/>
              <a:gd name="T38" fmla="*/ 130 w 166"/>
              <a:gd name="T39" fmla="*/ 58 h 172"/>
              <a:gd name="T40" fmla="*/ 114 w 166"/>
              <a:gd name="T41" fmla="*/ 72 h 172"/>
              <a:gd name="T42" fmla="*/ 124 w 166"/>
              <a:gd name="T43" fmla="*/ 58 h 172"/>
              <a:gd name="T44" fmla="*/ 114 w 166"/>
              <a:gd name="T45" fmla="*/ 58 h 172"/>
              <a:gd name="T46" fmla="*/ 130 w 166"/>
              <a:gd name="T47" fmla="*/ 52 h 172"/>
              <a:gd name="T48" fmla="*/ 142 w 166"/>
              <a:gd name="T49" fmla="*/ 38 h 172"/>
              <a:gd name="T50" fmla="*/ 130 w 166"/>
              <a:gd name="T51" fmla="*/ 38 h 172"/>
              <a:gd name="T52" fmla="*/ 114 w 166"/>
              <a:gd name="T53" fmla="*/ 52 h 172"/>
              <a:gd name="T54" fmla="*/ 124 w 166"/>
              <a:gd name="T55" fmla="*/ 38 h 172"/>
              <a:gd name="T56" fmla="*/ 114 w 166"/>
              <a:gd name="T57" fmla="*/ 38 h 172"/>
              <a:gd name="T58" fmla="*/ 96 w 166"/>
              <a:gd name="T59" fmla="*/ 114 h 172"/>
              <a:gd name="T60" fmla="*/ 106 w 166"/>
              <a:gd name="T61" fmla="*/ 100 h 172"/>
              <a:gd name="T62" fmla="*/ 96 w 166"/>
              <a:gd name="T63" fmla="*/ 100 h 172"/>
              <a:gd name="T64" fmla="*/ 130 w 166"/>
              <a:gd name="T65" fmla="*/ 114 h 172"/>
              <a:gd name="T66" fmla="*/ 142 w 166"/>
              <a:gd name="T67" fmla="*/ 100 h 172"/>
              <a:gd name="T68" fmla="*/ 130 w 166"/>
              <a:gd name="T69" fmla="*/ 100 h 172"/>
              <a:gd name="T70" fmla="*/ 114 w 166"/>
              <a:gd name="T71" fmla="*/ 114 h 172"/>
              <a:gd name="T72" fmla="*/ 124 w 166"/>
              <a:gd name="T73" fmla="*/ 100 h 172"/>
              <a:gd name="T74" fmla="*/ 114 w 166"/>
              <a:gd name="T75" fmla="*/ 100 h 172"/>
              <a:gd name="T76" fmla="*/ 130 w 166"/>
              <a:gd name="T77" fmla="*/ 94 h 172"/>
              <a:gd name="T78" fmla="*/ 142 w 166"/>
              <a:gd name="T79" fmla="*/ 80 h 172"/>
              <a:gd name="T80" fmla="*/ 130 w 166"/>
              <a:gd name="T81" fmla="*/ 80 h 172"/>
              <a:gd name="T82" fmla="*/ 114 w 166"/>
              <a:gd name="T83" fmla="*/ 94 h 172"/>
              <a:gd name="T84" fmla="*/ 124 w 166"/>
              <a:gd name="T85" fmla="*/ 80 h 172"/>
              <a:gd name="T86" fmla="*/ 114 w 166"/>
              <a:gd name="T87" fmla="*/ 80 h 172"/>
              <a:gd name="T88" fmla="*/ 24 w 166"/>
              <a:gd name="T89" fmla="*/ 104 h 172"/>
              <a:gd name="T90" fmla="*/ 36 w 166"/>
              <a:gd name="T91" fmla="*/ 90 h 172"/>
              <a:gd name="T92" fmla="*/ 24 w 166"/>
              <a:gd name="T93" fmla="*/ 90 h 172"/>
              <a:gd name="T94" fmla="*/ 24 w 166"/>
              <a:gd name="T95" fmla="*/ 124 h 172"/>
              <a:gd name="T96" fmla="*/ 36 w 166"/>
              <a:gd name="T97" fmla="*/ 110 h 172"/>
              <a:gd name="T98" fmla="*/ 24 w 166"/>
              <a:gd name="T99" fmla="*/ 110 h 172"/>
              <a:gd name="T100" fmla="*/ 60 w 166"/>
              <a:gd name="T101" fmla="*/ 124 h 172"/>
              <a:gd name="T102" fmla="*/ 70 w 166"/>
              <a:gd name="T103" fmla="*/ 110 h 172"/>
              <a:gd name="T104" fmla="*/ 60 w 166"/>
              <a:gd name="T105" fmla="*/ 110 h 172"/>
              <a:gd name="T106" fmla="*/ 42 w 166"/>
              <a:gd name="T107" fmla="*/ 124 h 172"/>
              <a:gd name="T108" fmla="*/ 54 w 166"/>
              <a:gd name="T109" fmla="*/ 110 h 172"/>
              <a:gd name="T110" fmla="*/ 42 w 166"/>
              <a:gd name="T111" fmla="*/ 110 h 172"/>
              <a:gd name="T112" fmla="*/ 60 w 166"/>
              <a:gd name="T113" fmla="*/ 104 h 172"/>
              <a:gd name="T114" fmla="*/ 70 w 166"/>
              <a:gd name="T115" fmla="*/ 90 h 172"/>
              <a:gd name="T116" fmla="*/ 60 w 166"/>
              <a:gd name="T117" fmla="*/ 90 h 172"/>
              <a:gd name="T118" fmla="*/ 42 w 166"/>
              <a:gd name="T119" fmla="*/ 104 h 172"/>
              <a:gd name="T120" fmla="*/ 54 w 166"/>
              <a:gd name="T121" fmla="*/ 9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6" h="172">
                <a:moveTo>
                  <a:pt x="12" y="82"/>
                </a:moveTo>
                <a:lnTo>
                  <a:pt x="82" y="82"/>
                </a:lnTo>
                <a:lnTo>
                  <a:pt x="82" y="32"/>
                </a:lnTo>
                <a:lnTo>
                  <a:pt x="74" y="34"/>
                </a:lnTo>
                <a:lnTo>
                  <a:pt x="70" y="16"/>
                </a:lnTo>
                <a:lnTo>
                  <a:pt x="156" y="0"/>
                </a:lnTo>
                <a:lnTo>
                  <a:pt x="160" y="18"/>
                </a:lnTo>
                <a:lnTo>
                  <a:pt x="152" y="20"/>
                </a:lnTo>
                <a:lnTo>
                  <a:pt x="152" y="154"/>
                </a:lnTo>
                <a:lnTo>
                  <a:pt x="166" y="154"/>
                </a:lnTo>
                <a:lnTo>
                  <a:pt x="166" y="172"/>
                </a:lnTo>
                <a:lnTo>
                  <a:pt x="0" y="172"/>
                </a:lnTo>
                <a:lnTo>
                  <a:pt x="0" y="154"/>
                </a:lnTo>
                <a:lnTo>
                  <a:pt x="12" y="154"/>
                </a:lnTo>
                <a:lnTo>
                  <a:pt x="12" y="82"/>
                </a:lnTo>
                <a:lnTo>
                  <a:pt x="12" y="82"/>
                </a:lnTo>
                <a:close/>
                <a:moveTo>
                  <a:pt x="96" y="80"/>
                </a:moveTo>
                <a:lnTo>
                  <a:pt x="96" y="94"/>
                </a:lnTo>
                <a:lnTo>
                  <a:pt x="106" y="94"/>
                </a:lnTo>
                <a:lnTo>
                  <a:pt x="106" y="80"/>
                </a:lnTo>
                <a:lnTo>
                  <a:pt x="96" y="80"/>
                </a:lnTo>
                <a:lnTo>
                  <a:pt x="96" y="80"/>
                </a:lnTo>
                <a:close/>
                <a:moveTo>
                  <a:pt x="96" y="38"/>
                </a:moveTo>
                <a:lnTo>
                  <a:pt x="96" y="52"/>
                </a:lnTo>
                <a:lnTo>
                  <a:pt x="106" y="52"/>
                </a:lnTo>
                <a:lnTo>
                  <a:pt x="106" y="38"/>
                </a:lnTo>
                <a:lnTo>
                  <a:pt x="96" y="38"/>
                </a:lnTo>
                <a:lnTo>
                  <a:pt x="96" y="38"/>
                </a:lnTo>
                <a:close/>
                <a:moveTo>
                  <a:pt x="96" y="58"/>
                </a:moveTo>
                <a:lnTo>
                  <a:pt x="96" y="72"/>
                </a:lnTo>
                <a:lnTo>
                  <a:pt x="106" y="72"/>
                </a:lnTo>
                <a:lnTo>
                  <a:pt x="106" y="58"/>
                </a:lnTo>
                <a:lnTo>
                  <a:pt x="96" y="58"/>
                </a:lnTo>
                <a:lnTo>
                  <a:pt x="96" y="58"/>
                </a:lnTo>
                <a:close/>
                <a:moveTo>
                  <a:pt x="130" y="58"/>
                </a:moveTo>
                <a:lnTo>
                  <a:pt x="130" y="72"/>
                </a:lnTo>
                <a:lnTo>
                  <a:pt x="142" y="72"/>
                </a:lnTo>
                <a:lnTo>
                  <a:pt x="142" y="58"/>
                </a:lnTo>
                <a:lnTo>
                  <a:pt x="130" y="58"/>
                </a:lnTo>
                <a:lnTo>
                  <a:pt x="130" y="58"/>
                </a:lnTo>
                <a:close/>
                <a:moveTo>
                  <a:pt x="114" y="58"/>
                </a:moveTo>
                <a:lnTo>
                  <a:pt x="114" y="72"/>
                </a:lnTo>
                <a:lnTo>
                  <a:pt x="124" y="72"/>
                </a:lnTo>
                <a:lnTo>
                  <a:pt x="124" y="58"/>
                </a:lnTo>
                <a:lnTo>
                  <a:pt x="114" y="58"/>
                </a:lnTo>
                <a:lnTo>
                  <a:pt x="114" y="58"/>
                </a:lnTo>
                <a:close/>
                <a:moveTo>
                  <a:pt x="130" y="38"/>
                </a:moveTo>
                <a:lnTo>
                  <a:pt x="130" y="52"/>
                </a:lnTo>
                <a:lnTo>
                  <a:pt x="142" y="52"/>
                </a:lnTo>
                <a:lnTo>
                  <a:pt x="142" y="38"/>
                </a:lnTo>
                <a:lnTo>
                  <a:pt x="130" y="38"/>
                </a:lnTo>
                <a:lnTo>
                  <a:pt x="130" y="38"/>
                </a:lnTo>
                <a:close/>
                <a:moveTo>
                  <a:pt x="114" y="38"/>
                </a:moveTo>
                <a:lnTo>
                  <a:pt x="114" y="52"/>
                </a:lnTo>
                <a:lnTo>
                  <a:pt x="124" y="52"/>
                </a:lnTo>
                <a:lnTo>
                  <a:pt x="124" y="38"/>
                </a:lnTo>
                <a:lnTo>
                  <a:pt x="114" y="38"/>
                </a:lnTo>
                <a:lnTo>
                  <a:pt x="114" y="38"/>
                </a:lnTo>
                <a:close/>
                <a:moveTo>
                  <a:pt x="96" y="100"/>
                </a:moveTo>
                <a:lnTo>
                  <a:pt x="96" y="114"/>
                </a:lnTo>
                <a:lnTo>
                  <a:pt x="106" y="114"/>
                </a:lnTo>
                <a:lnTo>
                  <a:pt x="106" y="100"/>
                </a:lnTo>
                <a:lnTo>
                  <a:pt x="96" y="100"/>
                </a:lnTo>
                <a:lnTo>
                  <a:pt x="96" y="100"/>
                </a:lnTo>
                <a:close/>
                <a:moveTo>
                  <a:pt x="130" y="100"/>
                </a:moveTo>
                <a:lnTo>
                  <a:pt x="130" y="114"/>
                </a:lnTo>
                <a:lnTo>
                  <a:pt x="142" y="114"/>
                </a:lnTo>
                <a:lnTo>
                  <a:pt x="142" y="100"/>
                </a:lnTo>
                <a:lnTo>
                  <a:pt x="130" y="100"/>
                </a:lnTo>
                <a:lnTo>
                  <a:pt x="130" y="100"/>
                </a:lnTo>
                <a:close/>
                <a:moveTo>
                  <a:pt x="114" y="100"/>
                </a:moveTo>
                <a:lnTo>
                  <a:pt x="114" y="114"/>
                </a:lnTo>
                <a:lnTo>
                  <a:pt x="124" y="114"/>
                </a:lnTo>
                <a:lnTo>
                  <a:pt x="124" y="100"/>
                </a:lnTo>
                <a:lnTo>
                  <a:pt x="114" y="100"/>
                </a:lnTo>
                <a:lnTo>
                  <a:pt x="114" y="100"/>
                </a:lnTo>
                <a:close/>
                <a:moveTo>
                  <a:pt x="130" y="80"/>
                </a:moveTo>
                <a:lnTo>
                  <a:pt x="130" y="94"/>
                </a:lnTo>
                <a:lnTo>
                  <a:pt x="142" y="94"/>
                </a:lnTo>
                <a:lnTo>
                  <a:pt x="142" y="80"/>
                </a:lnTo>
                <a:lnTo>
                  <a:pt x="130" y="80"/>
                </a:lnTo>
                <a:lnTo>
                  <a:pt x="130" y="80"/>
                </a:lnTo>
                <a:close/>
                <a:moveTo>
                  <a:pt x="114" y="80"/>
                </a:moveTo>
                <a:lnTo>
                  <a:pt x="114" y="94"/>
                </a:lnTo>
                <a:lnTo>
                  <a:pt x="124" y="94"/>
                </a:lnTo>
                <a:lnTo>
                  <a:pt x="124" y="80"/>
                </a:lnTo>
                <a:lnTo>
                  <a:pt x="114" y="80"/>
                </a:lnTo>
                <a:lnTo>
                  <a:pt x="114" y="80"/>
                </a:lnTo>
                <a:close/>
                <a:moveTo>
                  <a:pt x="24" y="90"/>
                </a:moveTo>
                <a:lnTo>
                  <a:pt x="24" y="104"/>
                </a:lnTo>
                <a:lnTo>
                  <a:pt x="36" y="104"/>
                </a:lnTo>
                <a:lnTo>
                  <a:pt x="36" y="90"/>
                </a:lnTo>
                <a:lnTo>
                  <a:pt x="24" y="90"/>
                </a:lnTo>
                <a:lnTo>
                  <a:pt x="24" y="90"/>
                </a:lnTo>
                <a:close/>
                <a:moveTo>
                  <a:pt x="24" y="110"/>
                </a:moveTo>
                <a:lnTo>
                  <a:pt x="24" y="124"/>
                </a:lnTo>
                <a:lnTo>
                  <a:pt x="36" y="124"/>
                </a:lnTo>
                <a:lnTo>
                  <a:pt x="36" y="110"/>
                </a:lnTo>
                <a:lnTo>
                  <a:pt x="24" y="110"/>
                </a:lnTo>
                <a:lnTo>
                  <a:pt x="24" y="110"/>
                </a:lnTo>
                <a:close/>
                <a:moveTo>
                  <a:pt x="60" y="110"/>
                </a:moveTo>
                <a:lnTo>
                  <a:pt x="60" y="124"/>
                </a:lnTo>
                <a:lnTo>
                  <a:pt x="70" y="124"/>
                </a:lnTo>
                <a:lnTo>
                  <a:pt x="70" y="110"/>
                </a:lnTo>
                <a:lnTo>
                  <a:pt x="60" y="110"/>
                </a:lnTo>
                <a:lnTo>
                  <a:pt x="60" y="110"/>
                </a:lnTo>
                <a:close/>
                <a:moveTo>
                  <a:pt x="42" y="110"/>
                </a:moveTo>
                <a:lnTo>
                  <a:pt x="42" y="124"/>
                </a:lnTo>
                <a:lnTo>
                  <a:pt x="54" y="124"/>
                </a:lnTo>
                <a:lnTo>
                  <a:pt x="54" y="110"/>
                </a:lnTo>
                <a:lnTo>
                  <a:pt x="42" y="110"/>
                </a:lnTo>
                <a:lnTo>
                  <a:pt x="42" y="110"/>
                </a:lnTo>
                <a:close/>
                <a:moveTo>
                  <a:pt x="60" y="90"/>
                </a:moveTo>
                <a:lnTo>
                  <a:pt x="60" y="104"/>
                </a:lnTo>
                <a:lnTo>
                  <a:pt x="70" y="104"/>
                </a:lnTo>
                <a:lnTo>
                  <a:pt x="70" y="90"/>
                </a:lnTo>
                <a:lnTo>
                  <a:pt x="60" y="90"/>
                </a:lnTo>
                <a:lnTo>
                  <a:pt x="60" y="90"/>
                </a:lnTo>
                <a:close/>
                <a:moveTo>
                  <a:pt x="42" y="90"/>
                </a:moveTo>
                <a:lnTo>
                  <a:pt x="42" y="104"/>
                </a:lnTo>
                <a:lnTo>
                  <a:pt x="54" y="104"/>
                </a:lnTo>
                <a:lnTo>
                  <a:pt x="54" y="90"/>
                </a:lnTo>
                <a:lnTo>
                  <a:pt x="42" y="9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5" name="Freeform 223"/>
          <p:cNvSpPr>
            <a:spLocks noEditPoints="1"/>
          </p:cNvSpPr>
          <p:nvPr/>
        </p:nvSpPr>
        <p:spPr bwMode="auto">
          <a:xfrm>
            <a:off x="4639650" y="4925359"/>
            <a:ext cx="822946" cy="832861"/>
          </a:xfrm>
          <a:custGeom>
            <a:avLst/>
            <a:gdLst>
              <a:gd name="T0" fmla="*/ 146 w 166"/>
              <a:gd name="T1" fmla="*/ 56 h 168"/>
              <a:gd name="T2" fmla="*/ 122 w 166"/>
              <a:gd name="T3" fmla="*/ 142 h 168"/>
              <a:gd name="T4" fmla="*/ 34 w 166"/>
              <a:gd name="T5" fmla="*/ 132 h 168"/>
              <a:gd name="T6" fmla="*/ 26 w 166"/>
              <a:gd name="T7" fmla="*/ 46 h 168"/>
              <a:gd name="T8" fmla="*/ 156 w 166"/>
              <a:gd name="T9" fmla="*/ 126 h 168"/>
              <a:gd name="T10" fmla="*/ 152 w 166"/>
              <a:gd name="T11" fmla="*/ 110 h 168"/>
              <a:gd name="T12" fmla="*/ 164 w 166"/>
              <a:gd name="T13" fmla="*/ 64 h 168"/>
              <a:gd name="T14" fmla="*/ 166 w 166"/>
              <a:gd name="T15" fmla="*/ 84 h 168"/>
              <a:gd name="T16" fmla="*/ 116 w 166"/>
              <a:gd name="T17" fmla="*/ 18 h 168"/>
              <a:gd name="T18" fmla="*/ 110 w 166"/>
              <a:gd name="T19" fmla="*/ 4 h 168"/>
              <a:gd name="T20" fmla="*/ 80 w 166"/>
              <a:gd name="T21" fmla="*/ 0 h 168"/>
              <a:gd name="T22" fmla="*/ 76 w 166"/>
              <a:gd name="T23" fmla="*/ 0 h 168"/>
              <a:gd name="T24" fmla="*/ 72 w 166"/>
              <a:gd name="T25" fmla="*/ 0 h 168"/>
              <a:gd name="T26" fmla="*/ 68 w 166"/>
              <a:gd name="T27" fmla="*/ 2 h 168"/>
              <a:gd name="T28" fmla="*/ 72 w 166"/>
              <a:gd name="T29" fmla="*/ 12 h 168"/>
              <a:gd name="T30" fmla="*/ 74 w 166"/>
              <a:gd name="T31" fmla="*/ 10 h 168"/>
              <a:gd name="T32" fmla="*/ 78 w 166"/>
              <a:gd name="T33" fmla="*/ 10 h 168"/>
              <a:gd name="T34" fmla="*/ 82 w 166"/>
              <a:gd name="T35" fmla="*/ 10 h 168"/>
              <a:gd name="T36" fmla="*/ 56 w 166"/>
              <a:gd name="T37" fmla="*/ 4 h 168"/>
              <a:gd name="T38" fmla="*/ 42 w 166"/>
              <a:gd name="T39" fmla="*/ 22 h 168"/>
              <a:gd name="T40" fmla="*/ 4 w 166"/>
              <a:gd name="T41" fmla="*/ 56 h 168"/>
              <a:gd name="T42" fmla="*/ 22 w 166"/>
              <a:gd name="T43" fmla="*/ 42 h 168"/>
              <a:gd name="T44" fmla="*/ 12 w 166"/>
              <a:gd name="T45" fmla="*/ 128 h 168"/>
              <a:gd name="T46" fmla="*/ 0 w 166"/>
              <a:gd name="T47" fmla="*/ 88 h 168"/>
              <a:gd name="T48" fmla="*/ 56 w 166"/>
              <a:gd name="T49" fmla="*/ 152 h 168"/>
              <a:gd name="T50" fmla="*/ 64 w 166"/>
              <a:gd name="T51" fmla="*/ 166 h 168"/>
              <a:gd name="T52" fmla="*/ 68 w 166"/>
              <a:gd name="T53" fmla="*/ 166 h 168"/>
              <a:gd name="T54" fmla="*/ 72 w 166"/>
              <a:gd name="T55" fmla="*/ 166 h 168"/>
              <a:gd name="T56" fmla="*/ 76 w 166"/>
              <a:gd name="T57" fmla="*/ 168 h 168"/>
              <a:gd name="T58" fmla="*/ 80 w 166"/>
              <a:gd name="T59" fmla="*/ 168 h 168"/>
              <a:gd name="T60" fmla="*/ 84 w 166"/>
              <a:gd name="T61" fmla="*/ 168 h 168"/>
              <a:gd name="T62" fmla="*/ 88 w 166"/>
              <a:gd name="T63" fmla="*/ 168 h 168"/>
              <a:gd name="T64" fmla="*/ 94 w 166"/>
              <a:gd name="T65" fmla="*/ 166 h 168"/>
              <a:gd name="T66" fmla="*/ 98 w 166"/>
              <a:gd name="T67" fmla="*/ 166 h 168"/>
              <a:gd name="T68" fmla="*/ 102 w 166"/>
              <a:gd name="T69" fmla="*/ 166 h 168"/>
              <a:gd name="T70" fmla="*/ 106 w 166"/>
              <a:gd name="T71" fmla="*/ 164 h 168"/>
              <a:gd name="T72" fmla="*/ 102 w 166"/>
              <a:gd name="T73" fmla="*/ 154 h 168"/>
              <a:gd name="T74" fmla="*/ 98 w 166"/>
              <a:gd name="T75" fmla="*/ 156 h 168"/>
              <a:gd name="T76" fmla="*/ 94 w 166"/>
              <a:gd name="T77" fmla="*/ 156 h 168"/>
              <a:gd name="T78" fmla="*/ 90 w 166"/>
              <a:gd name="T79" fmla="*/ 156 h 168"/>
              <a:gd name="T80" fmla="*/ 86 w 166"/>
              <a:gd name="T81" fmla="*/ 158 h 168"/>
              <a:gd name="T82" fmla="*/ 82 w 166"/>
              <a:gd name="T83" fmla="*/ 158 h 168"/>
              <a:gd name="T84" fmla="*/ 80 w 166"/>
              <a:gd name="T85" fmla="*/ 158 h 168"/>
              <a:gd name="T86" fmla="*/ 76 w 166"/>
              <a:gd name="T87" fmla="*/ 156 h 168"/>
              <a:gd name="T88" fmla="*/ 72 w 166"/>
              <a:gd name="T89" fmla="*/ 156 h 168"/>
              <a:gd name="T90" fmla="*/ 68 w 166"/>
              <a:gd name="T91" fmla="*/ 156 h 168"/>
              <a:gd name="T92" fmla="*/ 64 w 166"/>
              <a:gd name="T93" fmla="*/ 166 h 168"/>
              <a:gd name="T94" fmla="*/ 142 w 166"/>
              <a:gd name="T95" fmla="*/ 128 h 168"/>
              <a:gd name="T96" fmla="*/ 110 w 166"/>
              <a:gd name="T97" fmla="*/ 64 h 168"/>
              <a:gd name="T98" fmla="*/ 90 w 166"/>
              <a:gd name="T99" fmla="*/ 30 h 168"/>
              <a:gd name="T100" fmla="*/ 56 w 166"/>
              <a:gd name="T101" fmla="*/ 60 h 168"/>
              <a:gd name="T102" fmla="*/ 80 w 166"/>
              <a:gd name="T103" fmla="*/ 90 h 168"/>
              <a:gd name="T104" fmla="*/ 84 w 166"/>
              <a:gd name="T105" fmla="*/ 114 h 168"/>
              <a:gd name="T106" fmla="*/ 56 w 166"/>
              <a:gd name="T107" fmla="*/ 100 h 168"/>
              <a:gd name="T108" fmla="*/ 78 w 166"/>
              <a:gd name="T109" fmla="*/ 138 h 168"/>
              <a:gd name="T110" fmla="*/ 112 w 166"/>
              <a:gd name="T111" fmla="*/ 100 h 168"/>
              <a:gd name="T112" fmla="*/ 94 w 166"/>
              <a:gd name="T113" fmla="*/ 72 h 168"/>
              <a:gd name="T114" fmla="*/ 84 w 166"/>
              <a:gd name="T115" fmla="*/ 5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6" h="168">
                <a:moveTo>
                  <a:pt x="82" y="14"/>
                </a:moveTo>
                <a:lnTo>
                  <a:pt x="82" y="14"/>
                </a:lnTo>
                <a:lnTo>
                  <a:pt x="96" y="16"/>
                </a:lnTo>
                <a:lnTo>
                  <a:pt x="110" y="20"/>
                </a:lnTo>
                <a:lnTo>
                  <a:pt x="122" y="26"/>
                </a:lnTo>
                <a:lnTo>
                  <a:pt x="132" y="34"/>
                </a:lnTo>
                <a:lnTo>
                  <a:pt x="140" y="46"/>
                </a:lnTo>
                <a:lnTo>
                  <a:pt x="146" y="56"/>
                </a:lnTo>
                <a:lnTo>
                  <a:pt x="150" y="70"/>
                </a:lnTo>
                <a:lnTo>
                  <a:pt x="152" y="84"/>
                </a:lnTo>
                <a:lnTo>
                  <a:pt x="152" y="84"/>
                </a:lnTo>
                <a:lnTo>
                  <a:pt x="150" y="98"/>
                </a:lnTo>
                <a:lnTo>
                  <a:pt x="146" y="110"/>
                </a:lnTo>
                <a:lnTo>
                  <a:pt x="140" y="122"/>
                </a:lnTo>
                <a:lnTo>
                  <a:pt x="132" y="132"/>
                </a:lnTo>
                <a:lnTo>
                  <a:pt x="122" y="142"/>
                </a:lnTo>
                <a:lnTo>
                  <a:pt x="110" y="148"/>
                </a:lnTo>
                <a:lnTo>
                  <a:pt x="96" y="152"/>
                </a:lnTo>
                <a:lnTo>
                  <a:pt x="82" y="152"/>
                </a:lnTo>
                <a:lnTo>
                  <a:pt x="82" y="152"/>
                </a:lnTo>
                <a:lnTo>
                  <a:pt x="68" y="152"/>
                </a:lnTo>
                <a:lnTo>
                  <a:pt x="56" y="148"/>
                </a:lnTo>
                <a:lnTo>
                  <a:pt x="44" y="142"/>
                </a:lnTo>
                <a:lnTo>
                  <a:pt x="34" y="132"/>
                </a:lnTo>
                <a:lnTo>
                  <a:pt x="26" y="122"/>
                </a:lnTo>
                <a:lnTo>
                  <a:pt x="20" y="110"/>
                </a:lnTo>
                <a:lnTo>
                  <a:pt x="16" y="98"/>
                </a:lnTo>
                <a:lnTo>
                  <a:pt x="14" y="84"/>
                </a:lnTo>
                <a:lnTo>
                  <a:pt x="14" y="84"/>
                </a:lnTo>
                <a:lnTo>
                  <a:pt x="16" y="70"/>
                </a:lnTo>
                <a:lnTo>
                  <a:pt x="20" y="56"/>
                </a:lnTo>
                <a:lnTo>
                  <a:pt x="26" y="46"/>
                </a:lnTo>
                <a:lnTo>
                  <a:pt x="34" y="34"/>
                </a:lnTo>
                <a:lnTo>
                  <a:pt x="44" y="26"/>
                </a:lnTo>
                <a:lnTo>
                  <a:pt x="56" y="20"/>
                </a:lnTo>
                <a:lnTo>
                  <a:pt x="68" y="16"/>
                </a:lnTo>
                <a:lnTo>
                  <a:pt x="82" y="14"/>
                </a:lnTo>
                <a:lnTo>
                  <a:pt x="82" y="14"/>
                </a:lnTo>
                <a:close/>
                <a:moveTo>
                  <a:pt x="156" y="126"/>
                </a:moveTo>
                <a:lnTo>
                  <a:pt x="156" y="126"/>
                </a:lnTo>
                <a:lnTo>
                  <a:pt x="164" y="106"/>
                </a:lnTo>
                <a:lnTo>
                  <a:pt x="166" y="88"/>
                </a:lnTo>
                <a:lnTo>
                  <a:pt x="166" y="88"/>
                </a:lnTo>
                <a:lnTo>
                  <a:pt x="166" y="86"/>
                </a:lnTo>
                <a:lnTo>
                  <a:pt x="156" y="86"/>
                </a:lnTo>
                <a:lnTo>
                  <a:pt x="156" y="86"/>
                </a:lnTo>
                <a:lnTo>
                  <a:pt x="154" y="98"/>
                </a:lnTo>
                <a:lnTo>
                  <a:pt x="152" y="110"/>
                </a:lnTo>
                <a:lnTo>
                  <a:pt x="152" y="110"/>
                </a:lnTo>
                <a:lnTo>
                  <a:pt x="146" y="120"/>
                </a:lnTo>
                <a:lnTo>
                  <a:pt x="156" y="126"/>
                </a:lnTo>
                <a:lnTo>
                  <a:pt x="156" y="126"/>
                </a:lnTo>
                <a:close/>
                <a:moveTo>
                  <a:pt x="166" y="84"/>
                </a:moveTo>
                <a:lnTo>
                  <a:pt x="166" y="84"/>
                </a:lnTo>
                <a:lnTo>
                  <a:pt x="166" y="84"/>
                </a:lnTo>
                <a:lnTo>
                  <a:pt x="164" y="64"/>
                </a:lnTo>
                <a:lnTo>
                  <a:pt x="158" y="46"/>
                </a:lnTo>
                <a:lnTo>
                  <a:pt x="148" y="50"/>
                </a:lnTo>
                <a:lnTo>
                  <a:pt x="148" y="50"/>
                </a:lnTo>
                <a:lnTo>
                  <a:pt x="154" y="66"/>
                </a:lnTo>
                <a:lnTo>
                  <a:pt x="156" y="84"/>
                </a:lnTo>
                <a:lnTo>
                  <a:pt x="156" y="84"/>
                </a:lnTo>
                <a:lnTo>
                  <a:pt x="166" y="84"/>
                </a:lnTo>
                <a:lnTo>
                  <a:pt x="166" y="84"/>
                </a:lnTo>
                <a:close/>
                <a:moveTo>
                  <a:pt x="152" y="36"/>
                </a:moveTo>
                <a:lnTo>
                  <a:pt x="152" y="36"/>
                </a:lnTo>
                <a:lnTo>
                  <a:pt x="146" y="28"/>
                </a:lnTo>
                <a:lnTo>
                  <a:pt x="138" y="20"/>
                </a:lnTo>
                <a:lnTo>
                  <a:pt x="128" y="14"/>
                </a:lnTo>
                <a:lnTo>
                  <a:pt x="120" y="8"/>
                </a:lnTo>
                <a:lnTo>
                  <a:pt x="116" y="18"/>
                </a:lnTo>
                <a:lnTo>
                  <a:pt x="116" y="18"/>
                </a:lnTo>
                <a:lnTo>
                  <a:pt x="124" y="22"/>
                </a:lnTo>
                <a:lnTo>
                  <a:pt x="130" y="28"/>
                </a:lnTo>
                <a:lnTo>
                  <a:pt x="138" y="34"/>
                </a:lnTo>
                <a:lnTo>
                  <a:pt x="144" y="42"/>
                </a:lnTo>
                <a:lnTo>
                  <a:pt x="152" y="36"/>
                </a:lnTo>
                <a:lnTo>
                  <a:pt x="152" y="36"/>
                </a:lnTo>
                <a:close/>
                <a:moveTo>
                  <a:pt x="110" y="4"/>
                </a:moveTo>
                <a:lnTo>
                  <a:pt x="110" y="4"/>
                </a:lnTo>
                <a:lnTo>
                  <a:pt x="96" y="2"/>
                </a:lnTo>
                <a:lnTo>
                  <a:pt x="82" y="0"/>
                </a:lnTo>
                <a:lnTo>
                  <a:pt x="82" y="0"/>
                </a:lnTo>
                <a:lnTo>
                  <a:pt x="82" y="0"/>
                </a:lnTo>
                <a:lnTo>
                  <a:pt x="82" y="0"/>
                </a:lnTo>
                <a:lnTo>
                  <a:pt x="80" y="0"/>
                </a:lnTo>
                <a:lnTo>
                  <a:pt x="80" y="0"/>
                </a:lnTo>
                <a:lnTo>
                  <a:pt x="80" y="0"/>
                </a:lnTo>
                <a:lnTo>
                  <a:pt x="80" y="0"/>
                </a:lnTo>
                <a:lnTo>
                  <a:pt x="78" y="0"/>
                </a:lnTo>
                <a:lnTo>
                  <a:pt x="78" y="0"/>
                </a:lnTo>
                <a:lnTo>
                  <a:pt x="78" y="0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76" y="0"/>
                </a:lnTo>
                <a:lnTo>
                  <a:pt x="74" y="0"/>
                </a:lnTo>
                <a:lnTo>
                  <a:pt x="74" y="0"/>
                </a:lnTo>
                <a:lnTo>
                  <a:pt x="74" y="0"/>
                </a:lnTo>
                <a:lnTo>
                  <a:pt x="74" y="0"/>
                </a:lnTo>
                <a:lnTo>
                  <a:pt x="72" y="0"/>
                </a:lnTo>
                <a:lnTo>
                  <a:pt x="72" y="0"/>
                </a:lnTo>
                <a:lnTo>
                  <a:pt x="72" y="0"/>
                </a:lnTo>
                <a:lnTo>
                  <a:pt x="72" y="0"/>
                </a:lnTo>
                <a:lnTo>
                  <a:pt x="70" y="2"/>
                </a:lnTo>
                <a:lnTo>
                  <a:pt x="70" y="2"/>
                </a:lnTo>
                <a:lnTo>
                  <a:pt x="70" y="2"/>
                </a:lnTo>
                <a:lnTo>
                  <a:pt x="70" y="2"/>
                </a:lnTo>
                <a:lnTo>
                  <a:pt x="68" y="2"/>
                </a:lnTo>
                <a:lnTo>
                  <a:pt x="68" y="2"/>
                </a:lnTo>
                <a:lnTo>
                  <a:pt x="68" y="2"/>
                </a:lnTo>
                <a:lnTo>
                  <a:pt x="68" y="2"/>
                </a:lnTo>
                <a:lnTo>
                  <a:pt x="66" y="2"/>
                </a:lnTo>
                <a:lnTo>
                  <a:pt x="68" y="12"/>
                </a:lnTo>
                <a:lnTo>
                  <a:pt x="68" y="12"/>
                </a:lnTo>
                <a:lnTo>
                  <a:pt x="70" y="12"/>
                </a:lnTo>
                <a:lnTo>
                  <a:pt x="70" y="12"/>
                </a:lnTo>
                <a:lnTo>
                  <a:pt x="70" y="12"/>
                </a:lnTo>
                <a:lnTo>
                  <a:pt x="70" y="12"/>
                </a:lnTo>
                <a:lnTo>
                  <a:pt x="72" y="12"/>
                </a:lnTo>
                <a:lnTo>
                  <a:pt x="72" y="12"/>
                </a:lnTo>
                <a:lnTo>
                  <a:pt x="72" y="12"/>
                </a:lnTo>
                <a:lnTo>
                  <a:pt x="72" y="12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4" y="10"/>
                </a:lnTo>
                <a:lnTo>
                  <a:pt x="76" y="10"/>
                </a:lnTo>
                <a:lnTo>
                  <a:pt x="76" y="10"/>
                </a:lnTo>
                <a:lnTo>
                  <a:pt x="76" y="10"/>
                </a:lnTo>
                <a:lnTo>
                  <a:pt x="76" y="10"/>
                </a:lnTo>
                <a:lnTo>
                  <a:pt x="78" y="10"/>
                </a:lnTo>
                <a:lnTo>
                  <a:pt x="78" y="10"/>
                </a:lnTo>
                <a:lnTo>
                  <a:pt x="78" y="10"/>
                </a:lnTo>
                <a:lnTo>
                  <a:pt x="78" y="10"/>
                </a:lnTo>
                <a:lnTo>
                  <a:pt x="80" y="10"/>
                </a:lnTo>
                <a:lnTo>
                  <a:pt x="80" y="10"/>
                </a:lnTo>
                <a:lnTo>
                  <a:pt x="80" y="10"/>
                </a:lnTo>
                <a:lnTo>
                  <a:pt x="80" y="10"/>
                </a:lnTo>
                <a:lnTo>
                  <a:pt x="80" y="10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82" y="10"/>
                </a:lnTo>
                <a:lnTo>
                  <a:pt x="94" y="12"/>
                </a:lnTo>
                <a:lnTo>
                  <a:pt x="106" y="14"/>
                </a:lnTo>
                <a:lnTo>
                  <a:pt x="110" y="4"/>
                </a:lnTo>
                <a:lnTo>
                  <a:pt x="110" y="4"/>
                </a:lnTo>
                <a:close/>
                <a:moveTo>
                  <a:pt x="56" y="4"/>
                </a:moveTo>
                <a:lnTo>
                  <a:pt x="56" y="4"/>
                </a:lnTo>
                <a:lnTo>
                  <a:pt x="46" y="8"/>
                </a:lnTo>
                <a:lnTo>
                  <a:pt x="38" y="14"/>
                </a:lnTo>
                <a:lnTo>
                  <a:pt x="28" y="20"/>
                </a:lnTo>
                <a:lnTo>
                  <a:pt x="20" y="28"/>
                </a:lnTo>
                <a:lnTo>
                  <a:pt x="28" y="34"/>
                </a:lnTo>
                <a:lnTo>
                  <a:pt x="28" y="34"/>
                </a:lnTo>
                <a:lnTo>
                  <a:pt x="36" y="28"/>
                </a:lnTo>
                <a:lnTo>
                  <a:pt x="42" y="22"/>
                </a:lnTo>
                <a:lnTo>
                  <a:pt x="50" y="18"/>
                </a:lnTo>
                <a:lnTo>
                  <a:pt x="60" y="14"/>
                </a:lnTo>
                <a:lnTo>
                  <a:pt x="56" y="4"/>
                </a:lnTo>
                <a:lnTo>
                  <a:pt x="56" y="4"/>
                </a:lnTo>
                <a:close/>
                <a:moveTo>
                  <a:pt x="14" y="36"/>
                </a:moveTo>
                <a:lnTo>
                  <a:pt x="14" y="36"/>
                </a:lnTo>
                <a:lnTo>
                  <a:pt x="8" y="46"/>
                </a:lnTo>
                <a:lnTo>
                  <a:pt x="4" y="56"/>
                </a:lnTo>
                <a:lnTo>
                  <a:pt x="2" y="66"/>
                </a:lnTo>
                <a:lnTo>
                  <a:pt x="0" y="76"/>
                </a:lnTo>
                <a:lnTo>
                  <a:pt x="10" y="78"/>
                </a:lnTo>
                <a:lnTo>
                  <a:pt x="10" y="78"/>
                </a:lnTo>
                <a:lnTo>
                  <a:pt x="12" y="68"/>
                </a:lnTo>
                <a:lnTo>
                  <a:pt x="14" y="58"/>
                </a:lnTo>
                <a:lnTo>
                  <a:pt x="18" y="50"/>
                </a:lnTo>
                <a:lnTo>
                  <a:pt x="22" y="42"/>
                </a:lnTo>
                <a:lnTo>
                  <a:pt x="14" y="36"/>
                </a:lnTo>
                <a:lnTo>
                  <a:pt x="14" y="36"/>
                </a:lnTo>
                <a:close/>
                <a:moveTo>
                  <a:pt x="0" y="88"/>
                </a:moveTo>
                <a:lnTo>
                  <a:pt x="0" y="88"/>
                </a:lnTo>
                <a:lnTo>
                  <a:pt x="0" y="98"/>
                </a:lnTo>
                <a:lnTo>
                  <a:pt x="4" y="108"/>
                </a:lnTo>
                <a:lnTo>
                  <a:pt x="6" y="118"/>
                </a:lnTo>
                <a:lnTo>
                  <a:pt x="12" y="128"/>
                </a:lnTo>
                <a:lnTo>
                  <a:pt x="20" y="122"/>
                </a:lnTo>
                <a:lnTo>
                  <a:pt x="20" y="122"/>
                </a:lnTo>
                <a:lnTo>
                  <a:pt x="16" y="114"/>
                </a:lnTo>
                <a:lnTo>
                  <a:pt x="12" y="106"/>
                </a:lnTo>
                <a:lnTo>
                  <a:pt x="10" y="96"/>
                </a:lnTo>
                <a:lnTo>
                  <a:pt x="10" y="86"/>
                </a:lnTo>
                <a:lnTo>
                  <a:pt x="0" y="88"/>
                </a:lnTo>
                <a:lnTo>
                  <a:pt x="0" y="88"/>
                </a:lnTo>
                <a:close/>
                <a:moveTo>
                  <a:pt x="18" y="136"/>
                </a:moveTo>
                <a:lnTo>
                  <a:pt x="18" y="136"/>
                </a:lnTo>
                <a:lnTo>
                  <a:pt x="26" y="144"/>
                </a:lnTo>
                <a:lnTo>
                  <a:pt x="34" y="152"/>
                </a:lnTo>
                <a:lnTo>
                  <a:pt x="44" y="158"/>
                </a:lnTo>
                <a:lnTo>
                  <a:pt x="52" y="162"/>
                </a:lnTo>
                <a:lnTo>
                  <a:pt x="56" y="152"/>
                </a:lnTo>
                <a:lnTo>
                  <a:pt x="56" y="152"/>
                </a:lnTo>
                <a:lnTo>
                  <a:pt x="48" y="148"/>
                </a:lnTo>
                <a:lnTo>
                  <a:pt x="40" y="144"/>
                </a:lnTo>
                <a:lnTo>
                  <a:pt x="32" y="138"/>
                </a:lnTo>
                <a:lnTo>
                  <a:pt x="26" y="130"/>
                </a:lnTo>
                <a:lnTo>
                  <a:pt x="18" y="136"/>
                </a:lnTo>
                <a:lnTo>
                  <a:pt x="18" y="136"/>
                </a:lnTo>
                <a:close/>
                <a:moveTo>
                  <a:pt x="64" y="166"/>
                </a:moveTo>
                <a:lnTo>
                  <a:pt x="64" y="166"/>
                </a:lnTo>
                <a:lnTo>
                  <a:pt x="64" y="166"/>
                </a:lnTo>
                <a:lnTo>
                  <a:pt x="64" y="166"/>
                </a:lnTo>
                <a:lnTo>
                  <a:pt x="66" y="166"/>
                </a:lnTo>
                <a:lnTo>
                  <a:pt x="66" y="166"/>
                </a:lnTo>
                <a:lnTo>
                  <a:pt x="66" y="166"/>
                </a:lnTo>
                <a:lnTo>
                  <a:pt x="66" y="166"/>
                </a:lnTo>
                <a:lnTo>
                  <a:pt x="68" y="166"/>
                </a:lnTo>
                <a:lnTo>
                  <a:pt x="68" y="166"/>
                </a:lnTo>
                <a:lnTo>
                  <a:pt x="68" y="166"/>
                </a:lnTo>
                <a:lnTo>
                  <a:pt x="68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2" y="166"/>
                </a:lnTo>
                <a:lnTo>
                  <a:pt x="72" y="166"/>
                </a:lnTo>
                <a:lnTo>
                  <a:pt x="72" y="166"/>
                </a:lnTo>
                <a:lnTo>
                  <a:pt x="72" y="166"/>
                </a:lnTo>
                <a:lnTo>
                  <a:pt x="74" y="166"/>
                </a:lnTo>
                <a:lnTo>
                  <a:pt x="74" y="166"/>
                </a:lnTo>
                <a:lnTo>
                  <a:pt x="74" y="166"/>
                </a:lnTo>
                <a:lnTo>
                  <a:pt x="74" y="166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6" y="168"/>
                </a:lnTo>
                <a:lnTo>
                  <a:pt x="78" y="168"/>
                </a:lnTo>
                <a:lnTo>
                  <a:pt x="78" y="168"/>
                </a:lnTo>
                <a:lnTo>
                  <a:pt x="78" y="168"/>
                </a:lnTo>
                <a:lnTo>
                  <a:pt x="80" y="168"/>
                </a:lnTo>
                <a:lnTo>
                  <a:pt x="80" y="168"/>
                </a:lnTo>
                <a:lnTo>
                  <a:pt x="80" y="168"/>
                </a:lnTo>
                <a:lnTo>
                  <a:pt x="80" y="168"/>
                </a:lnTo>
                <a:lnTo>
                  <a:pt x="82" y="168"/>
                </a:lnTo>
                <a:lnTo>
                  <a:pt x="82" y="168"/>
                </a:lnTo>
                <a:lnTo>
                  <a:pt x="82" y="168"/>
                </a:lnTo>
                <a:lnTo>
                  <a:pt x="82" y="168"/>
                </a:lnTo>
                <a:lnTo>
                  <a:pt x="84" y="168"/>
                </a:lnTo>
                <a:lnTo>
                  <a:pt x="84" y="168"/>
                </a:lnTo>
                <a:lnTo>
                  <a:pt x="84" y="168"/>
                </a:lnTo>
                <a:lnTo>
                  <a:pt x="86" y="168"/>
                </a:lnTo>
                <a:lnTo>
                  <a:pt x="86" y="168"/>
                </a:lnTo>
                <a:lnTo>
                  <a:pt x="86" y="168"/>
                </a:lnTo>
                <a:lnTo>
                  <a:pt x="86" y="168"/>
                </a:lnTo>
                <a:lnTo>
                  <a:pt x="88" y="168"/>
                </a:lnTo>
                <a:lnTo>
                  <a:pt x="88" y="168"/>
                </a:lnTo>
                <a:lnTo>
                  <a:pt x="88" y="168"/>
                </a:lnTo>
                <a:lnTo>
                  <a:pt x="88" y="168"/>
                </a:lnTo>
                <a:lnTo>
                  <a:pt x="90" y="168"/>
                </a:lnTo>
                <a:lnTo>
                  <a:pt x="90" y="168"/>
                </a:lnTo>
                <a:lnTo>
                  <a:pt x="90" y="168"/>
                </a:lnTo>
                <a:lnTo>
                  <a:pt x="90" y="166"/>
                </a:lnTo>
                <a:lnTo>
                  <a:pt x="92" y="166"/>
                </a:lnTo>
                <a:lnTo>
                  <a:pt x="92" y="166"/>
                </a:lnTo>
                <a:lnTo>
                  <a:pt x="92" y="166"/>
                </a:lnTo>
                <a:lnTo>
                  <a:pt x="94" y="166"/>
                </a:lnTo>
                <a:lnTo>
                  <a:pt x="94" y="166"/>
                </a:lnTo>
                <a:lnTo>
                  <a:pt x="94" y="166"/>
                </a:lnTo>
                <a:lnTo>
                  <a:pt x="94" y="166"/>
                </a:lnTo>
                <a:lnTo>
                  <a:pt x="96" y="166"/>
                </a:lnTo>
                <a:lnTo>
                  <a:pt x="96" y="166"/>
                </a:lnTo>
                <a:lnTo>
                  <a:pt x="96" y="166"/>
                </a:lnTo>
                <a:lnTo>
                  <a:pt x="96" y="166"/>
                </a:lnTo>
                <a:lnTo>
                  <a:pt x="98" y="166"/>
                </a:lnTo>
                <a:lnTo>
                  <a:pt x="98" y="166"/>
                </a:lnTo>
                <a:lnTo>
                  <a:pt x="98" y="166"/>
                </a:lnTo>
                <a:lnTo>
                  <a:pt x="98" y="166"/>
                </a:lnTo>
                <a:lnTo>
                  <a:pt x="100" y="166"/>
                </a:lnTo>
                <a:lnTo>
                  <a:pt x="100" y="166"/>
                </a:lnTo>
                <a:lnTo>
                  <a:pt x="100" y="166"/>
                </a:lnTo>
                <a:lnTo>
                  <a:pt x="100" y="166"/>
                </a:lnTo>
                <a:lnTo>
                  <a:pt x="102" y="166"/>
                </a:lnTo>
                <a:lnTo>
                  <a:pt x="102" y="166"/>
                </a:lnTo>
                <a:lnTo>
                  <a:pt x="102" y="166"/>
                </a:lnTo>
                <a:lnTo>
                  <a:pt x="102" y="164"/>
                </a:lnTo>
                <a:lnTo>
                  <a:pt x="104" y="164"/>
                </a:lnTo>
                <a:lnTo>
                  <a:pt x="104" y="164"/>
                </a:lnTo>
                <a:lnTo>
                  <a:pt x="104" y="164"/>
                </a:lnTo>
                <a:lnTo>
                  <a:pt x="104" y="164"/>
                </a:lnTo>
                <a:lnTo>
                  <a:pt x="106" y="164"/>
                </a:lnTo>
                <a:lnTo>
                  <a:pt x="106" y="164"/>
                </a:lnTo>
                <a:lnTo>
                  <a:pt x="106" y="164"/>
                </a:lnTo>
                <a:lnTo>
                  <a:pt x="104" y="154"/>
                </a:lnTo>
                <a:lnTo>
                  <a:pt x="102" y="154"/>
                </a:lnTo>
                <a:lnTo>
                  <a:pt x="102" y="154"/>
                </a:lnTo>
                <a:lnTo>
                  <a:pt x="102" y="154"/>
                </a:lnTo>
                <a:lnTo>
                  <a:pt x="102" y="154"/>
                </a:lnTo>
                <a:lnTo>
                  <a:pt x="102" y="154"/>
                </a:lnTo>
                <a:lnTo>
                  <a:pt x="100" y="156"/>
                </a:lnTo>
                <a:lnTo>
                  <a:pt x="100" y="156"/>
                </a:lnTo>
                <a:lnTo>
                  <a:pt x="100" y="156"/>
                </a:lnTo>
                <a:lnTo>
                  <a:pt x="100" y="156"/>
                </a:lnTo>
                <a:lnTo>
                  <a:pt x="100" y="156"/>
                </a:lnTo>
                <a:lnTo>
                  <a:pt x="98" y="156"/>
                </a:lnTo>
                <a:lnTo>
                  <a:pt x="98" y="156"/>
                </a:lnTo>
                <a:lnTo>
                  <a:pt x="98" y="156"/>
                </a:lnTo>
                <a:lnTo>
                  <a:pt x="98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4" y="156"/>
                </a:lnTo>
                <a:lnTo>
                  <a:pt x="94" y="156"/>
                </a:lnTo>
                <a:lnTo>
                  <a:pt x="94" y="156"/>
                </a:lnTo>
                <a:lnTo>
                  <a:pt x="94" y="156"/>
                </a:lnTo>
                <a:lnTo>
                  <a:pt x="94" y="156"/>
                </a:lnTo>
                <a:lnTo>
                  <a:pt x="92" y="156"/>
                </a:lnTo>
                <a:lnTo>
                  <a:pt x="92" y="156"/>
                </a:lnTo>
                <a:lnTo>
                  <a:pt x="92" y="156"/>
                </a:lnTo>
                <a:lnTo>
                  <a:pt x="92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88" y="158"/>
                </a:lnTo>
                <a:lnTo>
                  <a:pt x="88" y="158"/>
                </a:lnTo>
                <a:lnTo>
                  <a:pt x="88" y="158"/>
                </a:lnTo>
                <a:lnTo>
                  <a:pt x="88" y="158"/>
                </a:lnTo>
                <a:lnTo>
                  <a:pt x="86" y="158"/>
                </a:lnTo>
                <a:lnTo>
                  <a:pt x="86" y="158"/>
                </a:lnTo>
                <a:lnTo>
                  <a:pt x="86" y="158"/>
                </a:lnTo>
                <a:lnTo>
                  <a:pt x="86" y="158"/>
                </a:lnTo>
                <a:lnTo>
                  <a:pt x="84" y="158"/>
                </a:lnTo>
                <a:lnTo>
                  <a:pt x="84" y="158"/>
                </a:lnTo>
                <a:lnTo>
                  <a:pt x="84" y="158"/>
                </a:lnTo>
                <a:lnTo>
                  <a:pt x="84" y="158"/>
                </a:lnTo>
                <a:lnTo>
                  <a:pt x="82" y="158"/>
                </a:lnTo>
                <a:lnTo>
                  <a:pt x="82" y="158"/>
                </a:lnTo>
                <a:lnTo>
                  <a:pt x="82" y="158"/>
                </a:lnTo>
                <a:lnTo>
                  <a:pt x="82" y="158"/>
                </a:lnTo>
                <a:lnTo>
                  <a:pt x="80" y="158"/>
                </a:lnTo>
                <a:lnTo>
                  <a:pt x="80" y="158"/>
                </a:lnTo>
                <a:lnTo>
                  <a:pt x="80" y="158"/>
                </a:lnTo>
                <a:lnTo>
                  <a:pt x="80" y="158"/>
                </a:lnTo>
                <a:lnTo>
                  <a:pt x="80" y="158"/>
                </a:lnTo>
                <a:lnTo>
                  <a:pt x="78" y="158"/>
                </a:lnTo>
                <a:lnTo>
                  <a:pt x="78" y="158"/>
                </a:lnTo>
                <a:lnTo>
                  <a:pt x="78" y="158"/>
                </a:lnTo>
                <a:lnTo>
                  <a:pt x="78" y="158"/>
                </a:lnTo>
                <a:lnTo>
                  <a:pt x="76" y="156"/>
                </a:lnTo>
                <a:lnTo>
                  <a:pt x="76" y="156"/>
                </a:lnTo>
                <a:lnTo>
                  <a:pt x="76" y="156"/>
                </a:lnTo>
                <a:lnTo>
                  <a:pt x="76" y="156"/>
                </a:lnTo>
                <a:lnTo>
                  <a:pt x="74" y="156"/>
                </a:lnTo>
                <a:lnTo>
                  <a:pt x="74" y="156"/>
                </a:lnTo>
                <a:lnTo>
                  <a:pt x="74" y="156"/>
                </a:lnTo>
                <a:lnTo>
                  <a:pt x="74" y="156"/>
                </a:lnTo>
                <a:lnTo>
                  <a:pt x="74" y="156"/>
                </a:lnTo>
                <a:lnTo>
                  <a:pt x="72" y="156"/>
                </a:lnTo>
                <a:lnTo>
                  <a:pt x="72" y="156"/>
                </a:lnTo>
                <a:lnTo>
                  <a:pt x="72" y="156"/>
                </a:lnTo>
                <a:lnTo>
                  <a:pt x="72" y="156"/>
                </a:lnTo>
                <a:lnTo>
                  <a:pt x="70" y="156"/>
                </a:lnTo>
                <a:lnTo>
                  <a:pt x="70" y="156"/>
                </a:lnTo>
                <a:lnTo>
                  <a:pt x="70" y="156"/>
                </a:lnTo>
                <a:lnTo>
                  <a:pt x="70" y="156"/>
                </a:lnTo>
                <a:lnTo>
                  <a:pt x="68" y="156"/>
                </a:lnTo>
                <a:lnTo>
                  <a:pt x="68" y="156"/>
                </a:lnTo>
                <a:lnTo>
                  <a:pt x="68" y="156"/>
                </a:lnTo>
                <a:lnTo>
                  <a:pt x="68" y="156"/>
                </a:lnTo>
                <a:lnTo>
                  <a:pt x="68" y="156"/>
                </a:lnTo>
                <a:lnTo>
                  <a:pt x="66" y="156"/>
                </a:lnTo>
                <a:lnTo>
                  <a:pt x="66" y="156"/>
                </a:lnTo>
                <a:lnTo>
                  <a:pt x="66" y="156"/>
                </a:lnTo>
                <a:lnTo>
                  <a:pt x="66" y="156"/>
                </a:lnTo>
                <a:lnTo>
                  <a:pt x="64" y="166"/>
                </a:lnTo>
                <a:lnTo>
                  <a:pt x="64" y="166"/>
                </a:lnTo>
                <a:close/>
                <a:moveTo>
                  <a:pt x="116" y="160"/>
                </a:moveTo>
                <a:lnTo>
                  <a:pt x="116" y="160"/>
                </a:lnTo>
                <a:lnTo>
                  <a:pt x="126" y="156"/>
                </a:lnTo>
                <a:lnTo>
                  <a:pt x="134" y="150"/>
                </a:lnTo>
                <a:lnTo>
                  <a:pt x="142" y="142"/>
                </a:lnTo>
                <a:lnTo>
                  <a:pt x="150" y="134"/>
                </a:lnTo>
                <a:lnTo>
                  <a:pt x="142" y="128"/>
                </a:lnTo>
                <a:lnTo>
                  <a:pt x="142" y="128"/>
                </a:lnTo>
                <a:lnTo>
                  <a:pt x="136" y="136"/>
                </a:lnTo>
                <a:lnTo>
                  <a:pt x="128" y="142"/>
                </a:lnTo>
                <a:lnTo>
                  <a:pt x="120" y="146"/>
                </a:lnTo>
                <a:lnTo>
                  <a:pt x="112" y="152"/>
                </a:lnTo>
                <a:lnTo>
                  <a:pt x="116" y="160"/>
                </a:lnTo>
                <a:lnTo>
                  <a:pt x="116" y="160"/>
                </a:lnTo>
                <a:close/>
                <a:moveTo>
                  <a:pt x="110" y="64"/>
                </a:moveTo>
                <a:lnTo>
                  <a:pt x="110" y="64"/>
                </a:lnTo>
                <a:lnTo>
                  <a:pt x="110" y="60"/>
                </a:lnTo>
                <a:lnTo>
                  <a:pt x="110" y="60"/>
                </a:lnTo>
                <a:lnTo>
                  <a:pt x="110" y="50"/>
                </a:lnTo>
                <a:lnTo>
                  <a:pt x="106" y="44"/>
                </a:lnTo>
                <a:lnTo>
                  <a:pt x="106" y="44"/>
                </a:lnTo>
                <a:lnTo>
                  <a:pt x="98" y="38"/>
                </a:lnTo>
                <a:lnTo>
                  <a:pt x="90" y="36"/>
                </a:lnTo>
                <a:lnTo>
                  <a:pt x="90" y="30"/>
                </a:lnTo>
                <a:lnTo>
                  <a:pt x="78" y="30"/>
                </a:lnTo>
                <a:lnTo>
                  <a:pt x="78" y="36"/>
                </a:lnTo>
                <a:lnTo>
                  <a:pt x="78" y="36"/>
                </a:lnTo>
                <a:lnTo>
                  <a:pt x="68" y="38"/>
                </a:lnTo>
                <a:lnTo>
                  <a:pt x="62" y="44"/>
                </a:lnTo>
                <a:lnTo>
                  <a:pt x="62" y="44"/>
                </a:lnTo>
                <a:lnTo>
                  <a:pt x="58" y="50"/>
                </a:lnTo>
                <a:lnTo>
                  <a:pt x="56" y="60"/>
                </a:lnTo>
                <a:lnTo>
                  <a:pt x="56" y="60"/>
                </a:lnTo>
                <a:lnTo>
                  <a:pt x="56" y="66"/>
                </a:lnTo>
                <a:lnTo>
                  <a:pt x="58" y="72"/>
                </a:lnTo>
                <a:lnTo>
                  <a:pt x="58" y="72"/>
                </a:lnTo>
                <a:lnTo>
                  <a:pt x="66" y="80"/>
                </a:lnTo>
                <a:lnTo>
                  <a:pt x="66" y="80"/>
                </a:lnTo>
                <a:lnTo>
                  <a:pt x="80" y="90"/>
                </a:lnTo>
                <a:lnTo>
                  <a:pt x="80" y="90"/>
                </a:lnTo>
                <a:lnTo>
                  <a:pt x="84" y="94"/>
                </a:lnTo>
                <a:lnTo>
                  <a:pt x="86" y="98"/>
                </a:lnTo>
                <a:lnTo>
                  <a:pt x="86" y="98"/>
                </a:lnTo>
                <a:lnTo>
                  <a:pt x="88" y="108"/>
                </a:lnTo>
                <a:lnTo>
                  <a:pt x="88" y="108"/>
                </a:lnTo>
                <a:lnTo>
                  <a:pt x="86" y="114"/>
                </a:lnTo>
                <a:lnTo>
                  <a:pt x="86" y="114"/>
                </a:lnTo>
                <a:lnTo>
                  <a:pt x="84" y="114"/>
                </a:lnTo>
                <a:lnTo>
                  <a:pt x="84" y="114"/>
                </a:lnTo>
                <a:lnTo>
                  <a:pt x="80" y="114"/>
                </a:lnTo>
                <a:lnTo>
                  <a:pt x="80" y="112"/>
                </a:lnTo>
                <a:lnTo>
                  <a:pt x="80" y="112"/>
                </a:lnTo>
                <a:lnTo>
                  <a:pt x="78" y="102"/>
                </a:lnTo>
                <a:lnTo>
                  <a:pt x="78" y="96"/>
                </a:lnTo>
                <a:lnTo>
                  <a:pt x="56" y="96"/>
                </a:lnTo>
                <a:lnTo>
                  <a:pt x="56" y="100"/>
                </a:lnTo>
                <a:lnTo>
                  <a:pt x="56" y="100"/>
                </a:lnTo>
                <a:lnTo>
                  <a:pt x="58" y="112"/>
                </a:lnTo>
                <a:lnTo>
                  <a:pt x="60" y="118"/>
                </a:lnTo>
                <a:lnTo>
                  <a:pt x="64" y="122"/>
                </a:lnTo>
                <a:lnTo>
                  <a:pt x="64" y="122"/>
                </a:lnTo>
                <a:lnTo>
                  <a:pt x="70" y="126"/>
                </a:lnTo>
                <a:lnTo>
                  <a:pt x="78" y="128"/>
                </a:lnTo>
                <a:lnTo>
                  <a:pt x="78" y="138"/>
                </a:lnTo>
                <a:lnTo>
                  <a:pt x="90" y="138"/>
                </a:lnTo>
                <a:lnTo>
                  <a:pt x="90" y="128"/>
                </a:lnTo>
                <a:lnTo>
                  <a:pt x="90" y="128"/>
                </a:lnTo>
                <a:lnTo>
                  <a:pt x="100" y="126"/>
                </a:lnTo>
                <a:lnTo>
                  <a:pt x="108" y="120"/>
                </a:lnTo>
                <a:lnTo>
                  <a:pt x="108" y="120"/>
                </a:lnTo>
                <a:lnTo>
                  <a:pt x="112" y="112"/>
                </a:lnTo>
                <a:lnTo>
                  <a:pt x="112" y="100"/>
                </a:lnTo>
                <a:lnTo>
                  <a:pt x="112" y="100"/>
                </a:lnTo>
                <a:lnTo>
                  <a:pt x="112" y="94"/>
                </a:lnTo>
                <a:lnTo>
                  <a:pt x="110" y="88"/>
                </a:lnTo>
                <a:lnTo>
                  <a:pt x="110" y="88"/>
                </a:lnTo>
                <a:lnTo>
                  <a:pt x="106" y="80"/>
                </a:lnTo>
                <a:lnTo>
                  <a:pt x="106" y="80"/>
                </a:lnTo>
                <a:lnTo>
                  <a:pt x="94" y="72"/>
                </a:lnTo>
                <a:lnTo>
                  <a:pt x="94" y="72"/>
                </a:lnTo>
                <a:lnTo>
                  <a:pt x="82" y="64"/>
                </a:lnTo>
                <a:lnTo>
                  <a:pt x="82" y="64"/>
                </a:lnTo>
                <a:lnTo>
                  <a:pt x="80" y="60"/>
                </a:lnTo>
                <a:lnTo>
                  <a:pt x="80" y="56"/>
                </a:lnTo>
                <a:lnTo>
                  <a:pt x="80" y="56"/>
                </a:lnTo>
                <a:lnTo>
                  <a:pt x="80" y="52"/>
                </a:lnTo>
                <a:lnTo>
                  <a:pt x="80" y="52"/>
                </a:lnTo>
                <a:lnTo>
                  <a:pt x="84" y="50"/>
                </a:lnTo>
                <a:lnTo>
                  <a:pt x="84" y="50"/>
                </a:lnTo>
                <a:lnTo>
                  <a:pt x="86" y="50"/>
                </a:lnTo>
                <a:lnTo>
                  <a:pt x="86" y="52"/>
                </a:lnTo>
                <a:lnTo>
                  <a:pt x="86" y="52"/>
                </a:lnTo>
                <a:lnTo>
                  <a:pt x="88" y="60"/>
                </a:lnTo>
                <a:lnTo>
                  <a:pt x="88" y="64"/>
                </a:lnTo>
                <a:lnTo>
                  <a:pt x="110" y="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224"/>
          <p:cNvSpPr>
            <a:spLocks noEditPoints="1"/>
          </p:cNvSpPr>
          <p:nvPr/>
        </p:nvSpPr>
        <p:spPr bwMode="auto">
          <a:xfrm>
            <a:off x="4580159" y="1722813"/>
            <a:ext cx="822946" cy="614730"/>
          </a:xfrm>
          <a:custGeom>
            <a:avLst/>
            <a:gdLst>
              <a:gd name="T0" fmla="*/ 110 w 166"/>
              <a:gd name="T1" fmla="*/ 34 h 124"/>
              <a:gd name="T2" fmla="*/ 120 w 166"/>
              <a:gd name="T3" fmla="*/ 48 h 124"/>
              <a:gd name="T4" fmla="*/ 122 w 166"/>
              <a:gd name="T5" fmla="*/ 36 h 124"/>
              <a:gd name="T6" fmla="*/ 126 w 166"/>
              <a:gd name="T7" fmla="*/ 38 h 124"/>
              <a:gd name="T8" fmla="*/ 132 w 166"/>
              <a:gd name="T9" fmla="*/ 34 h 124"/>
              <a:gd name="T10" fmla="*/ 142 w 166"/>
              <a:gd name="T11" fmla="*/ 34 h 124"/>
              <a:gd name="T12" fmla="*/ 148 w 166"/>
              <a:gd name="T13" fmla="*/ 46 h 124"/>
              <a:gd name="T14" fmla="*/ 166 w 166"/>
              <a:gd name="T15" fmla="*/ 72 h 124"/>
              <a:gd name="T16" fmla="*/ 148 w 166"/>
              <a:gd name="T17" fmla="*/ 124 h 124"/>
              <a:gd name="T18" fmla="*/ 92 w 166"/>
              <a:gd name="T19" fmla="*/ 124 h 124"/>
              <a:gd name="T20" fmla="*/ 70 w 166"/>
              <a:gd name="T21" fmla="*/ 72 h 124"/>
              <a:gd name="T22" fmla="*/ 96 w 166"/>
              <a:gd name="T23" fmla="*/ 60 h 124"/>
              <a:gd name="T24" fmla="*/ 104 w 166"/>
              <a:gd name="T25" fmla="*/ 34 h 124"/>
              <a:gd name="T26" fmla="*/ 40 w 166"/>
              <a:gd name="T27" fmla="*/ 64 h 124"/>
              <a:gd name="T28" fmla="*/ 64 w 166"/>
              <a:gd name="T29" fmla="*/ 86 h 124"/>
              <a:gd name="T30" fmla="*/ 56 w 166"/>
              <a:gd name="T31" fmla="*/ 124 h 124"/>
              <a:gd name="T32" fmla="*/ 50 w 166"/>
              <a:gd name="T33" fmla="*/ 98 h 124"/>
              <a:gd name="T34" fmla="*/ 36 w 166"/>
              <a:gd name="T35" fmla="*/ 100 h 124"/>
              <a:gd name="T36" fmla="*/ 22 w 166"/>
              <a:gd name="T37" fmla="*/ 112 h 124"/>
              <a:gd name="T38" fmla="*/ 30 w 166"/>
              <a:gd name="T39" fmla="*/ 124 h 124"/>
              <a:gd name="T40" fmla="*/ 16 w 166"/>
              <a:gd name="T41" fmla="*/ 120 h 124"/>
              <a:gd name="T42" fmla="*/ 14 w 166"/>
              <a:gd name="T43" fmla="*/ 100 h 124"/>
              <a:gd name="T44" fmla="*/ 0 w 166"/>
              <a:gd name="T45" fmla="*/ 92 h 124"/>
              <a:gd name="T46" fmla="*/ 10 w 166"/>
              <a:gd name="T47" fmla="*/ 92 h 124"/>
              <a:gd name="T48" fmla="*/ 32 w 166"/>
              <a:gd name="T49" fmla="*/ 42 h 124"/>
              <a:gd name="T50" fmla="*/ 34 w 166"/>
              <a:gd name="T51" fmla="*/ 74 h 124"/>
              <a:gd name="T52" fmla="*/ 42 w 166"/>
              <a:gd name="T53" fmla="*/ 80 h 124"/>
              <a:gd name="T54" fmla="*/ 26 w 166"/>
              <a:gd name="T55" fmla="*/ 4 h 124"/>
              <a:gd name="T56" fmla="*/ 36 w 166"/>
              <a:gd name="T57" fmla="*/ 20 h 124"/>
              <a:gd name="T58" fmla="*/ 30 w 166"/>
              <a:gd name="T59" fmla="*/ 30 h 124"/>
              <a:gd name="T60" fmla="*/ 20 w 166"/>
              <a:gd name="T61" fmla="*/ 36 h 124"/>
              <a:gd name="T62" fmla="*/ 4 w 166"/>
              <a:gd name="T63" fmla="*/ 26 h 124"/>
              <a:gd name="T64" fmla="*/ 4 w 166"/>
              <a:gd name="T65" fmla="*/ 14 h 124"/>
              <a:gd name="T66" fmla="*/ 20 w 166"/>
              <a:gd name="T67" fmla="*/ 4 h 124"/>
              <a:gd name="T68" fmla="*/ 112 w 166"/>
              <a:gd name="T69" fmla="*/ 24 h 124"/>
              <a:gd name="T70" fmla="*/ 110 w 166"/>
              <a:gd name="T71" fmla="*/ 16 h 124"/>
              <a:gd name="T72" fmla="*/ 110 w 166"/>
              <a:gd name="T73" fmla="*/ 16 h 124"/>
              <a:gd name="T74" fmla="*/ 110 w 166"/>
              <a:gd name="T75" fmla="*/ 8 h 124"/>
              <a:gd name="T76" fmla="*/ 116 w 166"/>
              <a:gd name="T77" fmla="*/ 0 h 124"/>
              <a:gd name="T78" fmla="*/ 132 w 166"/>
              <a:gd name="T79" fmla="*/ 2 h 124"/>
              <a:gd name="T80" fmla="*/ 136 w 166"/>
              <a:gd name="T81" fmla="*/ 16 h 124"/>
              <a:gd name="T82" fmla="*/ 136 w 166"/>
              <a:gd name="T83" fmla="*/ 16 h 124"/>
              <a:gd name="T84" fmla="*/ 136 w 166"/>
              <a:gd name="T85" fmla="*/ 20 h 124"/>
              <a:gd name="T86" fmla="*/ 134 w 166"/>
              <a:gd name="T87" fmla="*/ 24 h 124"/>
              <a:gd name="T88" fmla="*/ 124 w 166"/>
              <a:gd name="T89" fmla="*/ 32 h 124"/>
              <a:gd name="T90" fmla="*/ 122 w 166"/>
              <a:gd name="T91" fmla="*/ 32 h 124"/>
              <a:gd name="T92" fmla="*/ 112 w 166"/>
              <a:gd name="T93" fmla="*/ 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6" h="124">
                <a:moveTo>
                  <a:pt x="104" y="34"/>
                </a:moveTo>
                <a:lnTo>
                  <a:pt x="104" y="34"/>
                </a:lnTo>
                <a:lnTo>
                  <a:pt x="110" y="34"/>
                </a:lnTo>
                <a:lnTo>
                  <a:pt x="110" y="34"/>
                </a:lnTo>
                <a:lnTo>
                  <a:pt x="114" y="34"/>
                </a:lnTo>
                <a:lnTo>
                  <a:pt x="120" y="48"/>
                </a:lnTo>
                <a:lnTo>
                  <a:pt x="122" y="38"/>
                </a:lnTo>
                <a:lnTo>
                  <a:pt x="122" y="38"/>
                </a:lnTo>
                <a:lnTo>
                  <a:pt x="122" y="36"/>
                </a:lnTo>
                <a:lnTo>
                  <a:pt x="126" y="36"/>
                </a:lnTo>
                <a:lnTo>
                  <a:pt x="126" y="38"/>
                </a:lnTo>
                <a:lnTo>
                  <a:pt x="126" y="38"/>
                </a:lnTo>
                <a:lnTo>
                  <a:pt x="126" y="48"/>
                </a:lnTo>
                <a:lnTo>
                  <a:pt x="132" y="34"/>
                </a:lnTo>
                <a:lnTo>
                  <a:pt x="132" y="34"/>
                </a:lnTo>
                <a:lnTo>
                  <a:pt x="136" y="34"/>
                </a:lnTo>
                <a:lnTo>
                  <a:pt x="136" y="34"/>
                </a:lnTo>
                <a:lnTo>
                  <a:pt x="142" y="34"/>
                </a:lnTo>
                <a:lnTo>
                  <a:pt x="142" y="34"/>
                </a:lnTo>
                <a:lnTo>
                  <a:pt x="144" y="38"/>
                </a:lnTo>
                <a:lnTo>
                  <a:pt x="148" y="46"/>
                </a:lnTo>
                <a:lnTo>
                  <a:pt x="150" y="60"/>
                </a:lnTo>
                <a:lnTo>
                  <a:pt x="166" y="60"/>
                </a:lnTo>
                <a:lnTo>
                  <a:pt x="166" y="72"/>
                </a:lnTo>
                <a:lnTo>
                  <a:pt x="160" y="72"/>
                </a:lnTo>
                <a:lnTo>
                  <a:pt x="160" y="124"/>
                </a:lnTo>
                <a:lnTo>
                  <a:pt x="148" y="124"/>
                </a:lnTo>
                <a:lnTo>
                  <a:pt x="148" y="72"/>
                </a:lnTo>
                <a:lnTo>
                  <a:pt x="92" y="72"/>
                </a:lnTo>
                <a:lnTo>
                  <a:pt x="92" y="124"/>
                </a:lnTo>
                <a:lnTo>
                  <a:pt x="80" y="124"/>
                </a:lnTo>
                <a:lnTo>
                  <a:pt x="80" y="72"/>
                </a:lnTo>
                <a:lnTo>
                  <a:pt x="70" y="72"/>
                </a:lnTo>
                <a:lnTo>
                  <a:pt x="70" y="60"/>
                </a:lnTo>
                <a:lnTo>
                  <a:pt x="96" y="60"/>
                </a:lnTo>
                <a:lnTo>
                  <a:pt x="96" y="60"/>
                </a:lnTo>
                <a:lnTo>
                  <a:pt x="98" y="46"/>
                </a:lnTo>
                <a:lnTo>
                  <a:pt x="100" y="40"/>
                </a:lnTo>
                <a:lnTo>
                  <a:pt x="104" y="34"/>
                </a:lnTo>
                <a:lnTo>
                  <a:pt x="104" y="34"/>
                </a:lnTo>
                <a:close/>
                <a:moveTo>
                  <a:pt x="32" y="42"/>
                </a:moveTo>
                <a:lnTo>
                  <a:pt x="40" y="64"/>
                </a:lnTo>
                <a:lnTo>
                  <a:pt x="54" y="80"/>
                </a:lnTo>
                <a:lnTo>
                  <a:pt x="52" y="82"/>
                </a:lnTo>
                <a:lnTo>
                  <a:pt x="64" y="86"/>
                </a:lnTo>
                <a:lnTo>
                  <a:pt x="64" y="124"/>
                </a:lnTo>
                <a:lnTo>
                  <a:pt x="56" y="124"/>
                </a:lnTo>
                <a:lnTo>
                  <a:pt x="56" y="124"/>
                </a:lnTo>
                <a:lnTo>
                  <a:pt x="52" y="102"/>
                </a:lnTo>
                <a:lnTo>
                  <a:pt x="52" y="102"/>
                </a:lnTo>
                <a:lnTo>
                  <a:pt x="50" y="98"/>
                </a:lnTo>
                <a:lnTo>
                  <a:pt x="52" y="94"/>
                </a:lnTo>
                <a:lnTo>
                  <a:pt x="36" y="94"/>
                </a:lnTo>
                <a:lnTo>
                  <a:pt x="36" y="100"/>
                </a:lnTo>
                <a:lnTo>
                  <a:pt x="24" y="100"/>
                </a:lnTo>
                <a:lnTo>
                  <a:pt x="24" y="112"/>
                </a:lnTo>
                <a:lnTo>
                  <a:pt x="22" y="112"/>
                </a:lnTo>
                <a:lnTo>
                  <a:pt x="22" y="120"/>
                </a:lnTo>
                <a:lnTo>
                  <a:pt x="30" y="120"/>
                </a:lnTo>
                <a:lnTo>
                  <a:pt x="30" y="124"/>
                </a:lnTo>
                <a:lnTo>
                  <a:pt x="8" y="124"/>
                </a:lnTo>
                <a:lnTo>
                  <a:pt x="8" y="120"/>
                </a:lnTo>
                <a:lnTo>
                  <a:pt x="16" y="120"/>
                </a:lnTo>
                <a:lnTo>
                  <a:pt x="16" y="112"/>
                </a:lnTo>
                <a:lnTo>
                  <a:pt x="14" y="112"/>
                </a:lnTo>
                <a:lnTo>
                  <a:pt x="14" y="100"/>
                </a:lnTo>
                <a:lnTo>
                  <a:pt x="0" y="100"/>
                </a:lnTo>
                <a:lnTo>
                  <a:pt x="0" y="94"/>
                </a:lnTo>
                <a:lnTo>
                  <a:pt x="0" y="92"/>
                </a:lnTo>
                <a:lnTo>
                  <a:pt x="0" y="56"/>
                </a:lnTo>
                <a:lnTo>
                  <a:pt x="6" y="56"/>
                </a:lnTo>
                <a:lnTo>
                  <a:pt x="10" y="92"/>
                </a:lnTo>
                <a:lnTo>
                  <a:pt x="16" y="92"/>
                </a:lnTo>
                <a:lnTo>
                  <a:pt x="8" y="42"/>
                </a:lnTo>
                <a:lnTo>
                  <a:pt x="32" y="42"/>
                </a:lnTo>
                <a:lnTo>
                  <a:pt x="32" y="42"/>
                </a:lnTo>
                <a:close/>
                <a:moveTo>
                  <a:pt x="42" y="80"/>
                </a:moveTo>
                <a:lnTo>
                  <a:pt x="34" y="74"/>
                </a:lnTo>
                <a:lnTo>
                  <a:pt x="34" y="78"/>
                </a:lnTo>
                <a:lnTo>
                  <a:pt x="42" y="80"/>
                </a:lnTo>
                <a:lnTo>
                  <a:pt x="42" y="80"/>
                </a:lnTo>
                <a:close/>
                <a:moveTo>
                  <a:pt x="20" y="4"/>
                </a:moveTo>
                <a:lnTo>
                  <a:pt x="20" y="4"/>
                </a:lnTo>
                <a:lnTo>
                  <a:pt x="26" y="4"/>
                </a:lnTo>
                <a:lnTo>
                  <a:pt x="30" y="8"/>
                </a:lnTo>
                <a:lnTo>
                  <a:pt x="34" y="14"/>
                </a:lnTo>
                <a:lnTo>
                  <a:pt x="36" y="20"/>
                </a:lnTo>
                <a:lnTo>
                  <a:pt x="36" y="20"/>
                </a:lnTo>
                <a:lnTo>
                  <a:pt x="34" y="26"/>
                </a:lnTo>
                <a:lnTo>
                  <a:pt x="30" y="30"/>
                </a:lnTo>
                <a:lnTo>
                  <a:pt x="26" y="34"/>
                </a:lnTo>
                <a:lnTo>
                  <a:pt x="20" y="36"/>
                </a:lnTo>
                <a:lnTo>
                  <a:pt x="20" y="36"/>
                </a:lnTo>
                <a:lnTo>
                  <a:pt x="14" y="34"/>
                </a:lnTo>
                <a:lnTo>
                  <a:pt x="8" y="30"/>
                </a:lnTo>
                <a:lnTo>
                  <a:pt x="4" y="26"/>
                </a:lnTo>
                <a:lnTo>
                  <a:pt x="4" y="20"/>
                </a:lnTo>
                <a:lnTo>
                  <a:pt x="4" y="20"/>
                </a:lnTo>
                <a:lnTo>
                  <a:pt x="4" y="14"/>
                </a:lnTo>
                <a:lnTo>
                  <a:pt x="8" y="8"/>
                </a:lnTo>
                <a:lnTo>
                  <a:pt x="14" y="4"/>
                </a:lnTo>
                <a:lnTo>
                  <a:pt x="20" y="4"/>
                </a:lnTo>
                <a:lnTo>
                  <a:pt x="20" y="4"/>
                </a:lnTo>
                <a:close/>
                <a:moveTo>
                  <a:pt x="112" y="24"/>
                </a:moveTo>
                <a:lnTo>
                  <a:pt x="112" y="24"/>
                </a:lnTo>
                <a:lnTo>
                  <a:pt x="110" y="20"/>
                </a:lnTo>
                <a:lnTo>
                  <a:pt x="110" y="20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16"/>
                </a:lnTo>
                <a:lnTo>
                  <a:pt x="110" y="8"/>
                </a:lnTo>
                <a:lnTo>
                  <a:pt x="112" y="2"/>
                </a:lnTo>
                <a:lnTo>
                  <a:pt x="112" y="2"/>
                </a:lnTo>
                <a:lnTo>
                  <a:pt x="116" y="0"/>
                </a:lnTo>
                <a:lnTo>
                  <a:pt x="122" y="0"/>
                </a:lnTo>
                <a:lnTo>
                  <a:pt x="128" y="0"/>
                </a:lnTo>
                <a:lnTo>
                  <a:pt x="132" y="2"/>
                </a:lnTo>
                <a:lnTo>
                  <a:pt x="132" y="2"/>
                </a:lnTo>
                <a:lnTo>
                  <a:pt x="136" y="8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16"/>
                </a:lnTo>
                <a:lnTo>
                  <a:pt x="136" y="20"/>
                </a:lnTo>
                <a:lnTo>
                  <a:pt x="136" y="20"/>
                </a:lnTo>
                <a:lnTo>
                  <a:pt x="134" y="24"/>
                </a:lnTo>
                <a:lnTo>
                  <a:pt x="134" y="24"/>
                </a:lnTo>
                <a:lnTo>
                  <a:pt x="130" y="30"/>
                </a:lnTo>
                <a:lnTo>
                  <a:pt x="126" y="32"/>
                </a:lnTo>
                <a:lnTo>
                  <a:pt x="124" y="32"/>
                </a:lnTo>
                <a:lnTo>
                  <a:pt x="124" y="32"/>
                </a:lnTo>
                <a:lnTo>
                  <a:pt x="122" y="32"/>
                </a:lnTo>
                <a:lnTo>
                  <a:pt x="122" y="32"/>
                </a:lnTo>
                <a:lnTo>
                  <a:pt x="116" y="28"/>
                </a:lnTo>
                <a:lnTo>
                  <a:pt x="112" y="24"/>
                </a:lnTo>
                <a:lnTo>
                  <a:pt x="112" y="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394204" y="2545700"/>
            <a:ext cx="3403596" cy="3403580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72471" y="2931141"/>
            <a:ext cx="4047062" cy="2151686"/>
            <a:chOff x="1691680" y="2656345"/>
            <a:chExt cx="3456384" cy="1837644"/>
          </a:xfrm>
          <a:solidFill>
            <a:schemeClr val="accent1"/>
          </a:solidFill>
        </p:grpSpPr>
        <p:sp>
          <p:nvSpPr>
            <p:cNvPr id="7" name="等腰三角形 6"/>
            <p:cNvSpPr/>
            <p:nvPr/>
          </p:nvSpPr>
          <p:spPr>
            <a:xfrm rot="5400000">
              <a:off x="1564946" y="2783079"/>
              <a:ext cx="1837644" cy="1584176"/>
            </a:xfrm>
            <a:prstGeom prst="triangl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6200000" flipH="1">
              <a:off x="3437154" y="2783079"/>
              <a:ext cx="1837644" cy="1584176"/>
            </a:xfrm>
            <a:prstGeom prst="triangl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65315" y="2113653"/>
            <a:ext cx="3261369" cy="1854903"/>
            <a:chOff x="2089754" y="1916830"/>
            <a:chExt cx="2785365" cy="1584177"/>
          </a:xfrm>
          <a:solidFill>
            <a:schemeClr val="accent1"/>
          </a:solidFill>
        </p:grpSpPr>
        <p:sp>
          <p:nvSpPr>
            <p:cNvPr id="10" name="等腰三角形 9"/>
            <p:cNvSpPr/>
            <p:nvPr/>
          </p:nvSpPr>
          <p:spPr>
            <a:xfrm rot="12600000" flipH="1">
              <a:off x="3037475" y="1916831"/>
              <a:ext cx="1837644" cy="1584176"/>
            </a:xfrm>
            <a:prstGeom prst="triangl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9000000">
              <a:off x="2089754" y="1916830"/>
              <a:ext cx="1837644" cy="1584176"/>
            </a:xfrm>
            <a:prstGeom prst="triangl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399337" y="4439189"/>
            <a:ext cx="1393330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chemeClr val="accent2"/>
                </a:solidFill>
                <a:latin typeface="Arial Black" panose="020B0A04020102020204"/>
              </a:rPr>
              <a:t>TEXT</a:t>
            </a:r>
            <a:endParaRPr lang="en-US" altLang="zh-CN" sz="2400" dirty="0">
              <a:solidFill>
                <a:schemeClr val="accent2"/>
              </a:solidFill>
              <a:latin typeface="Arial Black" panose="020B0A040201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4428" y="2384197"/>
            <a:ext cx="1242648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000" dirty="0">
              <a:latin typeface="Arial Black" panose="020B0A040201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38428" y="2384197"/>
            <a:ext cx="1242648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000" dirty="0">
              <a:latin typeface="Arial Black" panose="020B0A040201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3792" y="3712934"/>
            <a:ext cx="1242648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000" dirty="0">
              <a:latin typeface="Arial Black" panose="020B0A040201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97568" y="3712934"/>
            <a:ext cx="1242648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000" dirty="0">
              <a:latin typeface="Arial Black" panose="020B0A040201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30626" y="3491970"/>
            <a:ext cx="2135788" cy="1030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Arial Black" panose="020B0A04020102020204"/>
              </a:rPr>
              <a:t>TEXT</a:t>
            </a:r>
            <a:endParaRPr lang="en-US" altLang="zh-CN" sz="1600" dirty="0">
              <a:latin typeface="Arial Black" panose="020B0A04020102020204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200" dirty="0"/>
              <a:t>And God said, Let </a:t>
            </a:r>
            <a:r>
              <a:rPr lang="en-US" altLang="zh-CN" sz="1400" dirty="0"/>
              <a:t>there</a:t>
            </a:r>
            <a:r>
              <a:rPr lang="en-US" altLang="zh-CN" sz="1200" dirty="0"/>
              <a:t> be light: and there was light</a:t>
            </a:r>
            <a:endParaRPr lang="en-US" altLang="zh-CN" sz="1200" dirty="0"/>
          </a:p>
        </p:txBody>
      </p:sp>
      <p:sp>
        <p:nvSpPr>
          <p:cNvPr id="18" name="矩形 17"/>
          <p:cNvSpPr/>
          <p:nvPr/>
        </p:nvSpPr>
        <p:spPr>
          <a:xfrm>
            <a:off x="8136925" y="3491970"/>
            <a:ext cx="2135788" cy="1030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Arial Black" panose="020B0A04020102020204"/>
              </a:rPr>
              <a:t>TEXT</a:t>
            </a:r>
            <a:endParaRPr lang="en-US" altLang="zh-CN" sz="16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200" dirty="0"/>
              <a:t>And God said, Let </a:t>
            </a:r>
            <a:r>
              <a:rPr lang="en-US" altLang="zh-CN" sz="1400" dirty="0"/>
              <a:t>there</a:t>
            </a:r>
            <a:r>
              <a:rPr lang="en-US" altLang="zh-CN" sz="1200" dirty="0"/>
              <a:t> be light: and there was light</a:t>
            </a:r>
            <a:endParaRPr lang="en-US" altLang="zh-CN" sz="1200" dirty="0"/>
          </a:p>
        </p:txBody>
      </p:sp>
      <p:sp>
        <p:nvSpPr>
          <p:cNvPr id="19" name="矩形 18"/>
          <p:cNvSpPr/>
          <p:nvPr/>
        </p:nvSpPr>
        <p:spPr>
          <a:xfrm>
            <a:off x="2426690" y="1470625"/>
            <a:ext cx="2135788" cy="1030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Arial Black" panose="020B0A04020102020204"/>
              </a:rPr>
              <a:t>TEXT</a:t>
            </a:r>
            <a:endParaRPr lang="en-US" altLang="zh-CN" sz="1600" dirty="0">
              <a:latin typeface="Arial Black" panose="020B0A04020102020204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200" dirty="0"/>
              <a:t>And God said, Let </a:t>
            </a:r>
            <a:r>
              <a:rPr lang="en-US" altLang="zh-CN" sz="1400" dirty="0"/>
              <a:t>there</a:t>
            </a:r>
            <a:r>
              <a:rPr lang="en-US" altLang="zh-CN" sz="1200" dirty="0"/>
              <a:t> be light: and there was light</a:t>
            </a:r>
            <a:endParaRPr lang="en-US" altLang="zh-CN" sz="1200" dirty="0"/>
          </a:p>
        </p:txBody>
      </p:sp>
      <p:sp>
        <p:nvSpPr>
          <p:cNvPr id="20" name="矩形 19"/>
          <p:cNvSpPr/>
          <p:nvPr/>
        </p:nvSpPr>
        <p:spPr>
          <a:xfrm>
            <a:off x="7629526" y="1470625"/>
            <a:ext cx="2135788" cy="1030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Arial Black" panose="020B0A04020102020204"/>
              </a:rPr>
              <a:t>TEXT</a:t>
            </a:r>
            <a:endParaRPr lang="en-US" altLang="zh-CN" sz="16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200" dirty="0"/>
              <a:t>And God said, Let </a:t>
            </a:r>
            <a:r>
              <a:rPr lang="en-US" altLang="zh-CN" sz="1400" dirty="0"/>
              <a:t>there</a:t>
            </a:r>
            <a:r>
              <a:rPr lang="en-US" altLang="zh-CN" sz="1200" dirty="0"/>
              <a:t> be light: and there was light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221953" y="1770250"/>
            <a:ext cx="7938594" cy="813585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任意多边形 5"/>
          <p:cNvSpPr/>
          <p:nvPr/>
        </p:nvSpPr>
        <p:spPr>
          <a:xfrm rot="5400000">
            <a:off x="2060963" y="1824024"/>
            <a:ext cx="1044303" cy="1152128"/>
          </a:xfrm>
          <a:custGeom>
            <a:avLst/>
            <a:gdLst>
              <a:gd name="connsiteX0" fmla="*/ 0 w 1044303"/>
              <a:gd name="connsiteY0" fmla="*/ 1016528 h 1152128"/>
              <a:gd name="connsiteX1" fmla="*/ 0 w 1044303"/>
              <a:gd name="connsiteY1" fmla="*/ 135600 h 1152128"/>
              <a:gd name="connsiteX2" fmla="*/ 135600 w 1044303"/>
              <a:gd name="connsiteY2" fmla="*/ 0 h 1152128"/>
              <a:gd name="connsiteX3" fmla="*/ 677985 w 1044303"/>
              <a:gd name="connsiteY3" fmla="*/ 0 h 1152128"/>
              <a:gd name="connsiteX4" fmla="*/ 813585 w 1044303"/>
              <a:gd name="connsiteY4" fmla="*/ 135600 h 1152128"/>
              <a:gd name="connsiteX5" fmla="*/ 813585 w 1044303"/>
              <a:gd name="connsiteY5" fmla="*/ 648343 h 1152128"/>
              <a:gd name="connsiteX6" fmla="*/ 1044303 w 1044303"/>
              <a:gd name="connsiteY6" fmla="*/ 939297 h 1152128"/>
              <a:gd name="connsiteX7" fmla="*/ 813585 w 1044303"/>
              <a:gd name="connsiteY7" fmla="*/ 939297 h 1152128"/>
              <a:gd name="connsiteX8" fmla="*/ 813585 w 1044303"/>
              <a:gd name="connsiteY8" fmla="*/ 1016528 h 1152128"/>
              <a:gd name="connsiteX9" fmla="*/ 677985 w 1044303"/>
              <a:gd name="connsiteY9" fmla="*/ 1152128 h 1152128"/>
              <a:gd name="connsiteX10" fmla="*/ 135600 w 1044303"/>
              <a:gd name="connsiteY10" fmla="*/ 1152128 h 1152128"/>
              <a:gd name="connsiteX11" fmla="*/ 0 w 1044303"/>
              <a:gd name="connsiteY11" fmla="*/ 1016528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4303" h="1152128">
                <a:moveTo>
                  <a:pt x="0" y="1016528"/>
                </a:moveTo>
                <a:lnTo>
                  <a:pt x="0" y="135600"/>
                </a:lnTo>
                <a:cubicBezTo>
                  <a:pt x="0" y="60710"/>
                  <a:pt x="60710" y="0"/>
                  <a:pt x="135600" y="0"/>
                </a:cubicBezTo>
                <a:lnTo>
                  <a:pt x="677985" y="0"/>
                </a:lnTo>
                <a:cubicBezTo>
                  <a:pt x="752875" y="0"/>
                  <a:pt x="813585" y="60710"/>
                  <a:pt x="813585" y="135600"/>
                </a:cubicBezTo>
                <a:lnTo>
                  <a:pt x="813585" y="648343"/>
                </a:lnTo>
                <a:lnTo>
                  <a:pt x="1044303" y="939297"/>
                </a:lnTo>
                <a:lnTo>
                  <a:pt x="813585" y="939297"/>
                </a:lnTo>
                <a:lnTo>
                  <a:pt x="813585" y="1016528"/>
                </a:lnTo>
                <a:cubicBezTo>
                  <a:pt x="813585" y="1091418"/>
                  <a:pt x="752875" y="1152128"/>
                  <a:pt x="677985" y="1152128"/>
                </a:cubicBezTo>
                <a:lnTo>
                  <a:pt x="135600" y="1152128"/>
                </a:lnTo>
                <a:cubicBezTo>
                  <a:pt x="60710" y="1152128"/>
                  <a:pt x="0" y="1091418"/>
                  <a:pt x="0" y="101652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4026" y="2023081"/>
            <a:ext cx="927690" cy="505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Arial Black" panose="020B0A04020102020204"/>
              </a:rPr>
              <a:t>Text</a:t>
            </a:r>
            <a:endParaRPr lang="zh-CN" altLang="en-US" sz="2400" dirty="0">
              <a:latin typeface="Arial Black" panose="020B0A040201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5198" y="2109193"/>
            <a:ext cx="4826257" cy="333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latin typeface="Arial Black" panose="020B0A04020102020204"/>
              </a:rPr>
              <a:t>At the first God made the heaven and the earth</a:t>
            </a:r>
            <a:endParaRPr lang="en-US" altLang="zh-CN" sz="1400" dirty="0">
              <a:latin typeface="Arial Black" panose="020B0A04020102020204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663603" y="3050410"/>
            <a:ext cx="7867748" cy="813585"/>
          </a:xfrm>
          <a:prstGeom prst="roundRect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" name="任意多边形 9"/>
          <p:cNvSpPr/>
          <p:nvPr/>
        </p:nvSpPr>
        <p:spPr>
          <a:xfrm rot="5400000">
            <a:off x="8631444" y="3104185"/>
            <a:ext cx="1044303" cy="1152128"/>
          </a:xfrm>
          <a:custGeom>
            <a:avLst/>
            <a:gdLst>
              <a:gd name="connsiteX0" fmla="*/ 0 w 1044303"/>
              <a:gd name="connsiteY0" fmla="*/ 1016528 h 1152128"/>
              <a:gd name="connsiteX1" fmla="*/ 0 w 1044303"/>
              <a:gd name="connsiteY1" fmla="*/ 135600 h 1152128"/>
              <a:gd name="connsiteX2" fmla="*/ 135600 w 1044303"/>
              <a:gd name="connsiteY2" fmla="*/ 0 h 1152128"/>
              <a:gd name="connsiteX3" fmla="*/ 677985 w 1044303"/>
              <a:gd name="connsiteY3" fmla="*/ 0 h 1152128"/>
              <a:gd name="connsiteX4" fmla="*/ 813585 w 1044303"/>
              <a:gd name="connsiteY4" fmla="*/ 135600 h 1152128"/>
              <a:gd name="connsiteX5" fmla="*/ 813585 w 1044303"/>
              <a:gd name="connsiteY5" fmla="*/ 648343 h 1152128"/>
              <a:gd name="connsiteX6" fmla="*/ 1044303 w 1044303"/>
              <a:gd name="connsiteY6" fmla="*/ 939297 h 1152128"/>
              <a:gd name="connsiteX7" fmla="*/ 813585 w 1044303"/>
              <a:gd name="connsiteY7" fmla="*/ 939297 h 1152128"/>
              <a:gd name="connsiteX8" fmla="*/ 813585 w 1044303"/>
              <a:gd name="connsiteY8" fmla="*/ 1016528 h 1152128"/>
              <a:gd name="connsiteX9" fmla="*/ 677985 w 1044303"/>
              <a:gd name="connsiteY9" fmla="*/ 1152128 h 1152128"/>
              <a:gd name="connsiteX10" fmla="*/ 135600 w 1044303"/>
              <a:gd name="connsiteY10" fmla="*/ 1152128 h 1152128"/>
              <a:gd name="connsiteX11" fmla="*/ 0 w 1044303"/>
              <a:gd name="connsiteY11" fmla="*/ 1016528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4303" h="1152128">
                <a:moveTo>
                  <a:pt x="0" y="1016528"/>
                </a:moveTo>
                <a:lnTo>
                  <a:pt x="0" y="135600"/>
                </a:lnTo>
                <a:cubicBezTo>
                  <a:pt x="0" y="60710"/>
                  <a:pt x="60710" y="0"/>
                  <a:pt x="135600" y="0"/>
                </a:cubicBezTo>
                <a:lnTo>
                  <a:pt x="677985" y="0"/>
                </a:lnTo>
                <a:cubicBezTo>
                  <a:pt x="752875" y="0"/>
                  <a:pt x="813585" y="60710"/>
                  <a:pt x="813585" y="135600"/>
                </a:cubicBezTo>
                <a:lnTo>
                  <a:pt x="813585" y="648343"/>
                </a:lnTo>
                <a:lnTo>
                  <a:pt x="1044303" y="939297"/>
                </a:lnTo>
                <a:lnTo>
                  <a:pt x="813585" y="939297"/>
                </a:lnTo>
                <a:lnTo>
                  <a:pt x="813585" y="1016528"/>
                </a:lnTo>
                <a:cubicBezTo>
                  <a:pt x="813585" y="1091418"/>
                  <a:pt x="752875" y="1152128"/>
                  <a:pt x="677985" y="1152128"/>
                </a:cubicBezTo>
                <a:lnTo>
                  <a:pt x="135600" y="1152128"/>
                </a:lnTo>
                <a:cubicBezTo>
                  <a:pt x="60710" y="1152128"/>
                  <a:pt x="0" y="1091418"/>
                  <a:pt x="0" y="1016528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74507" y="3303242"/>
            <a:ext cx="927690" cy="505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Arial Black" panose="020B0A04020102020204"/>
              </a:rPr>
              <a:t>Text</a:t>
            </a:r>
            <a:endParaRPr lang="zh-CN" altLang="en-US" sz="2400" dirty="0">
              <a:solidFill>
                <a:schemeClr val="accent2"/>
              </a:solidFill>
              <a:latin typeface="Arial Black" panose="020B0A040201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05900" y="3389353"/>
            <a:ext cx="4826257" cy="333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accent2"/>
                </a:solidFill>
                <a:latin typeface="Arial Black" panose="020B0A04020102020204"/>
              </a:rPr>
              <a:t>At the first God made the heaven and the earth</a:t>
            </a:r>
            <a:endParaRPr lang="en-US" altLang="zh-CN" sz="1400" dirty="0">
              <a:solidFill>
                <a:schemeClr val="accent2"/>
              </a:solidFill>
              <a:latin typeface="Arial Black" panose="020B0A04020102020204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221953" y="4437250"/>
            <a:ext cx="7938594" cy="813585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任意多边形 13"/>
          <p:cNvSpPr/>
          <p:nvPr/>
        </p:nvSpPr>
        <p:spPr>
          <a:xfrm rot="5400000">
            <a:off x="2060963" y="4491024"/>
            <a:ext cx="1044303" cy="1152128"/>
          </a:xfrm>
          <a:custGeom>
            <a:avLst/>
            <a:gdLst>
              <a:gd name="connsiteX0" fmla="*/ 0 w 1044303"/>
              <a:gd name="connsiteY0" fmla="*/ 1016528 h 1152128"/>
              <a:gd name="connsiteX1" fmla="*/ 0 w 1044303"/>
              <a:gd name="connsiteY1" fmla="*/ 135600 h 1152128"/>
              <a:gd name="connsiteX2" fmla="*/ 135600 w 1044303"/>
              <a:gd name="connsiteY2" fmla="*/ 0 h 1152128"/>
              <a:gd name="connsiteX3" fmla="*/ 677985 w 1044303"/>
              <a:gd name="connsiteY3" fmla="*/ 0 h 1152128"/>
              <a:gd name="connsiteX4" fmla="*/ 813585 w 1044303"/>
              <a:gd name="connsiteY4" fmla="*/ 135600 h 1152128"/>
              <a:gd name="connsiteX5" fmla="*/ 813585 w 1044303"/>
              <a:gd name="connsiteY5" fmla="*/ 648343 h 1152128"/>
              <a:gd name="connsiteX6" fmla="*/ 1044303 w 1044303"/>
              <a:gd name="connsiteY6" fmla="*/ 939297 h 1152128"/>
              <a:gd name="connsiteX7" fmla="*/ 813585 w 1044303"/>
              <a:gd name="connsiteY7" fmla="*/ 939297 h 1152128"/>
              <a:gd name="connsiteX8" fmla="*/ 813585 w 1044303"/>
              <a:gd name="connsiteY8" fmla="*/ 1016528 h 1152128"/>
              <a:gd name="connsiteX9" fmla="*/ 677985 w 1044303"/>
              <a:gd name="connsiteY9" fmla="*/ 1152128 h 1152128"/>
              <a:gd name="connsiteX10" fmla="*/ 135600 w 1044303"/>
              <a:gd name="connsiteY10" fmla="*/ 1152128 h 1152128"/>
              <a:gd name="connsiteX11" fmla="*/ 0 w 1044303"/>
              <a:gd name="connsiteY11" fmla="*/ 1016528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4303" h="1152128">
                <a:moveTo>
                  <a:pt x="0" y="1016528"/>
                </a:moveTo>
                <a:lnTo>
                  <a:pt x="0" y="135600"/>
                </a:lnTo>
                <a:cubicBezTo>
                  <a:pt x="0" y="60710"/>
                  <a:pt x="60710" y="0"/>
                  <a:pt x="135600" y="0"/>
                </a:cubicBezTo>
                <a:lnTo>
                  <a:pt x="677985" y="0"/>
                </a:lnTo>
                <a:cubicBezTo>
                  <a:pt x="752875" y="0"/>
                  <a:pt x="813585" y="60710"/>
                  <a:pt x="813585" y="135600"/>
                </a:cubicBezTo>
                <a:lnTo>
                  <a:pt x="813585" y="648343"/>
                </a:lnTo>
                <a:lnTo>
                  <a:pt x="1044303" y="939297"/>
                </a:lnTo>
                <a:lnTo>
                  <a:pt x="813585" y="939297"/>
                </a:lnTo>
                <a:lnTo>
                  <a:pt x="813585" y="1016528"/>
                </a:lnTo>
                <a:cubicBezTo>
                  <a:pt x="813585" y="1091418"/>
                  <a:pt x="752875" y="1152128"/>
                  <a:pt x="677985" y="1152128"/>
                </a:cubicBezTo>
                <a:lnTo>
                  <a:pt x="135600" y="1152128"/>
                </a:lnTo>
                <a:cubicBezTo>
                  <a:pt x="60710" y="1152128"/>
                  <a:pt x="0" y="1091418"/>
                  <a:pt x="0" y="101652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04026" y="4690081"/>
            <a:ext cx="927690" cy="505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Arial Black" panose="020B0A04020102020204"/>
              </a:rPr>
              <a:t>Text</a:t>
            </a:r>
            <a:endParaRPr lang="zh-CN" altLang="en-US" sz="2400" dirty="0">
              <a:latin typeface="Arial Black" panose="020B0A040201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15198" y="4776193"/>
            <a:ext cx="4826257" cy="333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latin typeface="Arial Black" panose="020B0A04020102020204"/>
              </a:rPr>
              <a:t>At the first God made the heaven and the earth</a:t>
            </a:r>
            <a:endParaRPr lang="en-US" altLang="zh-CN" sz="1400" dirty="0">
              <a:latin typeface="Arial Black" panose="020B0A040201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等腰三角形 4"/>
          <p:cNvSpPr/>
          <p:nvPr/>
        </p:nvSpPr>
        <p:spPr>
          <a:xfrm>
            <a:off x="4355887" y="1656285"/>
            <a:ext cx="3458846" cy="2981764"/>
          </a:xfrm>
          <a:prstGeom prst="triangle">
            <a:avLst/>
          </a:prstGeom>
          <a:solidFill>
            <a:schemeClr val="bg2">
              <a:lumMod val="60000"/>
              <a:lumOff val="40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273419" y="1301122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TEXT</a:t>
            </a: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49333" y="3147167"/>
            <a:ext cx="16933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8" name="椭圆 7"/>
          <p:cNvSpPr/>
          <p:nvPr/>
        </p:nvSpPr>
        <p:spPr>
          <a:xfrm>
            <a:off x="3752098" y="3643370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Arial Black" panose="020B0A04020102020204"/>
              </a:rPr>
              <a:t>TEXT</a:t>
            </a:r>
            <a:endParaRPr lang="zh-CN" altLang="en-US" sz="2400" dirty="0">
              <a:solidFill>
                <a:srgbClr val="FFFFFF"/>
              </a:solidFill>
              <a:latin typeface="Arial Black" panose="020B0A04020102020204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794740" y="3643370"/>
            <a:ext cx="1645162" cy="164516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solidFill>
                  <a:srgbClr val="FFFFFF"/>
                </a:solidFill>
                <a:latin typeface="Arial Black" panose="020B0A04020102020204"/>
              </a:rPr>
              <a:t>TEXT</a:t>
            </a:r>
            <a:endParaRPr lang="zh-CN" altLang="en-US" sz="2400" dirty="0">
              <a:solidFill>
                <a:srgbClr val="FFFFFF"/>
              </a:solidFill>
              <a:latin typeface="Arial Black" panose="020B0A040201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5560" y="2382216"/>
            <a:ext cx="296047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200" dirty="0"/>
              <a:t>And the earth was waste and without form; and it was dark on the face of the deep: and the Spirit of God was moving on the face of the waters</a:t>
            </a:r>
            <a:endParaRPr lang="en-US" altLang="zh-CN" sz="1200" dirty="0"/>
          </a:p>
        </p:txBody>
      </p:sp>
      <p:sp>
        <p:nvSpPr>
          <p:cNvPr id="11" name="矩形 10"/>
          <p:cNvSpPr/>
          <p:nvPr/>
        </p:nvSpPr>
        <p:spPr>
          <a:xfrm>
            <a:off x="7136185" y="2382216"/>
            <a:ext cx="296047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200" dirty="0"/>
              <a:t>And the earth was waste and without form; and it was dark on the face of the deep: and the Spirit of God was moving on the face of the waters</a:t>
            </a:r>
            <a:endParaRPr lang="en-US" altLang="zh-CN" sz="1200" dirty="0"/>
          </a:p>
        </p:txBody>
      </p:sp>
      <p:sp>
        <p:nvSpPr>
          <p:cNvPr id="12" name="矩形 11"/>
          <p:cNvSpPr/>
          <p:nvPr/>
        </p:nvSpPr>
        <p:spPr>
          <a:xfrm>
            <a:off x="4642558" y="5229203"/>
            <a:ext cx="296047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200" dirty="0"/>
              <a:t>And the earth was waste and without form; and it was dark on the face of the deep: and the Spirit of God was moving on the face of the waters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4543425" y="2780928"/>
            <a:ext cx="3105150" cy="2676856"/>
          </a:xfrm>
          <a:custGeom>
            <a:avLst/>
            <a:gdLst>
              <a:gd name="connsiteX0" fmla="*/ 1657350 w 3314700"/>
              <a:gd name="connsiteY0" fmla="*/ 510242 h 2857502"/>
              <a:gd name="connsiteX1" fmla="*/ 434073 w 3314700"/>
              <a:gd name="connsiteY1" fmla="*/ 2619342 h 2857502"/>
              <a:gd name="connsiteX2" fmla="*/ 2880627 w 3314700"/>
              <a:gd name="connsiteY2" fmla="*/ 2619342 h 2857502"/>
              <a:gd name="connsiteX3" fmla="*/ 1657350 w 3314700"/>
              <a:gd name="connsiteY3" fmla="*/ 0 h 2857502"/>
              <a:gd name="connsiteX4" fmla="*/ 3314700 w 3314700"/>
              <a:gd name="connsiteY4" fmla="*/ 2857502 h 2857502"/>
              <a:gd name="connsiteX5" fmla="*/ 0 w 3314700"/>
              <a:gd name="connsiteY5" fmla="*/ 2857502 h 285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4700" h="2857502">
                <a:moveTo>
                  <a:pt x="1657350" y="510242"/>
                </a:moveTo>
                <a:lnTo>
                  <a:pt x="434073" y="2619342"/>
                </a:lnTo>
                <a:lnTo>
                  <a:pt x="2880627" y="2619342"/>
                </a:lnTo>
                <a:close/>
                <a:moveTo>
                  <a:pt x="1657350" y="0"/>
                </a:moveTo>
                <a:lnTo>
                  <a:pt x="3314700" y="2857502"/>
                </a:lnTo>
                <a:lnTo>
                  <a:pt x="0" y="2857502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5176839" y="2132856"/>
            <a:ext cx="1838325" cy="158476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4007769" y="4187180"/>
            <a:ext cx="1838325" cy="158476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6381751" y="4187180"/>
            <a:ext cx="1838325" cy="1584762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81510" y="3080763"/>
            <a:ext cx="1242648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1400" dirty="0">
              <a:latin typeface="Arial Black" panose="020B0A0402010202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05606" y="5024830"/>
            <a:ext cx="1242648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1400" dirty="0">
              <a:latin typeface="Arial Black" panose="020B0A040201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79588" y="5024830"/>
            <a:ext cx="1242648" cy="574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1400" dirty="0">
              <a:latin typeface="Arial Black" panose="020B0A0402010202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06169" y="4317916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1600" dirty="0">
              <a:latin typeface="Arial Black" panose="020B0A040201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7054" y="3339305"/>
            <a:ext cx="3967042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2800" dirty="0">
              <a:latin typeface="Arial Black" panose="020B0A04020102020204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7709064" y="3339305"/>
            <a:ext cx="3955888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28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3238498" y="1111812"/>
            <a:ext cx="5715002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28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6113562" y="1833571"/>
            <a:ext cx="3506642" cy="350664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2358213" y="3338943"/>
            <a:ext cx="471108" cy="47110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717800" y="2335983"/>
            <a:ext cx="420230" cy="42022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626578" y="1734361"/>
            <a:ext cx="352297" cy="35229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748512" y="1774970"/>
            <a:ext cx="271080" cy="271079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5664901" y="2452134"/>
            <a:ext cx="187927" cy="18792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649773" y="3131260"/>
            <a:ext cx="886474" cy="88647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381330" y="4225367"/>
            <a:ext cx="755068" cy="75506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557907" y="4912343"/>
            <a:ext cx="652290" cy="65228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504520" y="4940281"/>
            <a:ext cx="596412" cy="59641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2655716" y="4330701"/>
            <a:ext cx="544398" cy="5443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椭圆 80"/>
          <p:cNvSpPr/>
          <p:nvPr/>
        </p:nvSpPr>
        <p:spPr>
          <a:xfrm rot="10800000">
            <a:off x="9362679" y="3342081"/>
            <a:ext cx="471108" cy="47110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椭圆 81"/>
          <p:cNvSpPr/>
          <p:nvPr/>
        </p:nvSpPr>
        <p:spPr>
          <a:xfrm rot="10800000">
            <a:off x="9053971" y="4395920"/>
            <a:ext cx="420228" cy="42023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3" name="椭圆 82"/>
          <p:cNvSpPr/>
          <p:nvPr/>
        </p:nvSpPr>
        <p:spPr>
          <a:xfrm rot="10800000">
            <a:off x="8213127" y="5065476"/>
            <a:ext cx="352297" cy="35229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4" name="椭圆 83"/>
          <p:cNvSpPr/>
          <p:nvPr/>
        </p:nvSpPr>
        <p:spPr>
          <a:xfrm rot="10800000">
            <a:off x="7172408" y="5106085"/>
            <a:ext cx="271080" cy="271079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椭圆 84"/>
          <p:cNvSpPr/>
          <p:nvPr/>
        </p:nvSpPr>
        <p:spPr>
          <a:xfrm rot="10800000">
            <a:off x="6339174" y="4512073"/>
            <a:ext cx="187927" cy="18792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椭圆 86"/>
          <p:cNvSpPr/>
          <p:nvPr/>
        </p:nvSpPr>
        <p:spPr>
          <a:xfrm rot="10800000">
            <a:off x="6055603" y="2171699"/>
            <a:ext cx="755066" cy="75506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椭圆 87"/>
          <p:cNvSpPr/>
          <p:nvPr/>
        </p:nvSpPr>
        <p:spPr>
          <a:xfrm rot="10800000">
            <a:off x="6981803" y="1587500"/>
            <a:ext cx="652290" cy="65229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椭圆 88"/>
          <p:cNvSpPr/>
          <p:nvPr/>
        </p:nvSpPr>
        <p:spPr>
          <a:xfrm rot="10800000">
            <a:off x="8091068" y="1615440"/>
            <a:ext cx="596412" cy="59641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椭圆 89"/>
          <p:cNvSpPr/>
          <p:nvPr/>
        </p:nvSpPr>
        <p:spPr>
          <a:xfrm rot="10800000">
            <a:off x="8991887" y="2277033"/>
            <a:ext cx="544398" cy="54439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055570" y="2628681"/>
            <a:ext cx="2276248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+mj-lt"/>
              </a:rPr>
              <a:t>TEXT</a:t>
            </a:r>
            <a:endParaRPr lang="en-US" altLang="zh-CN" sz="32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/>
              <a:t>And God said, Let there be light: and there was light</a:t>
            </a:r>
            <a:endParaRPr lang="en-US" altLang="zh-CN" sz="2000" dirty="0"/>
          </a:p>
        </p:txBody>
      </p:sp>
      <p:sp>
        <p:nvSpPr>
          <p:cNvPr id="92" name="矩形 91"/>
          <p:cNvSpPr/>
          <p:nvPr/>
        </p:nvSpPr>
        <p:spPr>
          <a:xfrm>
            <a:off x="6860181" y="2634614"/>
            <a:ext cx="2276248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3200" dirty="0">
              <a:solidFill>
                <a:schemeClr val="accent2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accent2"/>
                </a:solidFill>
              </a:rPr>
              <a:t>And God said, Let there be light: and there was light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571797" y="1833571"/>
            <a:ext cx="3506642" cy="350664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2358213" y="3338943"/>
            <a:ext cx="471108" cy="47110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717800" y="2335983"/>
            <a:ext cx="420230" cy="42022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3626578" y="1734361"/>
            <a:ext cx="352297" cy="35229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4748512" y="1774970"/>
            <a:ext cx="271080" cy="271079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5664901" y="2452134"/>
            <a:ext cx="187927" cy="18792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649773" y="3131260"/>
            <a:ext cx="886474" cy="88647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5381330" y="4225367"/>
            <a:ext cx="755068" cy="75506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557907" y="4912343"/>
            <a:ext cx="652290" cy="65228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3504520" y="4940281"/>
            <a:ext cx="596412" cy="59641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2655716" y="4330701"/>
            <a:ext cx="544398" cy="544396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椭圆 80"/>
          <p:cNvSpPr/>
          <p:nvPr/>
        </p:nvSpPr>
        <p:spPr>
          <a:xfrm rot="10800000">
            <a:off x="9362679" y="3342081"/>
            <a:ext cx="471108" cy="47110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2" name="椭圆 81"/>
          <p:cNvSpPr/>
          <p:nvPr/>
        </p:nvSpPr>
        <p:spPr>
          <a:xfrm rot="10800000">
            <a:off x="9053971" y="4395920"/>
            <a:ext cx="420228" cy="42023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3" name="椭圆 82"/>
          <p:cNvSpPr/>
          <p:nvPr/>
        </p:nvSpPr>
        <p:spPr>
          <a:xfrm rot="10800000">
            <a:off x="8213127" y="5065476"/>
            <a:ext cx="352297" cy="35229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4" name="椭圆 83"/>
          <p:cNvSpPr/>
          <p:nvPr/>
        </p:nvSpPr>
        <p:spPr>
          <a:xfrm rot="10800000">
            <a:off x="7172408" y="5106085"/>
            <a:ext cx="271080" cy="271079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椭圆 84"/>
          <p:cNvSpPr/>
          <p:nvPr/>
        </p:nvSpPr>
        <p:spPr>
          <a:xfrm rot="10800000">
            <a:off x="6339174" y="4512073"/>
            <a:ext cx="187927" cy="187927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椭圆 86"/>
          <p:cNvSpPr/>
          <p:nvPr/>
        </p:nvSpPr>
        <p:spPr>
          <a:xfrm rot="10800000">
            <a:off x="6055603" y="2171699"/>
            <a:ext cx="755066" cy="75506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8" name="椭圆 87"/>
          <p:cNvSpPr/>
          <p:nvPr/>
        </p:nvSpPr>
        <p:spPr>
          <a:xfrm rot="10800000">
            <a:off x="6981803" y="1587500"/>
            <a:ext cx="652290" cy="65229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9" name="椭圆 88"/>
          <p:cNvSpPr/>
          <p:nvPr/>
        </p:nvSpPr>
        <p:spPr>
          <a:xfrm rot="10800000">
            <a:off x="8091068" y="1615440"/>
            <a:ext cx="596412" cy="596412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椭圆 89"/>
          <p:cNvSpPr/>
          <p:nvPr/>
        </p:nvSpPr>
        <p:spPr>
          <a:xfrm rot="10800000">
            <a:off x="8991887" y="2277033"/>
            <a:ext cx="544398" cy="544398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055570" y="2628681"/>
            <a:ext cx="2276248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3200" dirty="0">
              <a:solidFill>
                <a:schemeClr val="accent2"/>
              </a:solidFill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chemeClr val="accent2"/>
                </a:solidFill>
              </a:rPr>
              <a:t>And God said, Let there be light: and there was light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860181" y="2634614"/>
            <a:ext cx="2276248" cy="1916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+mj-lt"/>
              </a:rPr>
              <a:t>TEXT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/>
              <a:t>And God said, Let there be light: and there was light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右箭头标注 2"/>
          <p:cNvSpPr/>
          <p:nvPr/>
        </p:nvSpPr>
        <p:spPr>
          <a:xfrm>
            <a:off x="1962152" y="1772816"/>
            <a:ext cx="8267698" cy="1146200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rgbClr val="FFFFFF"/>
                </a:solidFill>
                <a:latin typeface="+mj-lt"/>
              </a:rPr>
              <a:t>TEXT</a:t>
            </a:r>
            <a:endParaRPr lang="en-US" altLang="zh-CN" sz="3200" b="1" dirty="0">
              <a:solidFill>
                <a:srgbClr val="FFFFFF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rgbClr val="FFFFFF"/>
                </a:solidFill>
              </a:rPr>
              <a:t>And God said, Let there be light: and there was light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  <p:sp>
        <p:nvSpPr>
          <p:cNvPr id="4" name="右箭头标注 3"/>
          <p:cNvSpPr/>
          <p:nvPr/>
        </p:nvSpPr>
        <p:spPr>
          <a:xfrm flipH="1">
            <a:off x="1962151" y="3068216"/>
            <a:ext cx="8267696" cy="1146200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rgbClr val="FFFFFF"/>
                </a:solidFill>
                <a:latin typeface="+mj-lt"/>
              </a:rPr>
              <a:t>TEXT</a:t>
            </a:r>
            <a:endParaRPr lang="en-US" altLang="zh-CN" sz="3600" b="1" dirty="0">
              <a:solidFill>
                <a:srgbClr val="FFFFFF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rgbClr val="FFFFFF"/>
                </a:solidFill>
              </a:rPr>
              <a:t>And God said, Let there be light: and there was light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  <p:sp>
        <p:nvSpPr>
          <p:cNvPr id="5" name="右箭头标注 4"/>
          <p:cNvSpPr/>
          <p:nvPr/>
        </p:nvSpPr>
        <p:spPr>
          <a:xfrm>
            <a:off x="1962152" y="4363616"/>
            <a:ext cx="8267698" cy="1146200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rgbClr val="FFFFFF"/>
                </a:solidFill>
                <a:latin typeface="+mj-lt"/>
              </a:rPr>
              <a:t>TEXT</a:t>
            </a:r>
            <a:endParaRPr lang="en-US" altLang="zh-CN" sz="3600" b="1" dirty="0">
              <a:solidFill>
                <a:srgbClr val="FFFFFF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solidFill>
                  <a:srgbClr val="FFFFFF"/>
                </a:solidFill>
              </a:rPr>
              <a:t>And God said, Let there be light: and there was light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7" name="同侧圆角矩形 6"/>
          <p:cNvSpPr/>
          <p:nvPr/>
        </p:nvSpPr>
        <p:spPr>
          <a:xfrm>
            <a:off x="2356655" y="1412776"/>
            <a:ext cx="2279044" cy="276642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4A5D69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rgbClr val="4A5D69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</a:rPr>
              <a:t>And God said, Let </a:t>
            </a:r>
            <a:r>
              <a:rPr lang="en-US" altLang="zh-CN" dirty="0">
                <a:solidFill>
                  <a:srgbClr val="4A5D69"/>
                </a:solidFill>
              </a:rPr>
              <a:t>there</a:t>
            </a:r>
            <a:r>
              <a:rPr lang="en-US" altLang="zh-CN" sz="1600" dirty="0">
                <a:solidFill>
                  <a:srgbClr val="4A5D69"/>
                </a:solidFill>
              </a:rPr>
              <a:t> be light: and there was light</a:t>
            </a:r>
            <a:endParaRPr lang="en-US" altLang="zh-CN" sz="1600" dirty="0">
              <a:solidFill>
                <a:srgbClr val="4A5D69"/>
              </a:solidFill>
            </a:endParaRPr>
          </a:p>
        </p:txBody>
      </p:sp>
      <p:sp>
        <p:nvSpPr>
          <p:cNvPr id="9" name="同侧圆角矩形 8"/>
          <p:cNvSpPr/>
          <p:nvPr/>
        </p:nvSpPr>
        <p:spPr>
          <a:xfrm>
            <a:off x="7556305" y="1412776"/>
            <a:ext cx="2279044" cy="276642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4A5D69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rgbClr val="4A5D69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</a:rPr>
              <a:t>And God said, Let </a:t>
            </a:r>
            <a:r>
              <a:rPr lang="en-US" altLang="zh-CN" dirty="0">
                <a:solidFill>
                  <a:srgbClr val="4A5D69"/>
                </a:solidFill>
              </a:rPr>
              <a:t>there</a:t>
            </a:r>
            <a:r>
              <a:rPr lang="en-US" altLang="zh-CN" sz="1600" dirty="0">
                <a:solidFill>
                  <a:srgbClr val="4A5D69"/>
                </a:solidFill>
              </a:rPr>
              <a:t> be light: and there was light</a:t>
            </a:r>
            <a:endParaRPr lang="en-US" altLang="zh-CN" sz="1600" dirty="0">
              <a:solidFill>
                <a:srgbClr val="4A5D69"/>
              </a:solidFill>
            </a:endParaRPr>
          </a:p>
        </p:txBody>
      </p:sp>
      <p:sp>
        <p:nvSpPr>
          <p:cNvPr id="10" name="同侧圆角矩形 9"/>
          <p:cNvSpPr/>
          <p:nvPr/>
        </p:nvSpPr>
        <p:spPr>
          <a:xfrm>
            <a:off x="4956480" y="1412776"/>
            <a:ext cx="2279044" cy="276642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rgbClr val="4A5D69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rgbClr val="4A5D69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</a:rPr>
              <a:t>And God said, Let </a:t>
            </a:r>
            <a:r>
              <a:rPr lang="en-US" altLang="zh-CN" dirty="0">
                <a:solidFill>
                  <a:srgbClr val="4A5D69"/>
                </a:solidFill>
              </a:rPr>
              <a:t>there</a:t>
            </a:r>
            <a:r>
              <a:rPr lang="en-US" altLang="zh-CN" sz="1600" dirty="0">
                <a:solidFill>
                  <a:srgbClr val="4A5D69"/>
                </a:solidFill>
              </a:rPr>
              <a:t> be light: and there was light</a:t>
            </a:r>
            <a:endParaRPr lang="en-US" altLang="zh-CN" sz="1600" dirty="0">
              <a:solidFill>
                <a:srgbClr val="4A5D69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2641604" y="3991598"/>
            <a:ext cx="6908796" cy="1093587"/>
          </a:xfrm>
          <a:custGeom>
            <a:avLst/>
            <a:gdLst>
              <a:gd name="connsiteX0" fmla="*/ 3324261 w 3324261"/>
              <a:gd name="connsiteY0" fmla="*/ 0 h 803738"/>
              <a:gd name="connsiteX1" fmla="*/ 3301294 w 3324261"/>
              <a:gd name="connsiteY1" fmla="*/ 30714 h 803738"/>
              <a:gd name="connsiteX2" fmla="*/ 1662130 w 3324261"/>
              <a:gd name="connsiteY2" fmla="*/ 803738 h 803738"/>
              <a:gd name="connsiteX3" fmla="*/ 22966 w 3324261"/>
              <a:gd name="connsiteY3" fmla="*/ 30714 h 803738"/>
              <a:gd name="connsiteX4" fmla="*/ 0 w 3324261"/>
              <a:gd name="connsiteY4" fmla="*/ 0 h 803738"/>
              <a:gd name="connsiteX5" fmla="*/ 160844 w 3324261"/>
              <a:gd name="connsiteY5" fmla="*/ 97716 h 803738"/>
              <a:gd name="connsiteX6" fmla="*/ 1662130 w 3324261"/>
              <a:gd name="connsiteY6" fmla="*/ 477855 h 803738"/>
              <a:gd name="connsiteX7" fmla="*/ 3163417 w 3324261"/>
              <a:gd name="connsiteY7" fmla="*/ 97716 h 80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4261" h="803738">
                <a:moveTo>
                  <a:pt x="3324261" y="0"/>
                </a:moveTo>
                <a:lnTo>
                  <a:pt x="3301294" y="30714"/>
                </a:lnTo>
                <a:cubicBezTo>
                  <a:pt x="2911678" y="502819"/>
                  <a:pt x="2322046" y="803738"/>
                  <a:pt x="1662130" y="803738"/>
                </a:cubicBezTo>
                <a:cubicBezTo>
                  <a:pt x="1002215" y="803738"/>
                  <a:pt x="412583" y="502819"/>
                  <a:pt x="22966" y="30714"/>
                </a:cubicBezTo>
                <a:lnTo>
                  <a:pt x="0" y="0"/>
                </a:lnTo>
                <a:lnTo>
                  <a:pt x="160844" y="97716"/>
                </a:lnTo>
                <a:cubicBezTo>
                  <a:pt x="607121" y="340148"/>
                  <a:pt x="1118544" y="477855"/>
                  <a:pt x="1662130" y="477855"/>
                </a:cubicBezTo>
                <a:cubicBezTo>
                  <a:pt x="2205716" y="477855"/>
                  <a:pt x="2717139" y="340148"/>
                  <a:pt x="3163417" y="97716"/>
                </a:cubicBezTo>
                <a:close/>
              </a:path>
            </a:pathLst>
          </a:custGeom>
          <a:gradFill flip="none" rotWithShape="0">
            <a:gsLst>
              <a:gs pos="0">
                <a:schemeClr val="bg2">
                  <a:lumMod val="75000"/>
                </a:schemeClr>
              </a:gs>
              <a:gs pos="100000">
                <a:srgbClr val="FFFFFF"/>
              </a:gs>
            </a:gsLst>
            <a:lin ang="5400000" scaled="1"/>
            <a:tileRect/>
          </a:gradFill>
          <a:ln w="28575">
            <a:noFill/>
          </a:ln>
          <a:effectLst>
            <a:outerShdw blurRad="304800" sx="77000" sy="77000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641604" y="3991597"/>
            <a:ext cx="6908796" cy="1670404"/>
          </a:xfrm>
          <a:custGeom>
            <a:avLst/>
            <a:gdLst>
              <a:gd name="connsiteX0" fmla="*/ 3324261 w 3324261"/>
              <a:gd name="connsiteY0" fmla="*/ 0 h 803738"/>
              <a:gd name="connsiteX1" fmla="*/ 3301294 w 3324261"/>
              <a:gd name="connsiteY1" fmla="*/ 30714 h 803738"/>
              <a:gd name="connsiteX2" fmla="*/ 1662130 w 3324261"/>
              <a:gd name="connsiteY2" fmla="*/ 803738 h 803738"/>
              <a:gd name="connsiteX3" fmla="*/ 22966 w 3324261"/>
              <a:gd name="connsiteY3" fmla="*/ 30714 h 803738"/>
              <a:gd name="connsiteX4" fmla="*/ 0 w 3324261"/>
              <a:gd name="connsiteY4" fmla="*/ 0 h 803738"/>
              <a:gd name="connsiteX5" fmla="*/ 160844 w 3324261"/>
              <a:gd name="connsiteY5" fmla="*/ 97716 h 803738"/>
              <a:gd name="connsiteX6" fmla="*/ 1662130 w 3324261"/>
              <a:gd name="connsiteY6" fmla="*/ 477855 h 803738"/>
              <a:gd name="connsiteX7" fmla="*/ 3163417 w 3324261"/>
              <a:gd name="connsiteY7" fmla="*/ 97716 h 80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4261" h="803738">
                <a:moveTo>
                  <a:pt x="3324261" y="0"/>
                </a:moveTo>
                <a:lnTo>
                  <a:pt x="3301294" y="30714"/>
                </a:lnTo>
                <a:cubicBezTo>
                  <a:pt x="2911678" y="502819"/>
                  <a:pt x="2322046" y="803738"/>
                  <a:pt x="1662130" y="803738"/>
                </a:cubicBezTo>
                <a:cubicBezTo>
                  <a:pt x="1002215" y="803738"/>
                  <a:pt x="412583" y="502819"/>
                  <a:pt x="22966" y="30714"/>
                </a:cubicBezTo>
                <a:lnTo>
                  <a:pt x="0" y="0"/>
                </a:lnTo>
                <a:lnTo>
                  <a:pt x="160844" y="97716"/>
                </a:lnTo>
                <a:cubicBezTo>
                  <a:pt x="607121" y="340148"/>
                  <a:pt x="1118544" y="477855"/>
                  <a:pt x="1662130" y="477855"/>
                </a:cubicBezTo>
                <a:cubicBezTo>
                  <a:pt x="2205716" y="477855"/>
                  <a:pt x="2717139" y="340148"/>
                  <a:pt x="3163417" y="97716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2800" y="5075659"/>
            <a:ext cx="548640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  <a:endParaRPr lang="en-US" altLang="zh-CN" sz="20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 rot="2700000">
            <a:off x="5367969" y="3081077"/>
            <a:ext cx="1456062" cy="1456062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 rot="2700000">
            <a:off x="4619627" y="2323534"/>
            <a:ext cx="2952748" cy="2952746"/>
            <a:chOff x="2574844" y="980728"/>
            <a:chExt cx="3994313" cy="3994313"/>
          </a:xfrm>
        </p:grpSpPr>
        <p:grpSp>
          <p:nvGrpSpPr>
            <p:cNvPr id="12" name="组合 11"/>
            <p:cNvGrpSpPr/>
            <p:nvPr/>
          </p:nvGrpSpPr>
          <p:grpSpPr>
            <a:xfrm>
              <a:off x="2902247" y="980728"/>
              <a:ext cx="3339506" cy="3994313"/>
              <a:chOff x="2902247" y="980728"/>
              <a:chExt cx="3339506" cy="3994313"/>
            </a:xfrm>
          </p:grpSpPr>
          <p:sp>
            <p:nvSpPr>
              <p:cNvPr id="13" name="任意多边形 12"/>
              <p:cNvSpPr/>
              <p:nvPr/>
            </p:nvSpPr>
            <p:spPr>
              <a:xfrm flipH="1">
                <a:off x="2902247" y="4246276"/>
                <a:ext cx="3339506" cy="728765"/>
              </a:xfrm>
              <a:custGeom>
                <a:avLst/>
                <a:gdLst>
                  <a:gd name="connsiteX0" fmla="*/ 0 w 3339506"/>
                  <a:gd name="connsiteY0" fmla="*/ 728765 h 728765"/>
                  <a:gd name="connsiteX1" fmla="*/ 422684 w 3339506"/>
                  <a:gd name="connsiteY1" fmla="*/ 0 h 728765"/>
                  <a:gd name="connsiteX2" fmla="*/ 2919697 w 3339506"/>
                  <a:gd name="connsiteY2" fmla="*/ 4956 h 728765"/>
                  <a:gd name="connsiteX3" fmla="*/ 3339506 w 3339506"/>
                  <a:gd name="connsiteY3" fmla="*/ 728765 h 72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9506" h="728765">
                    <a:moveTo>
                      <a:pt x="0" y="728765"/>
                    </a:moveTo>
                    <a:lnTo>
                      <a:pt x="422684" y="0"/>
                    </a:lnTo>
                    <a:lnTo>
                      <a:pt x="2919697" y="4956"/>
                    </a:lnTo>
                    <a:lnTo>
                      <a:pt x="3339506" y="728765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 rot="10800000" flipH="1">
                <a:off x="2902247" y="980728"/>
                <a:ext cx="3339506" cy="728765"/>
              </a:xfrm>
              <a:custGeom>
                <a:avLst/>
                <a:gdLst>
                  <a:gd name="connsiteX0" fmla="*/ 0 w 3339506"/>
                  <a:gd name="connsiteY0" fmla="*/ 728765 h 728765"/>
                  <a:gd name="connsiteX1" fmla="*/ 422684 w 3339506"/>
                  <a:gd name="connsiteY1" fmla="*/ 0 h 728765"/>
                  <a:gd name="connsiteX2" fmla="*/ 2919697 w 3339506"/>
                  <a:gd name="connsiteY2" fmla="*/ 4956 h 728765"/>
                  <a:gd name="connsiteX3" fmla="*/ 3339506 w 3339506"/>
                  <a:gd name="connsiteY3" fmla="*/ 728765 h 72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9506" h="728765">
                    <a:moveTo>
                      <a:pt x="0" y="728765"/>
                    </a:moveTo>
                    <a:lnTo>
                      <a:pt x="422684" y="0"/>
                    </a:lnTo>
                    <a:lnTo>
                      <a:pt x="2919697" y="4956"/>
                    </a:lnTo>
                    <a:lnTo>
                      <a:pt x="3339506" y="728765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16200000">
              <a:off x="2902248" y="980728"/>
              <a:ext cx="3339506" cy="3994313"/>
              <a:chOff x="2902247" y="980728"/>
              <a:chExt cx="3339506" cy="3994313"/>
            </a:xfrm>
          </p:grpSpPr>
          <p:sp>
            <p:nvSpPr>
              <p:cNvPr id="19" name="任意多边形 18"/>
              <p:cNvSpPr/>
              <p:nvPr/>
            </p:nvSpPr>
            <p:spPr>
              <a:xfrm flipH="1">
                <a:off x="2902247" y="4246276"/>
                <a:ext cx="3339506" cy="728765"/>
              </a:xfrm>
              <a:custGeom>
                <a:avLst/>
                <a:gdLst>
                  <a:gd name="connsiteX0" fmla="*/ 0 w 3339506"/>
                  <a:gd name="connsiteY0" fmla="*/ 728765 h 728765"/>
                  <a:gd name="connsiteX1" fmla="*/ 422684 w 3339506"/>
                  <a:gd name="connsiteY1" fmla="*/ 0 h 728765"/>
                  <a:gd name="connsiteX2" fmla="*/ 2919697 w 3339506"/>
                  <a:gd name="connsiteY2" fmla="*/ 4956 h 728765"/>
                  <a:gd name="connsiteX3" fmla="*/ 3339506 w 3339506"/>
                  <a:gd name="connsiteY3" fmla="*/ 728765 h 72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9506" h="728765">
                    <a:moveTo>
                      <a:pt x="0" y="728765"/>
                    </a:moveTo>
                    <a:lnTo>
                      <a:pt x="422684" y="0"/>
                    </a:lnTo>
                    <a:lnTo>
                      <a:pt x="2919697" y="4956"/>
                    </a:lnTo>
                    <a:lnTo>
                      <a:pt x="3339506" y="728765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 rot="10800000" flipH="1">
                <a:off x="2902247" y="980728"/>
                <a:ext cx="3339506" cy="728765"/>
              </a:xfrm>
              <a:custGeom>
                <a:avLst/>
                <a:gdLst>
                  <a:gd name="connsiteX0" fmla="*/ 0 w 3339506"/>
                  <a:gd name="connsiteY0" fmla="*/ 728765 h 728765"/>
                  <a:gd name="connsiteX1" fmla="*/ 422684 w 3339506"/>
                  <a:gd name="connsiteY1" fmla="*/ 0 h 728765"/>
                  <a:gd name="connsiteX2" fmla="*/ 2919697 w 3339506"/>
                  <a:gd name="connsiteY2" fmla="*/ 4956 h 728765"/>
                  <a:gd name="connsiteX3" fmla="*/ 3339506 w 3339506"/>
                  <a:gd name="connsiteY3" fmla="*/ 728765 h 72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9506" h="728765">
                    <a:moveTo>
                      <a:pt x="0" y="728765"/>
                    </a:moveTo>
                    <a:lnTo>
                      <a:pt x="422684" y="0"/>
                    </a:lnTo>
                    <a:lnTo>
                      <a:pt x="2919697" y="4956"/>
                    </a:lnTo>
                    <a:lnTo>
                      <a:pt x="3339506" y="728765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>
          <a:xfrm>
            <a:off x="5260097" y="3418361"/>
            <a:ext cx="1694695" cy="7814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7054" y="2070738"/>
            <a:ext cx="4128790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8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7554024" y="2070738"/>
            <a:ext cx="4110928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3200" b="1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  <a:endParaRPr lang="en-US" altLang="zh-CN" dirty="0"/>
          </a:p>
        </p:txBody>
      </p:sp>
      <p:sp>
        <p:nvSpPr>
          <p:cNvPr id="23" name="矩形 22"/>
          <p:cNvSpPr/>
          <p:nvPr/>
        </p:nvSpPr>
        <p:spPr>
          <a:xfrm>
            <a:off x="527054" y="4127929"/>
            <a:ext cx="4128790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32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7554024" y="4127929"/>
            <a:ext cx="4110928" cy="139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3200" b="1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3400" y="2254364"/>
            <a:ext cx="11125200" cy="110262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62385" y="1309554"/>
            <a:ext cx="1694695" cy="7814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latin typeface="+mj-lt"/>
              </a:rPr>
              <a:t>TEXT</a:t>
            </a:r>
            <a:endParaRPr lang="en-US" altLang="zh-CN" sz="2000" b="1" dirty="0">
              <a:latin typeface="+mj-lt"/>
            </a:endParaRPr>
          </a:p>
        </p:txBody>
      </p:sp>
      <p:sp>
        <p:nvSpPr>
          <p:cNvPr id="4" name="五边形 3"/>
          <p:cNvSpPr/>
          <p:nvPr/>
        </p:nvSpPr>
        <p:spPr>
          <a:xfrm rot="5400000">
            <a:off x="1527726" y="2163070"/>
            <a:ext cx="1266254" cy="1637877"/>
          </a:xfrm>
          <a:prstGeom prst="homePlate">
            <a:avLst>
              <a:gd name="adj" fmla="val 36627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7" name="五边形 16"/>
          <p:cNvSpPr/>
          <p:nvPr/>
        </p:nvSpPr>
        <p:spPr>
          <a:xfrm rot="5400000">
            <a:off x="3526264" y="2163070"/>
            <a:ext cx="1266254" cy="1637877"/>
          </a:xfrm>
          <a:prstGeom prst="homePlate">
            <a:avLst>
              <a:gd name="adj" fmla="val 36627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五边形 17"/>
          <p:cNvSpPr/>
          <p:nvPr/>
        </p:nvSpPr>
        <p:spPr>
          <a:xfrm rot="5400000">
            <a:off x="5524802" y="2163070"/>
            <a:ext cx="1266254" cy="1637877"/>
          </a:xfrm>
          <a:prstGeom prst="homePlate">
            <a:avLst>
              <a:gd name="adj" fmla="val 36627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五边形 18"/>
          <p:cNvSpPr/>
          <p:nvPr/>
        </p:nvSpPr>
        <p:spPr>
          <a:xfrm rot="5400000">
            <a:off x="7523340" y="2163070"/>
            <a:ext cx="1266254" cy="1637877"/>
          </a:xfrm>
          <a:prstGeom prst="homePlate">
            <a:avLst>
              <a:gd name="adj" fmla="val 36627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1" name="五边形 20"/>
          <p:cNvSpPr/>
          <p:nvPr/>
        </p:nvSpPr>
        <p:spPr>
          <a:xfrm rot="5400000">
            <a:off x="9459950" y="2163069"/>
            <a:ext cx="1266254" cy="1637877"/>
          </a:xfrm>
          <a:prstGeom prst="homePlate">
            <a:avLst>
              <a:gd name="adj" fmla="val 36627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zh-CN" altLang="en-US" sz="32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23085" y="3827564"/>
            <a:ext cx="1751679" cy="206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32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3216594" y="3827564"/>
            <a:ext cx="1751679" cy="206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32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  <a:endParaRPr lang="en-US" altLang="zh-CN" dirty="0"/>
          </a:p>
        </p:txBody>
      </p:sp>
      <p:sp>
        <p:nvSpPr>
          <p:cNvPr id="25" name="矩形 24"/>
          <p:cNvSpPr/>
          <p:nvPr/>
        </p:nvSpPr>
        <p:spPr>
          <a:xfrm>
            <a:off x="5220161" y="3827564"/>
            <a:ext cx="1751679" cy="206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32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  <a:endParaRPr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7223727" y="3827564"/>
            <a:ext cx="1751679" cy="206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32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9217238" y="3827564"/>
            <a:ext cx="1751679" cy="206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28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Icons-2</a:t>
            </a:r>
            <a:endParaRPr lang="zh-CN" altLang="en-US" dirty="0"/>
          </a:p>
        </p:txBody>
      </p:sp>
      <p:sp>
        <p:nvSpPr>
          <p:cNvPr id="7" name="Freeform 159"/>
          <p:cNvSpPr>
            <a:spLocks noEditPoints="1"/>
          </p:cNvSpPr>
          <p:nvPr/>
        </p:nvSpPr>
        <p:spPr bwMode="auto">
          <a:xfrm>
            <a:off x="4622380" y="1472266"/>
            <a:ext cx="703965" cy="822946"/>
          </a:xfrm>
          <a:custGeom>
            <a:avLst/>
            <a:gdLst>
              <a:gd name="T0" fmla="*/ 34 w 142"/>
              <a:gd name="T1" fmla="*/ 80 h 166"/>
              <a:gd name="T2" fmla="*/ 20 w 142"/>
              <a:gd name="T3" fmla="*/ 102 h 166"/>
              <a:gd name="T4" fmla="*/ 12 w 142"/>
              <a:gd name="T5" fmla="*/ 130 h 166"/>
              <a:gd name="T6" fmla="*/ 14 w 142"/>
              <a:gd name="T7" fmla="*/ 158 h 166"/>
              <a:gd name="T8" fmla="*/ 0 w 142"/>
              <a:gd name="T9" fmla="*/ 166 h 166"/>
              <a:gd name="T10" fmla="*/ 142 w 142"/>
              <a:gd name="T11" fmla="*/ 166 h 166"/>
              <a:gd name="T12" fmla="*/ 128 w 142"/>
              <a:gd name="T13" fmla="*/ 154 h 166"/>
              <a:gd name="T14" fmla="*/ 124 w 142"/>
              <a:gd name="T15" fmla="*/ 130 h 166"/>
              <a:gd name="T16" fmla="*/ 128 w 142"/>
              <a:gd name="T17" fmla="*/ 116 h 166"/>
              <a:gd name="T18" fmla="*/ 112 w 142"/>
              <a:gd name="T19" fmla="*/ 88 h 166"/>
              <a:gd name="T20" fmla="*/ 102 w 142"/>
              <a:gd name="T21" fmla="*/ 72 h 166"/>
              <a:gd name="T22" fmla="*/ 48 w 142"/>
              <a:gd name="T23" fmla="*/ 62 h 166"/>
              <a:gd name="T24" fmla="*/ 74 w 142"/>
              <a:gd name="T25" fmla="*/ 102 h 166"/>
              <a:gd name="T26" fmla="*/ 72 w 142"/>
              <a:gd name="T27" fmla="*/ 94 h 166"/>
              <a:gd name="T28" fmla="*/ 70 w 142"/>
              <a:gd name="T29" fmla="*/ 92 h 166"/>
              <a:gd name="T30" fmla="*/ 68 w 142"/>
              <a:gd name="T31" fmla="*/ 96 h 166"/>
              <a:gd name="T32" fmla="*/ 70 w 142"/>
              <a:gd name="T33" fmla="*/ 102 h 166"/>
              <a:gd name="T34" fmla="*/ 86 w 142"/>
              <a:gd name="T35" fmla="*/ 112 h 166"/>
              <a:gd name="T36" fmla="*/ 88 w 142"/>
              <a:gd name="T37" fmla="*/ 118 h 166"/>
              <a:gd name="T38" fmla="*/ 90 w 142"/>
              <a:gd name="T39" fmla="*/ 134 h 166"/>
              <a:gd name="T40" fmla="*/ 82 w 142"/>
              <a:gd name="T41" fmla="*/ 144 h 166"/>
              <a:gd name="T42" fmla="*/ 68 w 142"/>
              <a:gd name="T43" fmla="*/ 150 h 166"/>
              <a:gd name="T44" fmla="*/ 62 w 142"/>
              <a:gd name="T45" fmla="*/ 144 h 166"/>
              <a:gd name="T46" fmla="*/ 54 w 142"/>
              <a:gd name="T47" fmla="*/ 134 h 166"/>
              <a:gd name="T48" fmla="*/ 68 w 142"/>
              <a:gd name="T49" fmla="*/ 124 h 166"/>
              <a:gd name="T50" fmla="*/ 68 w 142"/>
              <a:gd name="T51" fmla="*/ 134 h 166"/>
              <a:gd name="T52" fmla="*/ 70 w 142"/>
              <a:gd name="T53" fmla="*/ 136 h 166"/>
              <a:gd name="T54" fmla="*/ 74 w 142"/>
              <a:gd name="T55" fmla="*/ 132 h 166"/>
              <a:gd name="T56" fmla="*/ 72 w 142"/>
              <a:gd name="T57" fmla="*/ 124 h 166"/>
              <a:gd name="T58" fmla="*/ 58 w 142"/>
              <a:gd name="T59" fmla="*/ 114 h 166"/>
              <a:gd name="T60" fmla="*/ 54 w 142"/>
              <a:gd name="T61" fmla="*/ 108 h 166"/>
              <a:gd name="T62" fmla="*/ 54 w 142"/>
              <a:gd name="T63" fmla="*/ 92 h 166"/>
              <a:gd name="T64" fmla="*/ 60 w 142"/>
              <a:gd name="T65" fmla="*/ 86 h 166"/>
              <a:gd name="T66" fmla="*/ 74 w 142"/>
              <a:gd name="T67" fmla="*/ 78 h 166"/>
              <a:gd name="T68" fmla="*/ 80 w 142"/>
              <a:gd name="T69" fmla="*/ 86 h 166"/>
              <a:gd name="T70" fmla="*/ 88 w 142"/>
              <a:gd name="T71" fmla="*/ 92 h 166"/>
              <a:gd name="T72" fmla="*/ 88 w 142"/>
              <a:gd name="T73" fmla="*/ 102 h 166"/>
              <a:gd name="T74" fmla="*/ 88 w 142"/>
              <a:gd name="T75" fmla="*/ 44 h 166"/>
              <a:gd name="T76" fmla="*/ 76 w 142"/>
              <a:gd name="T77" fmla="*/ 34 h 166"/>
              <a:gd name="T78" fmla="*/ 70 w 142"/>
              <a:gd name="T79" fmla="*/ 30 h 166"/>
              <a:gd name="T80" fmla="*/ 58 w 142"/>
              <a:gd name="T81" fmla="*/ 42 h 166"/>
              <a:gd name="T82" fmla="*/ 50 w 142"/>
              <a:gd name="T83" fmla="*/ 56 h 166"/>
              <a:gd name="T84" fmla="*/ 44 w 142"/>
              <a:gd name="T85" fmla="*/ 52 h 166"/>
              <a:gd name="T86" fmla="*/ 92 w 142"/>
              <a:gd name="T87" fmla="*/ 50 h 166"/>
              <a:gd name="T88" fmla="*/ 98 w 142"/>
              <a:gd name="T89" fmla="*/ 54 h 166"/>
              <a:gd name="T90" fmla="*/ 92 w 142"/>
              <a:gd name="T91" fmla="*/ 6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2" h="166">
                <a:moveTo>
                  <a:pt x="48" y="62"/>
                </a:moveTo>
                <a:lnTo>
                  <a:pt x="48" y="62"/>
                </a:lnTo>
                <a:lnTo>
                  <a:pt x="34" y="80"/>
                </a:lnTo>
                <a:lnTo>
                  <a:pt x="24" y="96"/>
                </a:lnTo>
                <a:lnTo>
                  <a:pt x="28" y="100"/>
                </a:lnTo>
                <a:lnTo>
                  <a:pt x="20" y="102"/>
                </a:lnTo>
                <a:lnTo>
                  <a:pt x="20" y="102"/>
                </a:lnTo>
                <a:lnTo>
                  <a:pt x="16" y="116"/>
                </a:lnTo>
                <a:lnTo>
                  <a:pt x="12" y="130"/>
                </a:lnTo>
                <a:lnTo>
                  <a:pt x="12" y="144"/>
                </a:lnTo>
                <a:lnTo>
                  <a:pt x="14" y="158"/>
                </a:lnTo>
                <a:lnTo>
                  <a:pt x="14" y="158"/>
                </a:lnTo>
                <a:lnTo>
                  <a:pt x="4" y="158"/>
                </a:lnTo>
                <a:lnTo>
                  <a:pt x="4" y="158"/>
                </a:lnTo>
                <a:lnTo>
                  <a:pt x="0" y="166"/>
                </a:lnTo>
                <a:lnTo>
                  <a:pt x="0" y="166"/>
                </a:lnTo>
                <a:lnTo>
                  <a:pt x="142" y="166"/>
                </a:lnTo>
                <a:lnTo>
                  <a:pt x="142" y="166"/>
                </a:lnTo>
                <a:lnTo>
                  <a:pt x="138" y="160"/>
                </a:lnTo>
                <a:lnTo>
                  <a:pt x="138" y="160"/>
                </a:lnTo>
                <a:lnTo>
                  <a:pt x="128" y="154"/>
                </a:lnTo>
                <a:lnTo>
                  <a:pt x="128" y="154"/>
                </a:lnTo>
                <a:lnTo>
                  <a:pt x="130" y="136"/>
                </a:lnTo>
                <a:lnTo>
                  <a:pt x="124" y="130"/>
                </a:lnTo>
                <a:lnTo>
                  <a:pt x="130" y="126"/>
                </a:lnTo>
                <a:lnTo>
                  <a:pt x="130" y="126"/>
                </a:lnTo>
                <a:lnTo>
                  <a:pt x="128" y="116"/>
                </a:lnTo>
                <a:lnTo>
                  <a:pt x="126" y="108"/>
                </a:lnTo>
                <a:lnTo>
                  <a:pt x="118" y="90"/>
                </a:lnTo>
                <a:lnTo>
                  <a:pt x="112" y="88"/>
                </a:lnTo>
                <a:lnTo>
                  <a:pt x="112" y="82"/>
                </a:lnTo>
                <a:lnTo>
                  <a:pt x="112" y="82"/>
                </a:lnTo>
                <a:lnTo>
                  <a:pt x="102" y="72"/>
                </a:lnTo>
                <a:lnTo>
                  <a:pt x="92" y="64"/>
                </a:lnTo>
                <a:lnTo>
                  <a:pt x="92" y="64"/>
                </a:lnTo>
                <a:lnTo>
                  <a:pt x="48" y="62"/>
                </a:lnTo>
                <a:lnTo>
                  <a:pt x="48" y="62"/>
                </a:lnTo>
                <a:close/>
                <a:moveTo>
                  <a:pt x="88" y="102"/>
                </a:moveTo>
                <a:lnTo>
                  <a:pt x="74" y="102"/>
                </a:lnTo>
                <a:lnTo>
                  <a:pt x="74" y="100"/>
                </a:lnTo>
                <a:lnTo>
                  <a:pt x="74" y="100"/>
                </a:lnTo>
                <a:lnTo>
                  <a:pt x="72" y="94"/>
                </a:lnTo>
                <a:lnTo>
                  <a:pt x="72" y="94"/>
                </a:lnTo>
                <a:lnTo>
                  <a:pt x="70" y="92"/>
                </a:lnTo>
                <a:lnTo>
                  <a:pt x="70" y="92"/>
                </a:lnTo>
                <a:lnTo>
                  <a:pt x="68" y="94"/>
                </a:lnTo>
                <a:lnTo>
                  <a:pt x="68" y="94"/>
                </a:lnTo>
                <a:lnTo>
                  <a:pt x="68" y="96"/>
                </a:lnTo>
                <a:lnTo>
                  <a:pt x="68" y="96"/>
                </a:lnTo>
                <a:lnTo>
                  <a:pt x="70" y="102"/>
                </a:lnTo>
                <a:lnTo>
                  <a:pt x="70" y="102"/>
                </a:lnTo>
                <a:lnTo>
                  <a:pt x="78" y="108"/>
                </a:lnTo>
                <a:lnTo>
                  <a:pt x="78" y="108"/>
                </a:lnTo>
                <a:lnTo>
                  <a:pt x="86" y="112"/>
                </a:lnTo>
                <a:lnTo>
                  <a:pt x="86" y="112"/>
                </a:lnTo>
                <a:lnTo>
                  <a:pt x="88" y="118"/>
                </a:lnTo>
                <a:lnTo>
                  <a:pt x="88" y="118"/>
                </a:lnTo>
                <a:lnTo>
                  <a:pt x="90" y="126"/>
                </a:lnTo>
                <a:lnTo>
                  <a:pt x="90" y="126"/>
                </a:lnTo>
                <a:lnTo>
                  <a:pt x="90" y="134"/>
                </a:lnTo>
                <a:lnTo>
                  <a:pt x="86" y="140"/>
                </a:lnTo>
                <a:lnTo>
                  <a:pt x="86" y="140"/>
                </a:lnTo>
                <a:lnTo>
                  <a:pt x="82" y="144"/>
                </a:lnTo>
                <a:lnTo>
                  <a:pt x="74" y="146"/>
                </a:lnTo>
                <a:lnTo>
                  <a:pt x="74" y="150"/>
                </a:lnTo>
                <a:lnTo>
                  <a:pt x="68" y="150"/>
                </a:lnTo>
                <a:lnTo>
                  <a:pt x="68" y="146"/>
                </a:lnTo>
                <a:lnTo>
                  <a:pt x="68" y="146"/>
                </a:lnTo>
                <a:lnTo>
                  <a:pt x="62" y="144"/>
                </a:lnTo>
                <a:lnTo>
                  <a:pt x="56" y="140"/>
                </a:lnTo>
                <a:lnTo>
                  <a:pt x="56" y="140"/>
                </a:lnTo>
                <a:lnTo>
                  <a:pt x="54" y="134"/>
                </a:lnTo>
                <a:lnTo>
                  <a:pt x="52" y="126"/>
                </a:lnTo>
                <a:lnTo>
                  <a:pt x="52" y="124"/>
                </a:lnTo>
                <a:lnTo>
                  <a:pt x="68" y="124"/>
                </a:lnTo>
                <a:lnTo>
                  <a:pt x="68" y="126"/>
                </a:lnTo>
                <a:lnTo>
                  <a:pt x="68" y="126"/>
                </a:lnTo>
                <a:lnTo>
                  <a:pt x="68" y="134"/>
                </a:lnTo>
                <a:lnTo>
                  <a:pt x="68" y="134"/>
                </a:lnTo>
                <a:lnTo>
                  <a:pt x="70" y="136"/>
                </a:lnTo>
                <a:lnTo>
                  <a:pt x="70" y="136"/>
                </a:lnTo>
                <a:lnTo>
                  <a:pt x="72" y="134"/>
                </a:lnTo>
                <a:lnTo>
                  <a:pt x="72" y="134"/>
                </a:lnTo>
                <a:lnTo>
                  <a:pt x="74" y="132"/>
                </a:lnTo>
                <a:lnTo>
                  <a:pt x="74" y="132"/>
                </a:lnTo>
                <a:lnTo>
                  <a:pt x="72" y="124"/>
                </a:lnTo>
                <a:lnTo>
                  <a:pt x="72" y="124"/>
                </a:lnTo>
                <a:lnTo>
                  <a:pt x="68" y="120"/>
                </a:lnTo>
                <a:lnTo>
                  <a:pt x="68" y="120"/>
                </a:lnTo>
                <a:lnTo>
                  <a:pt x="58" y="114"/>
                </a:lnTo>
                <a:lnTo>
                  <a:pt x="58" y="114"/>
                </a:lnTo>
                <a:lnTo>
                  <a:pt x="54" y="108"/>
                </a:lnTo>
                <a:lnTo>
                  <a:pt x="54" y="108"/>
                </a:lnTo>
                <a:lnTo>
                  <a:pt x="52" y="100"/>
                </a:lnTo>
                <a:lnTo>
                  <a:pt x="52" y="100"/>
                </a:lnTo>
                <a:lnTo>
                  <a:pt x="54" y="92"/>
                </a:lnTo>
                <a:lnTo>
                  <a:pt x="56" y="88"/>
                </a:lnTo>
                <a:lnTo>
                  <a:pt x="56" y="88"/>
                </a:lnTo>
                <a:lnTo>
                  <a:pt x="60" y="86"/>
                </a:lnTo>
                <a:lnTo>
                  <a:pt x="68" y="84"/>
                </a:lnTo>
                <a:lnTo>
                  <a:pt x="68" y="78"/>
                </a:lnTo>
                <a:lnTo>
                  <a:pt x="74" y="78"/>
                </a:lnTo>
                <a:lnTo>
                  <a:pt x="74" y="84"/>
                </a:lnTo>
                <a:lnTo>
                  <a:pt x="74" y="84"/>
                </a:lnTo>
                <a:lnTo>
                  <a:pt x="80" y="86"/>
                </a:lnTo>
                <a:lnTo>
                  <a:pt x="86" y="88"/>
                </a:lnTo>
                <a:lnTo>
                  <a:pt x="86" y="88"/>
                </a:lnTo>
                <a:lnTo>
                  <a:pt x="88" y="92"/>
                </a:lnTo>
                <a:lnTo>
                  <a:pt x="88" y="98"/>
                </a:lnTo>
                <a:lnTo>
                  <a:pt x="88" y="98"/>
                </a:lnTo>
                <a:lnTo>
                  <a:pt x="88" y="102"/>
                </a:lnTo>
                <a:lnTo>
                  <a:pt x="88" y="102"/>
                </a:lnTo>
                <a:close/>
                <a:moveTo>
                  <a:pt x="58" y="42"/>
                </a:moveTo>
                <a:lnTo>
                  <a:pt x="88" y="44"/>
                </a:lnTo>
                <a:lnTo>
                  <a:pt x="96" y="22"/>
                </a:lnTo>
                <a:lnTo>
                  <a:pt x="80" y="12"/>
                </a:lnTo>
                <a:lnTo>
                  <a:pt x="76" y="34"/>
                </a:lnTo>
                <a:lnTo>
                  <a:pt x="76" y="6"/>
                </a:lnTo>
                <a:lnTo>
                  <a:pt x="68" y="6"/>
                </a:lnTo>
                <a:lnTo>
                  <a:pt x="70" y="30"/>
                </a:lnTo>
                <a:lnTo>
                  <a:pt x="60" y="0"/>
                </a:lnTo>
                <a:lnTo>
                  <a:pt x="44" y="4"/>
                </a:lnTo>
                <a:lnTo>
                  <a:pt x="58" y="42"/>
                </a:lnTo>
                <a:lnTo>
                  <a:pt x="58" y="42"/>
                </a:lnTo>
                <a:close/>
                <a:moveTo>
                  <a:pt x="50" y="56"/>
                </a:moveTo>
                <a:lnTo>
                  <a:pt x="50" y="56"/>
                </a:lnTo>
                <a:lnTo>
                  <a:pt x="46" y="56"/>
                </a:lnTo>
                <a:lnTo>
                  <a:pt x="44" y="52"/>
                </a:lnTo>
                <a:lnTo>
                  <a:pt x="44" y="52"/>
                </a:lnTo>
                <a:lnTo>
                  <a:pt x="46" y="48"/>
                </a:lnTo>
                <a:lnTo>
                  <a:pt x="50" y="48"/>
                </a:lnTo>
                <a:lnTo>
                  <a:pt x="92" y="50"/>
                </a:lnTo>
                <a:lnTo>
                  <a:pt x="92" y="50"/>
                </a:lnTo>
                <a:lnTo>
                  <a:pt x="96" y="52"/>
                </a:lnTo>
                <a:lnTo>
                  <a:pt x="98" y="54"/>
                </a:lnTo>
                <a:lnTo>
                  <a:pt x="98" y="54"/>
                </a:lnTo>
                <a:lnTo>
                  <a:pt x="96" y="58"/>
                </a:lnTo>
                <a:lnTo>
                  <a:pt x="92" y="60"/>
                </a:lnTo>
                <a:lnTo>
                  <a:pt x="50" y="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60"/>
          <p:cNvSpPr>
            <a:spLocks noEditPoints="1"/>
          </p:cNvSpPr>
          <p:nvPr/>
        </p:nvSpPr>
        <p:spPr bwMode="auto">
          <a:xfrm>
            <a:off x="3521814" y="1432607"/>
            <a:ext cx="743625" cy="862606"/>
          </a:xfrm>
          <a:custGeom>
            <a:avLst/>
            <a:gdLst>
              <a:gd name="T0" fmla="*/ 12 w 150"/>
              <a:gd name="T1" fmla="*/ 128 h 174"/>
              <a:gd name="T2" fmla="*/ 64 w 150"/>
              <a:gd name="T3" fmla="*/ 164 h 174"/>
              <a:gd name="T4" fmla="*/ 66 w 150"/>
              <a:gd name="T5" fmla="*/ 146 h 174"/>
              <a:gd name="T6" fmla="*/ 66 w 150"/>
              <a:gd name="T7" fmla="*/ 132 h 174"/>
              <a:gd name="T8" fmla="*/ 106 w 150"/>
              <a:gd name="T9" fmla="*/ 116 h 174"/>
              <a:gd name="T10" fmla="*/ 122 w 150"/>
              <a:gd name="T11" fmla="*/ 102 h 174"/>
              <a:gd name="T12" fmla="*/ 48 w 150"/>
              <a:gd name="T13" fmla="*/ 60 h 174"/>
              <a:gd name="T14" fmla="*/ 94 w 150"/>
              <a:gd name="T15" fmla="*/ 148 h 174"/>
              <a:gd name="T16" fmla="*/ 106 w 150"/>
              <a:gd name="T17" fmla="*/ 152 h 174"/>
              <a:gd name="T18" fmla="*/ 88 w 150"/>
              <a:gd name="T19" fmla="*/ 174 h 174"/>
              <a:gd name="T20" fmla="*/ 70 w 150"/>
              <a:gd name="T21" fmla="*/ 166 h 174"/>
              <a:gd name="T22" fmla="*/ 74 w 150"/>
              <a:gd name="T23" fmla="*/ 150 h 174"/>
              <a:gd name="T24" fmla="*/ 72 w 150"/>
              <a:gd name="T25" fmla="*/ 138 h 174"/>
              <a:gd name="T26" fmla="*/ 104 w 150"/>
              <a:gd name="T27" fmla="*/ 132 h 174"/>
              <a:gd name="T28" fmla="*/ 112 w 150"/>
              <a:gd name="T29" fmla="*/ 126 h 174"/>
              <a:gd name="T30" fmla="*/ 114 w 150"/>
              <a:gd name="T31" fmla="*/ 112 h 174"/>
              <a:gd name="T32" fmla="*/ 150 w 150"/>
              <a:gd name="T33" fmla="*/ 126 h 174"/>
              <a:gd name="T34" fmla="*/ 148 w 150"/>
              <a:gd name="T35" fmla="*/ 146 h 174"/>
              <a:gd name="T36" fmla="*/ 150 w 150"/>
              <a:gd name="T37" fmla="*/ 164 h 174"/>
              <a:gd name="T38" fmla="*/ 114 w 150"/>
              <a:gd name="T39" fmla="*/ 168 h 174"/>
              <a:gd name="T40" fmla="*/ 112 w 150"/>
              <a:gd name="T41" fmla="*/ 154 h 174"/>
              <a:gd name="T42" fmla="*/ 106 w 150"/>
              <a:gd name="T43" fmla="*/ 152 h 174"/>
              <a:gd name="T44" fmla="*/ 96 w 150"/>
              <a:gd name="T45" fmla="*/ 154 h 174"/>
              <a:gd name="T46" fmla="*/ 88 w 150"/>
              <a:gd name="T47" fmla="*/ 158 h 174"/>
              <a:gd name="T48" fmla="*/ 92 w 150"/>
              <a:gd name="T49" fmla="*/ 154 h 174"/>
              <a:gd name="T50" fmla="*/ 82 w 150"/>
              <a:gd name="T51" fmla="*/ 148 h 174"/>
              <a:gd name="T52" fmla="*/ 78 w 150"/>
              <a:gd name="T53" fmla="*/ 142 h 174"/>
              <a:gd name="T54" fmla="*/ 104 w 150"/>
              <a:gd name="T55" fmla="*/ 148 h 174"/>
              <a:gd name="T56" fmla="*/ 102 w 150"/>
              <a:gd name="T57" fmla="*/ 144 h 174"/>
              <a:gd name="T58" fmla="*/ 92 w 150"/>
              <a:gd name="T59" fmla="*/ 138 h 174"/>
              <a:gd name="T60" fmla="*/ 92 w 150"/>
              <a:gd name="T61" fmla="*/ 134 h 174"/>
              <a:gd name="T62" fmla="*/ 78 w 150"/>
              <a:gd name="T63" fmla="*/ 162 h 174"/>
              <a:gd name="T64" fmla="*/ 76 w 150"/>
              <a:gd name="T65" fmla="*/ 162 h 174"/>
              <a:gd name="T66" fmla="*/ 102 w 150"/>
              <a:gd name="T67" fmla="*/ 166 h 174"/>
              <a:gd name="T68" fmla="*/ 100 w 150"/>
              <a:gd name="T69" fmla="*/ 166 h 174"/>
              <a:gd name="T70" fmla="*/ 84 w 150"/>
              <a:gd name="T71" fmla="*/ 164 h 174"/>
              <a:gd name="T72" fmla="*/ 132 w 150"/>
              <a:gd name="T73" fmla="*/ 148 h 174"/>
              <a:gd name="T74" fmla="*/ 122 w 150"/>
              <a:gd name="T75" fmla="*/ 160 h 174"/>
              <a:gd name="T76" fmla="*/ 120 w 150"/>
              <a:gd name="T77" fmla="*/ 164 h 174"/>
              <a:gd name="T78" fmla="*/ 144 w 150"/>
              <a:gd name="T79" fmla="*/ 160 h 174"/>
              <a:gd name="T80" fmla="*/ 142 w 150"/>
              <a:gd name="T81" fmla="*/ 166 h 174"/>
              <a:gd name="T82" fmla="*/ 128 w 150"/>
              <a:gd name="T83" fmla="*/ 166 h 174"/>
              <a:gd name="T84" fmla="*/ 136 w 150"/>
              <a:gd name="T85" fmla="*/ 162 h 174"/>
              <a:gd name="T86" fmla="*/ 146 w 150"/>
              <a:gd name="T87" fmla="*/ 154 h 174"/>
              <a:gd name="T88" fmla="*/ 122 w 150"/>
              <a:gd name="T89" fmla="*/ 154 h 174"/>
              <a:gd name="T90" fmla="*/ 142 w 150"/>
              <a:gd name="T91" fmla="*/ 154 h 174"/>
              <a:gd name="T92" fmla="*/ 136 w 150"/>
              <a:gd name="T93" fmla="*/ 134 h 174"/>
              <a:gd name="T94" fmla="*/ 128 w 150"/>
              <a:gd name="T95" fmla="*/ 138 h 174"/>
              <a:gd name="T96" fmla="*/ 130 w 150"/>
              <a:gd name="T97" fmla="*/ 134 h 174"/>
              <a:gd name="T98" fmla="*/ 120 w 150"/>
              <a:gd name="T99" fmla="*/ 128 h 174"/>
              <a:gd name="T100" fmla="*/ 118 w 150"/>
              <a:gd name="T101" fmla="*/ 122 h 174"/>
              <a:gd name="T102" fmla="*/ 144 w 150"/>
              <a:gd name="T103" fmla="*/ 122 h 174"/>
              <a:gd name="T104" fmla="*/ 140 w 150"/>
              <a:gd name="T105" fmla="*/ 128 h 174"/>
              <a:gd name="T106" fmla="*/ 130 w 150"/>
              <a:gd name="T107" fmla="*/ 118 h 174"/>
              <a:gd name="T108" fmla="*/ 130 w 150"/>
              <a:gd name="T109" fmla="*/ 114 h 174"/>
              <a:gd name="T110" fmla="*/ 118 w 150"/>
              <a:gd name="T111" fmla="*/ 142 h 174"/>
              <a:gd name="T112" fmla="*/ 116 w 150"/>
              <a:gd name="T113" fmla="*/ 142 h 174"/>
              <a:gd name="T114" fmla="*/ 142 w 150"/>
              <a:gd name="T115" fmla="*/ 140 h 174"/>
              <a:gd name="T116" fmla="*/ 140 w 150"/>
              <a:gd name="T117" fmla="*/ 146 h 174"/>
              <a:gd name="T118" fmla="*/ 124 w 150"/>
              <a:gd name="T119" fmla="*/ 142 h 174"/>
              <a:gd name="T120" fmla="*/ 60 w 150"/>
              <a:gd name="T121" fmla="*/ 0 h 174"/>
              <a:gd name="T122" fmla="*/ 46 w 150"/>
              <a:gd name="T123" fmla="*/ 48 h 174"/>
              <a:gd name="T124" fmla="*/ 48 w 150"/>
              <a:gd name="T125" fmla="*/ 5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0" h="174">
                <a:moveTo>
                  <a:pt x="48" y="60"/>
                </a:moveTo>
                <a:lnTo>
                  <a:pt x="48" y="60"/>
                </a:lnTo>
                <a:lnTo>
                  <a:pt x="34" y="78"/>
                </a:lnTo>
                <a:lnTo>
                  <a:pt x="22" y="96"/>
                </a:lnTo>
                <a:lnTo>
                  <a:pt x="26" y="100"/>
                </a:lnTo>
                <a:lnTo>
                  <a:pt x="20" y="102"/>
                </a:lnTo>
                <a:lnTo>
                  <a:pt x="20" y="102"/>
                </a:lnTo>
                <a:lnTo>
                  <a:pt x="14" y="116"/>
                </a:lnTo>
                <a:lnTo>
                  <a:pt x="12" y="128"/>
                </a:lnTo>
                <a:lnTo>
                  <a:pt x="12" y="142"/>
                </a:lnTo>
                <a:lnTo>
                  <a:pt x="14" y="156"/>
                </a:lnTo>
                <a:lnTo>
                  <a:pt x="14" y="156"/>
                </a:lnTo>
                <a:lnTo>
                  <a:pt x="2" y="158"/>
                </a:lnTo>
                <a:lnTo>
                  <a:pt x="2" y="158"/>
                </a:lnTo>
                <a:lnTo>
                  <a:pt x="0" y="164"/>
                </a:lnTo>
                <a:lnTo>
                  <a:pt x="64" y="164"/>
                </a:lnTo>
                <a:lnTo>
                  <a:pt x="64" y="164"/>
                </a:lnTo>
                <a:lnTo>
                  <a:pt x="64" y="164"/>
                </a:lnTo>
                <a:lnTo>
                  <a:pt x="64" y="164"/>
                </a:lnTo>
                <a:lnTo>
                  <a:pt x="64" y="164"/>
                </a:lnTo>
                <a:lnTo>
                  <a:pt x="64" y="154"/>
                </a:lnTo>
                <a:lnTo>
                  <a:pt x="64" y="154"/>
                </a:lnTo>
                <a:lnTo>
                  <a:pt x="64" y="154"/>
                </a:lnTo>
                <a:lnTo>
                  <a:pt x="64" y="154"/>
                </a:lnTo>
                <a:lnTo>
                  <a:pt x="64" y="150"/>
                </a:lnTo>
                <a:lnTo>
                  <a:pt x="66" y="148"/>
                </a:lnTo>
                <a:lnTo>
                  <a:pt x="66" y="146"/>
                </a:lnTo>
                <a:lnTo>
                  <a:pt x="66" y="146"/>
                </a:lnTo>
                <a:lnTo>
                  <a:pt x="66" y="146"/>
                </a:lnTo>
                <a:lnTo>
                  <a:pt x="66" y="146"/>
                </a:lnTo>
                <a:lnTo>
                  <a:pt x="66" y="146"/>
                </a:lnTo>
                <a:lnTo>
                  <a:pt x="66" y="136"/>
                </a:lnTo>
                <a:lnTo>
                  <a:pt x="66" y="136"/>
                </a:lnTo>
                <a:lnTo>
                  <a:pt x="66" y="136"/>
                </a:lnTo>
                <a:lnTo>
                  <a:pt x="66" y="136"/>
                </a:lnTo>
                <a:lnTo>
                  <a:pt x="66" y="132"/>
                </a:lnTo>
                <a:lnTo>
                  <a:pt x="68" y="128"/>
                </a:lnTo>
                <a:lnTo>
                  <a:pt x="76" y="124"/>
                </a:lnTo>
                <a:lnTo>
                  <a:pt x="76" y="124"/>
                </a:lnTo>
                <a:lnTo>
                  <a:pt x="90" y="122"/>
                </a:lnTo>
                <a:lnTo>
                  <a:pt x="90" y="122"/>
                </a:lnTo>
                <a:lnTo>
                  <a:pt x="104" y="124"/>
                </a:lnTo>
                <a:lnTo>
                  <a:pt x="104" y="124"/>
                </a:lnTo>
                <a:lnTo>
                  <a:pt x="106" y="124"/>
                </a:lnTo>
                <a:lnTo>
                  <a:pt x="106" y="116"/>
                </a:lnTo>
                <a:lnTo>
                  <a:pt x="106" y="116"/>
                </a:lnTo>
                <a:lnTo>
                  <a:pt x="106" y="114"/>
                </a:lnTo>
                <a:lnTo>
                  <a:pt x="106" y="114"/>
                </a:lnTo>
                <a:lnTo>
                  <a:pt x="106" y="110"/>
                </a:lnTo>
                <a:lnTo>
                  <a:pt x="108" y="108"/>
                </a:lnTo>
                <a:lnTo>
                  <a:pt x="116" y="104"/>
                </a:lnTo>
                <a:lnTo>
                  <a:pt x="116" y="104"/>
                </a:lnTo>
                <a:lnTo>
                  <a:pt x="122" y="102"/>
                </a:lnTo>
                <a:lnTo>
                  <a:pt x="122" y="102"/>
                </a:lnTo>
                <a:lnTo>
                  <a:pt x="116" y="90"/>
                </a:lnTo>
                <a:lnTo>
                  <a:pt x="112" y="88"/>
                </a:lnTo>
                <a:lnTo>
                  <a:pt x="110" y="82"/>
                </a:lnTo>
                <a:lnTo>
                  <a:pt x="110" y="82"/>
                </a:lnTo>
                <a:lnTo>
                  <a:pt x="102" y="72"/>
                </a:lnTo>
                <a:lnTo>
                  <a:pt x="90" y="62"/>
                </a:lnTo>
                <a:lnTo>
                  <a:pt x="90" y="62"/>
                </a:lnTo>
                <a:lnTo>
                  <a:pt x="48" y="60"/>
                </a:lnTo>
                <a:lnTo>
                  <a:pt x="48" y="60"/>
                </a:lnTo>
                <a:close/>
                <a:moveTo>
                  <a:pt x="134" y="128"/>
                </a:moveTo>
                <a:lnTo>
                  <a:pt x="134" y="128"/>
                </a:lnTo>
                <a:lnTo>
                  <a:pt x="136" y="128"/>
                </a:lnTo>
                <a:lnTo>
                  <a:pt x="136" y="124"/>
                </a:lnTo>
                <a:lnTo>
                  <a:pt x="136" y="124"/>
                </a:lnTo>
                <a:lnTo>
                  <a:pt x="134" y="124"/>
                </a:lnTo>
                <a:lnTo>
                  <a:pt x="134" y="128"/>
                </a:lnTo>
                <a:lnTo>
                  <a:pt x="134" y="128"/>
                </a:lnTo>
                <a:close/>
                <a:moveTo>
                  <a:pt x="94" y="148"/>
                </a:moveTo>
                <a:lnTo>
                  <a:pt x="94" y="144"/>
                </a:lnTo>
                <a:lnTo>
                  <a:pt x="94" y="144"/>
                </a:lnTo>
                <a:lnTo>
                  <a:pt x="96" y="144"/>
                </a:lnTo>
                <a:lnTo>
                  <a:pt x="96" y="148"/>
                </a:lnTo>
                <a:lnTo>
                  <a:pt x="96" y="148"/>
                </a:lnTo>
                <a:lnTo>
                  <a:pt x="94" y="148"/>
                </a:lnTo>
                <a:lnTo>
                  <a:pt x="94" y="148"/>
                </a:lnTo>
                <a:close/>
                <a:moveTo>
                  <a:pt x="106" y="152"/>
                </a:moveTo>
                <a:lnTo>
                  <a:pt x="106" y="152"/>
                </a:lnTo>
                <a:lnTo>
                  <a:pt x="108" y="156"/>
                </a:lnTo>
                <a:lnTo>
                  <a:pt x="108" y="166"/>
                </a:lnTo>
                <a:lnTo>
                  <a:pt x="108" y="166"/>
                </a:lnTo>
                <a:lnTo>
                  <a:pt x="108" y="166"/>
                </a:lnTo>
                <a:lnTo>
                  <a:pt x="108" y="166"/>
                </a:lnTo>
                <a:lnTo>
                  <a:pt x="106" y="170"/>
                </a:lnTo>
                <a:lnTo>
                  <a:pt x="102" y="172"/>
                </a:lnTo>
                <a:lnTo>
                  <a:pt x="102" y="172"/>
                </a:lnTo>
                <a:lnTo>
                  <a:pt x="88" y="174"/>
                </a:lnTo>
                <a:lnTo>
                  <a:pt x="88" y="174"/>
                </a:lnTo>
                <a:lnTo>
                  <a:pt x="76" y="172"/>
                </a:lnTo>
                <a:lnTo>
                  <a:pt x="76" y="172"/>
                </a:lnTo>
                <a:lnTo>
                  <a:pt x="72" y="170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66"/>
                </a:lnTo>
                <a:lnTo>
                  <a:pt x="70" y="156"/>
                </a:lnTo>
                <a:lnTo>
                  <a:pt x="70" y="156"/>
                </a:lnTo>
                <a:lnTo>
                  <a:pt x="70" y="156"/>
                </a:lnTo>
                <a:lnTo>
                  <a:pt x="70" y="156"/>
                </a:lnTo>
                <a:lnTo>
                  <a:pt x="70" y="154"/>
                </a:lnTo>
                <a:lnTo>
                  <a:pt x="74" y="150"/>
                </a:lnTo>
                <a:lnTo>
                  <a:pt x="74" y="150"/>
                </a:lnTo>
                <a:lnTo>
                  <a:pt x="72" y="148"/>
                </a:lnTo>
                <a:lnTo>
                  <a:pt x="72" y="148"/>
                </a:lnTo>
                <a:lnTo>
                  <a:pt x="72" y="148"/>
                </a:lnTo>
                <a:lnTo>
                  <a:pt x="72" y="148"/>
                </a:lnTo>
                <a:lnTo>
                  <a:pt x="72" y="148"/>
                </a:lnTo>
                <a:lnTo>
                  <a:pt x="72" y="148"/>
                </a:lnTo>
                <a:lnTo>
                  <a:pt x="72" y="146"/>
                </a:lnTo>
                <a:lnTo>
                  <a:pt x="72" y="138"/>
                </a:lnTo>
                <a:lnTo>
                  <a:pt x="72" y="138"/>
                </a:lnTo>
                <a:lnTo>
                  <a:pt x="72" y="136"/>
                </a:lnTo>
                <a:lnTo>
                  <a:pt x="72" y="136"/>
                </a:lnTo>
                <a:lnTo>
                  <a:pt x="74" y="134"/>
                </a:lnTo>
                <a:lnTo>
                  <a:pt x="78" y="132"/>
                </a:lnTo>
                <a:lnTo>
                  <a:pt x="78" y="132"/>
                </a:lnTo>
                <a:lnTo>
                  <a:pt x="92" y="130"/>
                </a:lnTo>
                <a:lnTo>
                  <a:pt x="92" y="130"/>
                </a:lnTo>
                <a:lnTo>
                  <a:pt x="104" y="132"/>
                </a:lnTo>
                <a:lnTo>
                  <a:pt x="104" y="132"/>
                </a:lnTo>
                <a:lnTo>
                  <a:pt x="108" y="132"/>
                </a:lnTo>
                <a:lnTo>
                  <a:pt x="110" y="134"/>
                </a:lnTo>
                <a:lnTo>
                  <a:pt x="110" y="134"/>
                </a:lnTo>
                <a:lnTo>
                  <a:pt x="110" y="132"/>
                </a:lnTo>
                <a:lnTo>
                  <a:pt x="114" y="130"/>
                </a:lnTo>
                <a:lnTo>
                  <a:pt x="114" y="130"/>
                </a:lnTo>
                <a:lnTo>
                  <a:pt x="112" y="126"/>
                </a:lnTo>
                <a:lnTo>
                  <a:pt x="112" y="126"/>
                </a:lnTo>
                <a:lnTo>
                  <a:pt x="112" y="126"/>
                </a:lnTo>
                <a:lnTo>
                  <a:pt x="112" y="126"/>
                </a:lnTo>
                <a:lnTo>
                  <a:pt x="112" y="126"/>
                </a:lnTo>
                <a:lnTo>
                  <a:pt x="112" y="126"/>
                </a:lnTo>
                <a:lnTo>
                  <a:pt x="112" y="126"/>
                </a:lnTo>
                <a:lnTo>
                  <a:pt x="112" y="116"/>
                </a:lnTo>
                <a:lnTo>
                  <a:pt x="112" y="116"/>
                </a:lnTo>
                <a:lnTo>
                  <a:pt x="112" y="116"/>
                </a:lnTo>
                <a:lnTo>
                  <a:pt x="112" y="116"/>
                </a:lnTo>
                <a:lnTo>
                  <a:pt x="114" y="112"/>
                </a:lnTo>
                <a:lnTo>
                  <a:pt x="118" y="110"/>
                </a:lnTo>
                <a:lnTo>
                  <a:pt x="118" y="110"/>
                </a:lnTo>
                <a:lnTo>
                  <a:pt x="130" y="108"/>
                </a:lnTo>
                <a:lnTo>
                  <a:pt x="130" y="108"/>
                </a:lnTo>
                <a:lnTo>
                  <a:pt x="144" y="110"/>
                </a:lnTo>
                <a:lnTo>
                  <a:pt x="144" y="110"/>
                </a:lnTo>
                <a:lnTo>
                  <a:pt x="148" y="112"/>
                </a:lnTo>
                <a:lnTo>
                  <a:pt x="150" y="116"/>
                </a:lnTo>
                <a:lnTo>
                  <a:pt x="150" y="126"/>
                </a:lnTo>
                <a:lnTo>
                  <a:pt x="150" y="126"/>
                </a:lnTo>
                <a:lnTo>
                  <a:pt x="150" y="126"/>
                </a:lnTo>
                <a:lnTo>
                  <a:pt x="150" y="126"/>
                </a:lnTo>
                <a:lnTo>
                  <a:pt x="148" y="130"/>
                </a:lnTo>
                <a:lnTo>
                  <a:pt x="146" y="132"/>
                </a:lnTo>
                <a:lnTo>
                  <a:pt x="146" y="132"/>
                </a:lnTo>
                <a:lnTo>
                  <a:pt x="148" y="136"/>
                </a:lnTo>
                <a:lnTo>
                  <a:pt x="148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146"/>
                </a:lnTo>
                <a:lnTo>
                  <a:pt x="146" y="150"/>
                </a:lnTo>
                <a:lnTo>
                  <a:pt x="146" y="150"/>
                </a:lnTo>
                <a:lnTo>
                  <a:pt x="150" y="152"/>
                </a:lnTo>
                <a:lnTo>
                  <a:pt x="150" y="154"/>
                </a:lnTo>
                <a:lnTo>
                  <a:pt x="150" y="164"/>
                </a:lnTo>
                <a:lnTo>
                  <a:pt x="150" y="164"/>
                </a:lnTo>
                <a:lnTo>
                  <a:pt x="150" y="164"/>
                </a:lnTo>
                <a:lnTo>
                  <a:pt x="150" y="164"/>
                </a:lnTo>
                <a:lnTo>
                  <a:pt x="150" y="168"/>
                </a:lnTo>
                <a:lnTo>
                  <a:pt x="144" y="170"/>
                </a:lnTo>
                <a:lnTo>
                  <a:pt x="144" y="170"/>
                </a:lnTo>
                <a:lnTo>
                  <a:pt x="132" y="172"/>
                </a:lnTo>
                <a:lnTo>
                  <a:pt x="132" y="172"/>
                </a:lnTo>
                <a:lnTo>
                  <a:pt x="120" y="170"/>
                </a:lnTo>
                <a:lnTo>
                  <a:pt x="120" y="170"/>
                </a:lnTo>
                <a:lnTo>
                  <a:pt x="114" y="168"/>
                </a:lnTo>
                <a:lnTo>
                  <a:pt x="112" y="166"/>
                </a:lnTo>
                <a:lnTo>
                  <a:pt x="112" y="166"/>
                </a:lnTo>
                <a:lnTo>
                  <a:pt x="112" y="164"/>
                </a:lnTo>
                <a:lnTo>
                  <a:pt x="112" y="164"/>
                </a:lnTo>
                <a:lnTo>
                  <a:pt x="112" y="164"/>
                </a:lnTo>
                <a:lnTo>
                  <a:pt x="112" y="164"/>
                </a:lnTo>
                <a:lnTo>
                  <a:pt x="112" y="164"/>
                </a:lnTo>
                <a:lnTo>
                  <a:pt x="112" y="154"/>
                </a:lnTo>
                <a:lnTo>
                  <a:pt x="112" y="154"/>
                </a:lnTo>
                <a:lnTo>
                  <a:pt x="112" y="154"/>
                </a:lnTo>
                <a:lnTo>
                  <a:pt x="112" y="154"/>
                </a:lnTo>
                <a:lnTo>
                  <a:pt x="114" y="150"/>
                </a:lnTo>
                <a:lnTo>
                  <a:pt x="114" y="150"/>
                </a:lnTo>
                <a:lnTo>
                  <a:pt x="110" y="148"/>
                </a:lnTo>
                <a:lnTo>
                  <a:pt x="110" y="148"/>
                </a:lnTo>
                <a:lnTo>
                  <a:pt x="108" y="150"/>
                </a:lnTo>
                <a:lnTo>
                  <a:pt x="106" y="152"/>
                </a:lnTo>
                <a:lnTo>
                  <a:pt x="106" y="152"/>
                </a:lnTo>
                <a:close/>
                <a:moveTo>
                  <a:pt x="86" y="148"/>
                </a:moveTo>
                <a:lnTo>
                  <a:pt x="86" y="144"/>
                </a:lnTo>
                <a:lnTo>
                  <a:pt x="86" y="144"/>
                </a:lnTo>
                <a:lnTo>
                  <a:pt x="88" y="144"/>
                </a:lnTo>
                <a:lnTo>
                  <a:pt x="88" y="148"/>
                </a:lnTo>
                <a:lnTo>
                  <a:pt x="88" y="148"/>
                </a:lnTo>
                <a:lnTo>
                  <a:pt x="86" y="148"/>
                </a:lnTo>
                <a:lnTo>
                  <a:pt x="86" y="148"/>
                </a:lnTo>
                <a:close/>
                <a:moveTo>
                  <a:pt x="96" y="154"/>
                </a:moveTo>
                <a:lnTo>
                  <a:pt x="96" y="154"/>
                </a:lnTo>
                <a:lnTo>
                  <a:pt x="100" y="156"/>
                </a:lnTo>
                <a:lnTo>
                  <a:pt x="100" y="156"/>
                </a:lnTo>
                <a:lnTo>
                  <a:pt x="102" y="156"/>
                </a:lnTo>
                <a:lnTo>
                  <a:pt x="102" y="156"/>
                </a:lnTo>
                <a:lnTo>
                  <a:pt x="100" y="156"/>
                </a:lnTo>
                <a:lnTo>
                  <a:pt x="100" y="156"/>
                </a:lnTo>
                <a:lnTo>
                  <a:pt x="88" y="158"/>
                </a:lnTo>
                <a:lnTo>
                  <a:pt x="88" y="158"/>
                </a:lnTo>
                <a:lnTo>
                  <a:pt x="78" y="156"/>
                </a:lnTo>
                <a:lnTo>
                  <a:pt x="78" y="156"/>
                </a:lnTo>
                <a:lnTo>
                  <a:pt x="76" y="156"/>
                </a:lnTo>
                <a:lnTo>
                  <a:pt x="76" y="156"/>
                </a:lnTo>
                <a:lnTo>
                  <a:pt x="78" y="156"/>
                </a:lnTo>
                <a:lnTo>
                  <a:pt x="78" y="156"/>
                </a:lnTo>
                <a:lnTo>
                  <a:pt x="84" y="154"/>
                </a:lnTo>
                <a:lnTo>
                  <a:pt x="84" y="154"/>
                </a:lnTo>
                <a:lnTo>
                  <a:pt x="92" y="154"/>
                </a:lnTo>
                <a:lnTo>
                  <a:pt x="92" y="154"/>
                </a:lnTo>
                <a:lnTo>
                  <a:pt x="96" y="154"/>
                </a:lnTo>
                <a:lnTo>
                  <a:pt x="96" y="154"/>
                </a:lnTo>
                <a:close/>
                <a:moveTo>
                  <a:pt x="82" y="144"/>
                </a:moveTo>
                <a:lnTo>
                  <a:pt x="82" y="144"/>
                </a:lnTo>
                <a:lnTo>
                  <a:pt x="82" y="144"/>
                </a:lnTo>
                <a:lnTo>
                  <a:pt x="82" y="148"/>
                </a:lnTo>
                <a:lnTo>
                  <a:pt x="82" y="148"/>
                </a:lnTo>
                <a:lnTo>
                  <a:pt x="82" y="148"/>
                </a:lnTo>
                <a:lnTo>
                  <a:pt x="82" y="144"/>
                </a:lnTo>
                <a:lnTo>
                  <a:pt x="82" y="144"/>
                </a:lnTo>
                <a:close/>
                <a:moveTo>
                  <a:pt x="78" y="148"/>
                </a:moveTo>
                <a:lnTo>
                  <a:pt x="78" y="148"/>
                </a:lnTo>
                <a:lnTo>
                  <a:pt x="78" y="148"/>
                </a:lnTo>
                <a:lnTo>
                  <a:pt x="78" y="148"/>
                </a:lnTo>
                <a:lnTo>
                  <a:pt x="78" y="142"/>
                </a:lnTo>
                <a:lnTo>
                  <a:pt x="78" y="142"/>
                </a:lnTo>
                <a:lnTo>
                  <a:pt x="78" y="142"/>
                </a:lnTo>
                <a:lnTo>
                  <a:pt x="78" y="142"/>
                </a:lnTo>
                <a:lnTo>
                  <a:pt x="78" y="148"/>
                </a:lnTo>
                <a:lnTo>
                  <a:pt x="78" y="148"/>
                </a:lnTo>
                <a:close/>
                <a:moveTo>
                  <a:pt x="104" y="142"/>
                </a:moveTo>
                <a:lnTo>
                  <a:pt x="104" y="142"/>
                </a:lnTo>
                <a:lnTo>
                  <a:pt x="104" y="142"/>
                </a:lnTo>
                <a:lnTo>
                  <a:pt x="104" y="146"/>
                </a:lnTo>
                <a:lnTo>
                  <a:pt x="104" y="148"/>
                </a:lnTo>
                <a:lnTo>
                  <a:pt x="104" y="148"/>
                </a:lnTo>
                <a:lnTo>
                  <a:pt x="104" y="148"/>
                </a:lnTo>
                <a:lnTo>
                  <a:pt x="104" y="142"/>
                </a:lnTo>
                <a:lnTo>
                  <a:pt x="104" y="142"/>
                </a:lnTo>
                <a:close/>
                <a:moveTo>
                  <a:pt x="102" y="148"/>
                </a:moveTo>
                <a:lnTo>
                  <a:pt x="102" y="148"/>
                </a:lnTo>
                <a:lnTo>
                  <a:pt x="100" y="148"/>
                </a:lnTo>
                <a:lnTo>
                  <a:pt x="100" y="144"/>
                </a:lnTo>
                <a:lnTo>
                  <a:pt x="100" y="144"/>
                </a:lnTo>
                <a:lnTo>
                  <a:pt x="102" y="144"/>
                </a:lnTo>
                <a:lnTo>
                  <a:pt x="102" y="148"/>
                </a:lnTo>
                <a:lnTo>
                  <a:pt x="102" y="148"/>
                </a:lnTo>
                <a:close/>
                <a:moveTo>
                  <a:pt x="102" y="136"/>
                </a:moveTo>
                <a:lnTo>
                  <a:pt x="102" y="136"/>
                </a:lnTo>
                <a:lnTo>
                  <a:pt x="104" y="136"/>
                </a:lnTo>
                <a:lnTo>
                  <a:pt x="104" y="136"/>
                </a:lnTo>
                <a:lnTo>
                  <a:pt x="102" y="138"/>
                </a:lnTo>
                <a:lnTo>
                  <a:pt x="102" y="138"/>
                </a:lnTo>
                <a:lnTo>
                  <a:pt x="92" y="138"/>
                </a:lnTo>
                <a:lnTo>
                  <a:pt x="92" y="138"/>
                </a:lnTo>
                <a:lnTo>
                  <a:pt x="80" y="138"/>
                </a:lnTo>
                <a:lnTo>
                  <a:pt x="80" y="138"/>
                </a:lnTo>
                <a:lnTo>
                  <a:pt x="78" y="136"/>
                </a:lnTo>
                <a:lnTo>
                  <a:pt x="78" y="136"/>
                </a:lnTo>
                <a:lnTo>
                  <a:pt x="80" y="136"/>
                </a:lnTo>
                <a:lnTo>
                  <a:pt x="80" y="136"/>
                </a:lnTo>
                <a:lnTo>
                  <a:pt x="92" y="134"/>
                </a:lnTo>
                <a:lnTo>
                  <a:pt x="92" y="134"/>
                </a:lnTo>
                <a:lnTo>
                  <a:pt x="102" y="136"/>
                </a:lnTo>
                <a:lnTo>
                  <a:pt x="102" y="136"/>
                </a:lnTo>
                <a:close/>
                <a:moveTo>
                  <a:pt x="78" y="162"/>
                </a:moveTo>
                <a:lnTo>
                  <a:pt x="78" y="162"/>
                </a:lnTo>
                <a:lnTo>
                  <a:pt x="80" y="162"/>
                </a:lnTo>
                <a:lnTo>
                  <a:pt x="80" y="168"/>
                </a:lnTo>
                <a:lnTo>
                  <a:pt x="80" y="168"/>
                </a:lnTo>
                <a:lnTo>
                  <a:pt x="78" y="168"/>
                </a:lnTo>
                <a:lnTo>
                  <a:pt x="78" y="162"/>
                </a:lnTo>
                <a:lnTo>
                  <a:pt x="78" y="162"/>
                </a:lnTo>
                <a:close/>
                <a:moveTo>
                  <a:pt x="76" y="166"/>
                </a:moveTo>
                <a:lnTo>
                  <a:pt x="76" y="166"/>
                </a:lnTo>
                <a:lnTo>
                  <a:pt x="76" y="166"/>
                </a:lnTo>
                <a:lnTo>
                  <a:pt x="76" y="166"/>
                </a:lnTo>
                <a:lnTo>
                  <a:pt x="76" y="162"/>
                </a:lnTo>
                <a:lnTo>
                  <a:pt x="76" y="162"/>
                </a:lnTo>
                <a:lnTo>
                  <a:pt x="76" y="162"/>
                </a:lnTo>
                <a:lnTo>
                  <a:pt x="76" y="162"/>
                </a:lnTo>
                <a:lnTo>
                  <a:pt x="76" y="166"/>
                </a:lnTo>
                <a:lnTo>
                  <a:pt x="76" y="166"/>
                </a:lnTo>
                <a:close/>
                <a:moveTo>
                  <a:pt x="102" y="162"/>
                </a:moveTo>
                <a:lnTo>
                  <a:pt x="102" y="162"/>
                </a:lnTo>
                <a:lnTo>
                  <a:pt x="102" y="162"/>
                </a:lnTo>
                <a:lnTo>
                  <a:pt x="102" y="166"/>
                </a:lnTo>
                <a:lnTo>
                  <a:pt x="102" y="166"/>
                </a:lnTo>
                <a:lnTo>
                  <a:pt x="102" y="166"/>
                </a:lnTo>
                <a:lnTo>
                  <a:pt x="102" y="166"/>
                </a:lnTo>
                <a:lnTo>
                  <a:pt x="102" y="162"/>
                </a:lnTo>
                <a:lnTo>
                  <a:pt x="102" y="162"/>
                </a:lnTo>
                <a:close/>
                <a:moveTo>
                  <a:pt x="100" y="166"/>
                </a:moveTo>
                <a:lnTo>
                  <a:pt x="100" y="166"/>
                </a:lnTo>
                <a:lnTo>
                  <a:pt x="98" y="168"/>
                </a:lnTo>
                <a:lnTo>
                  <a:pt x="98" y="162"/>
                </a:lnTo>
                <a:lnTo>
                  <a:pt x="98" y="162"/>
                </a:lnTo>
                <a:lnTo>
                  <a:pt x="100" y="162"/>
                </a:lnTo>
                <a:lnTo>
                  <a:pt x="100" y="166"/>
                </a:lnTo>
                <a:lnTo>
                  <a:pt x="100" y="166"/>
                </a:lnTo>
                <a:close/>
                <a:moveTo>
                  <a:pt x="84" y="164"/>
                </a:moveTo>
                <a:lnTo>
                  <a:pt x="84" y="164"/>
                </a:lnTo>
                <a:lnTo>
                  <a:pt x="86" y="164"/>
                </a:lnTo>
                <a:lnTo>
                  <a:pt x="86" y="168"/>
                </a:lnTo>
                <a:lnTo>
                  <a:pt x="86" y="168"/>
                </a:lnTo>
                <a:lnTo>
                  <a:pt x="84" y="168"/>
                </a:lnTo>
                <a:lnTo>
                  <a:pt x="84" y="164"/>
                </a:lnTo>
                <a:lnTo>
                  <a:pt x="84" y="164"/>
                </a:lnTo>
                <a:close/>
                <a:moveTo>
                  <a:pt x="94" y="168"/>
                </a:moveTo>
                <a:lnTo>
                  <a:pt x="94" y="168"/>
                </a:lnTo>
                <a:lnTo>
                  <a:pt x="92" y="168"/>
                </a:lnTo>
                <a:lnTo>
                  <a:pt x="92" y="164"/>
                </a:lnTo>
                <a:lnTo>
                  <a:pt x="92" y="164"/>
                </a:lnTo>
                <a:lnTo>
                  <a:pt x="94" y="164"/>
                </a:lnTo>
                <a:lnTo>
                  <a:pt x="94" y="168"/>
                </a:lnTo>
                <a:lnTo>
                  <a:pt x="94" y="168"/>
                </a:lnTo>
                <a:close/>
                <a:moveTo>
                  <a:pt x="132" y="148"/>
                </a:moveTo>
                <a:lnTo>
                  <a:pt x="132" y="148"/>
                </a:lnTo>
                <a:lnTo>
                  <a:pt x="132" y="148"/>
                </a:lnTo>
                <a:lnTo>
                  <a:pt x="134" y="148"/>
                </a:lnTo>
                <a:lnTo>
                  <a:pt x="134" y="142"/>
                </a:lnTo>
                <a:lnTo>
                  <a:pt x="134" y="142"/>
                </a:lnTo>
                <a:lnTo>
                  <a:pt x="132" y="142"/>
                </a:lnTo>
                <a:lnTo>
                  <a:pt x="132" y="148"/>
                </a:lnTo>
                <a:lnTo>
                  <a:pt x="132" y="148"/>
                </a:lnTo>
                <a:close/>
                <a:moveTo>
                  <a:pt x="122" y="160"/>
                </a:moveTo>
                <a:lnTo>
                  <a:pt x="122" y="160"/>
                </a:lnTo>
                <a:lnTo>
                  <a:pt x="124" y="162"/>
                </a:lnTo>
                <a:lnTo>
                  <a:pt x="124" y="166"/>
                </a:lnTo>
                <a:lnTo>
                  <a:pt x="124" y="166"/>
                </a:lnTo>
                <a:lnTo>
                  <a:pt x="122" y="166"/>
                </a:lnTo>
                <a:lnTo>
                  <a:pt x="122" y="160"/>
                </a:lnTo>
                <a:lnTo>
                  <a:pt x="122" y="160"/>
                </a:lnTo>
                <a:close/>
                <a:moveTo>
                  <a:pt x="120" y="164"/>
                </a:moveTo>
                <a:lnTo>
                  <a:pt x="120" y="164"/>
                </a:lnTo>
                <a:lnTo>
                  <a:pt x="118" y="164"/>
                </a:lnTo>
                <a:lnTo>
                  <a:pt x="118" y="164"/>
                </a:lnTo>
                <a:lnTo>
                  <a:pt x="118" y="160"/>
                </a:lnTo>
                <a:lnTo>
                  <a:pt x="118" y="160"/>
                </a:lnTo>
                <a:lnTo>
                  <a:pt x="120" y="160"/>
                </a:lnTo>
                <a:lnTo>
                  <a:pt x="120" y="160"/>
                </a:lnTo>
                <a:lnTo>
                  <a:pt x="120" y="164"/>
                </a:lnTo>
                <a:lnTo>
                  <a:pt x="120" y="164"/>
                </a:lnTo>
                <a:close/>
                <a:moveTo>
                  <a:pt x="144" y="160"/>
                </a:moveTo>
                <a:lnTo>
                  <a:pt x="144" y="164"/>
                </a:lnTo>
                <a:lnTo>
                  <a:pt x="144" y="164"/>
                </a:lnTo>
                <a:lnTo>
                  <a:pt x="146" y="164"/>
                </a:lnTo>
                <a:lnTo>
                  <a:pt x="146" y="164"/>
                </a:lnTo>
                <a:lnTo>
                  <a:pt x="146" y="160"/>
                </a:lnTo>
                <a:lnTo>
                  <a:pt x="146" y="160"/>
                </a:lnTo>
                <a:lnTo>
                  <a:pt x="144" y="160"/>
                </a:lnTo>
                <a:lnTo>
                  <a:pt x="144" y="160"/>
                </a:lnTo>
                <a:close/>
                <a:moveTo>
                  <a:pt x="142" y="166"/>
                </a:moveTo>
                <a:lnTo>
                  <a:pt x="142" y="160"/>
                </a:lnTo>
                <a:lnTo>
                  <a:pt x="142" y="160"/>
                </a:lnTo>
                <a:lnTo>
                  <a:pt x="142" y="160"/>
                </a:lnTo>
                <a:lnTo>
                  <a:pt x="142" y="166"/>
                </a:lnTo>
                <a:lnTo>
                  <a:pt x="142" y="166"/>
                </a:lnTo>
                <a:lnTo>
                  <a:pt x="142" y="166"/>
                </a:lnTo>
                <a:lnTo>
                  <a:pt x="142" y="166"/>
                </a:lnTo>
                <a:close/>
                <a:moveTo>
                  <a:pt x="128" y="162"/>
                </a:moveTo>
                <a:lnTo>
                  <a:pt x="128" y="166"/>
                </a:lnTo>
                <a:lnTo>
                  <a:pt x="128" y="166"/>
                </a:lnTo>
                <a:lnTo>
                  <a:pt x="130" y="166"/>
                </a:lnTo>
                <a:lnTo>
                  <a:pt x="130" y="162"/>
                </a:lnTo>
                <a:lnTo>
                  <a:pt x="130" y="162"/>
                </a:lnTo>
                <a:lnTo>
                  <a:pt x="128" y="162"/>
                </a:lnTo>
                <a:lnTo>
                  <a:pt x="128" y="162"/>
                </a:lnTo>
                <a:close/>
                <a:moveTo>
                  <a:pt x="136" y="166"/>
                </a:moveTo>
                <a:lnTo>
                  <a:pt x="136" y="162"/>
                </a:lnTo>
                <a:lnTo>
                  <a:pt x="136" y="162"/>
                </a:lnTo>
                <a:lnTo>
                  <a:pt x="134" y="162"/>
                </a:lnTo>
                <a:lnTo>
                  <a:pt x="134" y="166"/>
                </a:lnTo>
                <a:lnTo>
                  <a:pt x="134" y="166"/>
                </a:lnTo>
                <a:lnTo>
                  <a:pt x="136" y="166"/>
                </a:lnTo>
                <a:lnTo>
                  <a:pt x="136" y="166"/>
                </a:lnTo>
                <a:close/>
                <a:moveTo>
                  <a:pt x="142" y="154"/>
                </a:moveTo>
                <a:lnTo>
                  <a:pt x="142" y="154"/>
                </a:lnTo>
                <a:lnTo>
                  <a:pt x="146" y="154"/>
                </a:lnTo>
                <a:lnTo>
                  <a:pt x="146" y="154"/>
                </a:lnTo>
                <a:lnTo>
                  <a:pt x="142" y="156"/>
                </a:lnTo>
                <a:lnTo>
                  <a:pt x="142" y="156"/>
                </a:lnTo>
                <a:lnTo>
                  <a:pt x="132" y="156"/>
                </a:lnTo>
                <a:lnTo>
                  <a:pt x="132" y="156"/>
                </a:lnTo>
                <a:lnTo>
                  <a:pt x="122" y="156"/>
                </a:lnTo>
                <a:lnTo>
                  <a:pt x="122" y="156"/>
                </a:lnTo>
                <a:lnTo>
                  <a:pt x="118" y="154"/>
                </a:lnTo>
                <a:lnTo>
                  <a:pt x="118" y="154"/>
                </a:lnTo>
                <a:lnTo>
                  <a:pt x="122" y="154"/>
                </a:lnTo>
                <a:lnTo>
                  <a:pt x="122" y="154"/>
                </a:lnTo>
                <a:lnTo>
                  <a:pt x="126" y="152"/>
                </a:lnTo>
                <a:lnTo>
                  <a:pt x="126" y="152"/>
                </a:lnTo>
                <a:lnTo>
                  <a:pt x="128" y="152"/>
                </a:lnTo>
                <a:lnTo>
                  <a:pt x="128" y="152"/>
                </a:lnTo>
                <a:lnTo>
                  <a:pt x="134" y="152"/>
                </a:lnTo>
                <a:lnTo>
                  <a:pt x="134" y="152"/>
                </a:lnTo>
                <a:lnTo>
                  <a:pt x="142" y="154"/>
                </a:lnTo>
                <a:lnTo>
                  <a:pt x="142" y="154"/>
                </a:lnTo>
                <a:close/>
                <a:moveTo>
                  <a:pt x="126" y="128"/>
                </a:moveTo>
                <a:lnTo>
                  <a:pt x="126" y="128"/>
                </a:lnTo>
                <a:lnTo>
                  <a:pt x="128" y="128"/>
                </a:lnTo>
                <a:lnTo>
                  <a:pt x="128" y="124"/>
                </a:lnTo>
                <a:lnTo>
                  <a:pt x="128" y="124"/>
                </a:lnTo>
                <a:lnTo>
                  <a:pt x="126" y="124"/>
                </a:lnTo>
                <a:lnTo>
                  <a:pt x="126" y="128"/>
                </a:lnTo>
                <a:lnTo>
                  <a:pt x="126" y="128"/>
                </a:lnTo>
                <a:close/>
                <a:moveTo>
                  <a:pt x="136" y="134"/>
                </a:moveTo>
                <a:lnTo>
                  <a:pt x="136" y="134"/>
                </a:lnTo>
                <a:lnTo>
                  <a:pt x="140" y="134"/>
                </a:lnTo>
                <a:lnTo>
                  <a:pt x="140" y="134"/>
                </a:lnTo>
                <a:lnTo>
                  <a:pt x="142" y="136"/>
                </a:lnTo>
                <a:lnTo>
                  <a:pt x="142" y="136"/>
                </a:lnTo>
                <a:lnTo>
                  <a:pt x="140" y="136"/>
                </a:lnTo>
                <a:lnTo>
                  <a:pt x="140" y="136"/>
                </a:lnTo>
                <a:lnTo>
                  <a:pt x="128" y="138"/>
                </a:lnTo>
                <a:lnTo>
                  <a:pt x="128" y="138"/>
                </a:lnTo>
                <a:lnTo>
                  <a:pt x="118" y="136"/>
                </a:lnTo>
                <a:lnTo>
                  <a:pt x="118" y="136"/>
                </a:lnTo>
                <a:lnTo>
                  <a:pt x="114" y="136"/>
                </a:lnTo>
                <a:lnTo>
                  <a:pt x="114" y="136"/>
                </a:lnTo>
                <a:lnTo>
                  <a:pt x="118" y="134"/>
                </a:lnTo>
                <a:lnTo>
                  <a:pt x="118" y="134"/>
                </a:lnTo>
                <a:lnTo>
                  <a:pt x="124" y="134"/>
                </a:lnTo>
                <a:lnTo>
                  <a:pt x="124" y="134"/>
                </a:lnTo>
                <a:lnTo>
                  <a:pt x="130" y="134"/>
                </a:lnTo>
                <a:lnTo>
                  <a:pt x="130" y="134"/>
                </a:lnTo>
                <a:lnTo>
                  <a:pt x="136" y="134"/>
                </a:lnTo>
                <a:lnTo>
                  <a:pt x="136" y="134"/>
                </a:lnTo>
                <a:close/>
                <a:moveTo>
                  <a:pt x="120" y="122"/>
                </a:moveTo>
                <a:lnTo>
                  <a:pt x="120" y="122"/>
                </a:lnTo>
                <a:lnTo>
                  <a:pt x="122" y="122"/>
                </a:lnTo>
                <a:lnTo>
                  <a:pt x="122" y="128"/>
                </a:lnTo>
                <a:lnTo>
                  <a:pt x="122" y="128"/>
                </a:lnTo>
                <a:lnTo>
                  <a:pt x="120" y="128"/>
                </a:lnTo>
                <a:lnTo>
                  <a:pt x="120" y="122"/>
                </a:lnTo>
                <a:lnTo>
                  <a:pt x="120" y="122"/>
                </a:lnTo>
                <a:close/>
                <a:moveTo>
                  <a:pt x="118" y="126"/>
                </a:moveTo>
                <a:lnTo>
                  <a:pt x="118" y="126"/>
                </a:lnTo>
                <a:lnTo>
                  <a:pt x="118" y="126"/>
                </a:lnTo>
                <a:lnTo>
                  <a:pt x="118" y="126"/>
                </a:lnTo>
                <a:lnTo>
                  <a:pt x="118" y="122"/>
                </a:lnTo>
                <a:lnTo>
                  <a:pt x="118" y="122"/>
                </a:lnTo>
                <a:lnTo>
                  <a:pt x="118" y="122"/>
                </a:lnTo>
                <a:lnTo>
                  <a:pt x="118" y="122"/>
                </a:lnTo>
                <a:lnTo>
                  <a:pt x="118" y="126"/>
                </a:lnTo>
                <a:lnTo>
                  <a:pt x="118" y="126"/>
                </a:lnTo>
                <a:close/>
                <a:moveTo>
                  <a:pt x="144" y="122"/>
                </a:moveTo>
                <a:lnTo>
                  <a:pt x="144" y="126"/>
                </a:lnTo>
                <a:lnTo>
                  <a:pt x="144" y="126"/>
                </a:lnTo>
                <a:lnTo>
                  <a:pt x="144" y="126"/>
                </a:lnTo>
                <a:lnTo>
                  <a:pt x="144" y="126"/>
                </a:lnTo>
                <a:lnTo>
                  <a:pt x="144" y="122"/>
                </a:lnTo>
                <a:lnTo>
                  <a:pt x="144" y="122"/>
                </a:lnTo>
                <a:lnTo>
                  <a:pt x="144" y="122"/>
                </a:lnTo>
                <a:lnTo>
                  <a:pt x="144" y="122"/>
                </a:lnTo>
                <a:close/>
                <a:moveTo>
                  <a:pt x="142" y="128"/>
                </a:moveTo>
                <a:lnTo>
                  <a:pt x="142" y="122"/>
                </a:lnTo>
                <a:lnTo>
                  <a:pt x="142" y="122"/>
                </a:lnTo>
                <a:lnTo>
                  <a:pt x="140" y="122"/>
                </a:lnTo>
                <a:lnTo>
                  <a:pt x="140" y="128"/>
                </a:lnTo>
                <a:lnTo>
                  <a:pt x="140" y="128"/>
                </a:lnTo>
                <a:lnTo>
                  <a:pt x="142" y="128"/>
                </a:lnTo>
                <a:lnTo>
                  <a:pt x="142" y="128"/>
                </a:lnTo>
                <a:close/>
                <a:moveTo>
                  <a:pt x="142" y="116"/>
                </a:moveTo>
                <a:lnTo>
                  <a:pt x="142" y="116"/>
                </a:lnTo>
                <a:lnTo>
                  <a:pt x="144" y="116"/>
                </a:lnTo>
                <a:lnTo>
                  <a:pt x="144" y="116"/>
                </a:lnTo>
                <a:lnTo>
                  <a:pt x="142" y="116"/>
                </a:lnTo>
                <a:lnTo>
                  <a:pt x="142" y="116"/>
                </a:lnTo>
                <a:lnTo>
                  <a:pt x="130" y="118"/>
                </a:lnTo>
                <a:lnTo>
                  <a:pt x="130" y="118"/>
                </a:lnTo>
                <a:lnTo>
                  <a:pt x="120" y="116"/>
                </a:lnTo>
                <a:lnTo>
                  <a:pt x="120" y="116"/>
                </a:lnTo>
                <a:lnTo>
                  <a:pt x="118" y="116"/>
                </a:lnTo>
                <a:lnTo>
                  <a:pt x="118" y="116"/>
                </a:lnTo>
                <a:lnTo>
                  <a:pt x="120" y="116"/>
                </a:lnTo>
                <a:lnTo>
                  <a:pt x="120" y="116"/>
                </a:lnTo>
                <a:lnTo>
                  <a:pt x="130" y="114"/>
                </a:lnTo>
                <a:lnTo>
                  <a:pt x="130" y="114"/>
                </a:lnTo>
                <a:lnTo>
                  <a:pt x="142" y="116"/>
                </a:lnTo>
                <a:lnTo>
                  <a:pt x="142" y="116"/>
                </a:lnTo>
                <a:close/>
                <a:moveTo>
                  <a:pt x="118" y="142"/>
                </a:moveTo>
                <a:lnTo>
                  <a:pt x="118" y="142"/>
                </a:lnTo>
                <a:lnTo>
                  <a:pt x="120" y="142"/>
                </a:lnTo>
                <a:lnTo>
                  <a:pt x="120" y="146"/>
                </a:lnTo>
                <a:lnTo>
                  <a:pt x="120" y="146"/>
                </a:lnTo>
                <a:lnTo>
                  <a:pt x="118" y="146"/>
                </a:lnTo>
                <a:lnTo>
                  <a:pt x="118" y="142"/>
                </a:lnTo>
                <a:lnTo>
                  <a:pt x="118" y="142"/>
                </a:lnTo>
                <a:close/>
                <a:moveTo>
                  <a:pt x="116" y="146"/>
                </a:moveTo>
                <a:lnTo>
                  <a:pt x="116" y="146"/>
                </a:lnTo>
                <a:lnTo>
                  <a:pt x="114" y="146"/>
                </a:lnTo>
                <a:lnTo>
                  <a:pt x="114" y="146"/>
                </a:lnTo>
                <a:lnTo>
                  <a:pt x="114" y="140"/>
                </a:lnTo>
                <a:lnTo>
                  <a:pt x="114" y="140"/>
                </a:lnTo>
                <a:lnTo>
                  <a:pt x="116" y="140"/>
                </a:lnTo>
                <a:lnTo>
                  <a:pt x="116" y="142"/>
                </a:lnTo>
                <a:lnTo>
                  <a:pt x="116" y="146"/>
                </a:lnTo>
                <a:lnTo>
                  <a:pt x="116" y="146"/>
                </a:lnTo>
                <a:close/>
                <a:moveTo>
                  <a:pt x="142" y="140"/>
                </a:moveTo>
                <a:lnTo>
                  <a:pt x="142" y="146"/>
                </a:lnTo>
                <a:lnTo>
                  <a:pt x="142" y="146"/>
                </a:lnTo>
                <a:lnTo>
                  <a:pt x="142" y="146"/>
                </a:lnTo>
                <a:lnTo>
                  <a:pt x="142" y="146"/>
                </a:lnTo>
                <a:lnTo>
                  <a:pt x="142" y="140"/>
                </a:lnTo>
                <a:lnTo>
                  <a:pt x="142" y="140"/>
                </a:lnTo>
                <a:lnTo>
                  <a:pt x="142" y="140"/>
                </a:lnTo>
                <a:lnTo>
                  <a:pt x="142" y="140"/>
                </a:lnTo>
                <a:close/>
                <a:moveTo>
                  <a:pt x="140" y="146"/>
                </a:moveTo>
                <a:lnTo>
                  <a:pt x="140" y="142"/>
                </a:lnTo>
                <a:lnTo>
                  <a:pt x="140" y="142"/>
                </a:lnTo>
                <a:lnTo>
                  <a:pt x="138" y="142"/>
                </a:lnTo>
                <a:lnTo>
                  <a:pt x="138" y="146"/>
                </a:lnTo>
                <a:lnTo>
                  <a:pt x="138" y="146"/>
                </a:lnTo>
                <a:lnTo>
                  <a:pt x="140" y="146"/>
                </a:lnTo>
                <a:lnTo>
                  <a:pt x="140" y="146"/>
                </a:lnTo>
                <a:close/>
                <a:moveTo>
                  <a:pt x="124" y="142"/>
                </a:moveTo>
                <a:lnTo>
                  <a:pt x="124" y="148"/>
                </a:lnTo>
                <a:lnTo>
                  <a:pt x="124" y="148"/>
                </a:lnTo>
                <a:lnTo>
                  <a:pt x="126" y="148"/>
                </a:lnTo>
                <a:lnTo>
                  <a:pt x="126" y="142"/>
                </a:lnTo>
                <a:lnTo>
                  <a:pt x="126" y="142"/>
                </a:lnTo>
                <a:lnTo>
                  <a:pt x="124" y="142"/>
                </a:lnTo>
                <a:lnTo>
                  <a:pt x="124" y="142"/>
                </a:lnTo>
                <a:close/>
                <a:moveTo>
                  <a:pt x="56" y="42"/>
                </a:moveTo>
                <a:lnTo>
                  <a:pt x="86" y="44"/>
                </a:lnTo>
                <a:lnTo>
                  <a:pt x="94" y="20"/>
                </a:lnTo>
                <a:lnTo>
                  <a:pt x="80" y="12"/>
                </a:lnTo>
                <a:lnTo>
                  <a:pt x="76" y="32"/>
                </a:lnTo>
                <a:lnTo>
                  <a:pt x="76" y="6"/>
                </a:lnTo>
                <a:lnTo>
                  <a:pt x="68" y="4"/>
                </a:lnTo>
                <a:lnTo>
                  <a:pt x="68" y="30"/>
                </a:lnTo>
                <a:lnTo>
                  <a:pt x="60" y="0"/>
                </a:lnTo>
                <a:lnTo>
                  <a:pt x="44" y="4"/>
                </a:lnTo>
                <a:lnTo>
                  <a:pt x="56" y="42"/>
                </a:lnTo>
                <a:lnTo>
                  <a:pt x="56" y="42"/>
                </a:lnTo>
                <a:close/>
                <a:moveTo>
                  <a:pt x="48" y="56"/>
                </a:moveTo>
                <a:lnTo>
                  <a:pt x="48" y="56"/>
                </a:lnTo>
                <a:lnTo>
                  <a:pt x="46" y="54"/>
                </a:lnTo>
                <a:lnTo>
                  <a:pt x="44" y="52"/>
                </a:lnTo>
                <a:lnTo>
                  <a:pt x="44" y="52"/>
                </a:lnTo>
                <a:lnTo>
                  <a:pt x="46" y="48"/>
                </a:lnTo>
                <a:lnTo>
                  <a:pt x="48" y="46"/>
                </a:lnTo>
                <a:lnTo>
                  <a:pt x="92" y="48"/>
                </a:lnTo>
                <a:lnTo>
                  <a:pt x="92" y="48"/>
                </a:lnTo>
                <a:lnTo>
                  <a:pt x="94" y="50"/>
                </a:lnTo>
                <a:lnTo>
                  <a:pt x="96" y="54"/>
                </a:lnTo>
                <a:lnTo>
                  <a:pt x="96" y="54"/>
                </a:lnTo>
                <a:lnTo>
                  <a:pt x="94" y="58"/>
                </a:lnTo>
                <a:lnTo>
                  <a:pt x="92" y="58"/>
                </a:lnTo>
                <a:lnTo>
                  <a:pt x="48" y="5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61"/>
          <p:cNvSpPr>
            <a:spLocks noEditPoints="1"/>
          </p:cNvSpPr>
          <p:nvPr/>
        </p:nvSpPr>
        <p:spPr bwMode="auto">
          <a:xfrm>
            <a:off x="4622380" y="2572477"/>
            <a:ext cx="753540" cy="912180"/>
          </a:xfrm>
          <a:custGeom>
            <a:avLst/>
            <a:gdLst>
              <a:gd name="T0" fmla="*/ 22 w 152"/>
              <a:gd name="T1" fmla="*/ 92 h 184"/>
              <a:gd name="T2" fmla="*/ 14 w 152"/>
              <a:gd name="T3" fmla="*/ 112 h 184"/>
              <a:gd name="T4" fmla="*/ 14 w 152"/>
              <a:gd name="T5" fmla="*/ 150 h 184"/>
              <a:gd name="T6" fmla="*/ 48 w 152"/>
              <a:gd name="T7" fmla="*/ 160 h 184"/>
              <a:gd name="T8" fmla="*/ 50 w 152"/>
              <a:gd name="T9" fmla="*/ 134 h 184"/>
              <a:gd name="T10" fmla="*/ 86 w 152"/>
              <a:gd name="T11" fmla="*/ 108 h 184"/>
              <a:gd name="T12" fmla="*/ 116 w 152"/>
              <a:gd name="T13" fmla="*/ 92 h 184"/>
              <a:gd name="T14" fmla="*/ 108 w 152"/>
              <a:gd name="T15" fmla="*/ 78 h 184"/>
              <a:gd name="T16" fmla="*/ 46 w 152"/>
              <a:gd name="T17" fmla="*/ 58 h 184"/>
              <a:gd name="T18" fmla="*/ 92 w 152"/>
              <a:gd name="T19" fmla="*/ 118 h 184"/>
              <a:gd name="T20" fmla="*/ 68 w 152"/>
              <a:gd name="T21" fmla="*/ 126 h 184"/>
              <a:gd name="T22" fmla="*/ 86 w 152"/>
              <a:gd name="T23" fmla="*/ 172 h 184"/>
              <a:gd name="T24" fmla="*/ 114 w 152"/>
              <a:gd name="T25" fmla="*/ 170 h 184"/>
              <a:gd name="T26" fmla="*/ 98 w 152"/>
              <a:gd name="T27" fmla="*/ 176 h 184"/>
              <a:gd name="T28" fmla="*/ 60 w 152"/>
              <a:gd name="T29" fmla="*/ 158 h 184"/>
              <a:gd name="T30" fmla="*/ 130 w 152"/>
              <a:gd name="T31" fmla="*/ 164 h 184"/>
              <a:gd name="T32" fmla="*/ 144 w 152"/>
              <a:gd name="T33" fmla="*/ 148 h 184"/>
              <a:gd name="T34" fmla="*/ 150 w 152"/>
              <a:gd name="T35" fmla="*/ 158 h 184"/>
              <a:gd name="T36" fmla="*/ 132 w 152"/>
              <a:gd name="T37" fmla="*/ 168 h 184"/>
              <a:gd name="T38" fmla="*/ 100 w 152"/>
              <a:gd name="T39" fmla="*/ 180 h 184"/>
              <a:gd name="T40" fmla="*/ 84 w 152"/>
              <a:gd name="T41" fmla="*/ 184 h 184"/>
              <a:gd name="T42" fmla="*/ 56 w 152"/>
              <a:gd name="T43" fmla="*/ 154 h 184"/>
              <a:gd name="T44" fmla="*/ 58 w 152"/>
              <a:gd name="T45" fmla="*/ 152 h 184"/>
              <a:gd name="T46" fmla="*/ 62 w 152"/>
              <a:gd name="T47" fmla="*/ 138 h 184"/>
              <a:gd name="T48" fmla="*/ 58 w 152"/>
              <a:gd name="T49" fmla="*/ 124 h 184"/>
              <a:gd name="T50" fmla="*/ 120 w 152"/>
              <a:gd name="T51" fmla="*/ 100 h 184"/>
              <a:gd name="T52" fmla="*/ 152 w 152"/>
              <a:gd name="T53" fmla="*/ 116 h 184"/>
              <a:gd name="T54" fmla="*/ 148 w 152"/>
              <a:gd name="T55" fmla="*/ 130 h 184"/>
              <a:gd name="T56" fmla="*/ 150 w 152"/>
              <a:gd name="T57" fmla="*/ 142 h 184"/>
              <a:gd name="T58" fmla="*/ 150 w 152"/>
              <a:gd name="T59" fmla="*/ 158 h 184"/>
              <a:gd name="T60" fmla="*/ 88 w 152"/>
              <a:gd name="T61" fmla="*/ 156 h 184"/>
              <a:gd name="T62" fmla="*/ 114 w 152"/>
              <a:gd name="T63" fmla="*/ 156 h 184"/>
              <a:gd name="T64" fmla="*/ 100 w 152"/>
              <a:gd name="T65" fmla="*/ 162 h 184"/>
              <a:gd name="T66" fmla="*/ 62 w 152"/>
              <a:gd name="T67" fmla="*/ 144 h 184"/>
              <a:gd name="T68" fmla="*/ 146 w 152"/>
              <a:gd name="T69" fmla="*/ 134 h 184"/>
              <a:gd name="T70" fmla="*/ 130 w 152"/>
              <a:gd name="T71" fmla="*/ 148 h 184"/>
              <a:gd name="T72" fmla="*/ 88 w 152"/>
              <a:gd name="T73" fmla="*/ 142 h 184"/>
              <a:gd name="T74" fmla="*/ 116 w 152"/>
              <a:gd name="T75" fmla="*/ 134 h 184"/>
              <a:gd name="T76" fmla="*/ 114 w 152"/>
              <a:gd name="T77" fmla="*/ 140 h 184"/>
              <a:gd name="T78" fmla="*/ 62 w 152"/>
              <a:gd name="T79" fmla="*/ 134 h 184"/>
              <a:gd name="T80" fmla="*/ 130 w 152"/>
              <a:gd name="T81" fmla="*/ 134 h 184"/>
              <a:gd name="T82" fmla="*/ 146 w 152"/>
              <a:gd name="T83" fmla="*/ 118 h 184"/>
              <a:gd name="T84" fmla="*/ 130 w 152"/>
              <a:gd name="T85" fmla="*/ 134 h 184"/>
              <a:gd name="T86" fmla="*/ 122 w 152"/>
              <a:gd name="T87" fmla="*/ 104 h 184"/>
              <a:gd name="T88" fmla="*/ 126 w 152"/>
              <a:gd name="T89" fmla="*/ 124 h 184"/>
              <a:gd name="T90" fmla="*/ 92 w 152"/>
              <a:gd name="T91" fmla="*/ 128 h 184"/>
              <a:gd name="T92" fmla="*/ 54 w 152"/>
              <a:gd name="T93" fmla="*/ 40 h 184"/>
              <a:gd name="T94" fmla="*/ 74 w 152"/>
              <a:gd name="T95" fmla="*/ 32 h 184"/>
              <a:gd name="T96" fmla="*/ 58 w 152"/>
              <a:gd name="T97" fmla="*/ 0 h 184"/>
              <a:gd name="T98" fmla="*/ 48 w 152"/>
              <a:gd name="T99" fmla="*/ 54 h 184"/>
              <a:gd name="T100" fmla="*/ 44 w 152"/>
              <a:gd name="T101" fmla="*/ 50 h 184"/>
              <a:gd name="T102" fmla="*/ 90 w 152"/>
              <a:gd name="T103" fmla="*/ 48 h 184"/>
              <a:gd name="T104" fmla="*/ 92 w 152"/>
              <a:gd name="T105" fmla="*/ 5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2" h="184">
                <a:moveTo>
                  <a:pt x="46" y="58"/>
                </a:moveTo>
                <a:lnTo>
                  <a:pt x="46" y="58"/>
                </a:lnTo>
                <a:lnTo>
                  <a:pt x="34" y="76"/>
                </a:lnTo>
                <a:lnTo>
                  <a:pt x="22" y="92"/>
                </a:lnTo>
                <a:lnTo>
                  <a:pt x="26" y="96"/>
                </a:lnTo>
                <a:lnTo>
                  <a:pt x="20" y="98"/>
                </a:lnTo>
                <a:lnTo>
                  <a:pt x="20" y="98"/>
                </a:lnTo>
                <a:lnTo>
                  <a:pt x="14" y="112"/>
                </a:lnTo>
                <a:lnTo>
                  <a:pt x="12" y="124"/>
                </a:lnTo>
                <a:lnTo>
                  <a:pt x="12" y="138"/>
                </a:lnTo>
                <a:lnTo>
                  <a:pt x="14" y="150"/>
                </a:lnTo>
                <a:lnTo>
                  <a:pt x="14" y="150"/>
                </a:lnTo>
                <a:lnTo>
                  <a:pt x="2" y="152"/>
                </a:lnTo>
                <a:lnTo>
                  <a:pt x="2" y="152"/>
                </a:lnTo>
                <a:lnTo>
                  <a:pt x="0" y="160"/>
                </a:lnTo>
                <a:lnTo>
                  <a:pt x="48" y="160"/>
                </a:lnTo>
                <a:lnTo>
                  <a:pt x="48" y="148"/>
                </a:lnTo>
                <a:lnTo>
                  <a:pt x="50" y="148"/>
                </a:lnTo>
                <a:lnTo>
                  <a:pt x="50" y="134"/>
                </a:lnTo>
                <a:lnTo>
                  <a:pt x="50" y="134"/>
                </a:lnTo>
                <a:lnTo>
                  <a:pt x="50" y="118"/>
                </a:lnTo>
                <a:lnTo>
                  <a:pt x="56" y="116"/>
                </a:lnTo>
                <a:lnTo>
                  <a:pt x="56" y="116"/>
                </a:lnTo>
                <a:lnTo>
                  <a:pt x="86" y="108"/>
                </a:lnTo>
                <a:lnTo>
                  <a:pt x="102" y="100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4" y="86"/>
                </a:lnTo>
                <a:lnTo>
                  <a:pt x="108" y="84"/>
                </a:lnTo>
                <a:lnTo>
                  <a:pt x="108" y="78"/>
                </a:lnTo>
                <a:lnTo>
                  <a:pt x="108" y="78"/>
                </a:lnTo>
                <a:lnTo>
                  <a:pt x="98" y="70"/>
                </a:lnTo>
                <a:lnTo>
                  <a:pt x="88" y="60"/>
                </a:lnTo>
                <a:lnTo>
                  <a:pt x="88" y="60"/>
                </a:lnTo>
                <a:lnTo>
                  <a:pt x="46" y="58"/>
                </a:lnTo>
                <a:lnTo>
                  <a:pt x="46" y="58"/>
                </a:lnTo>
                <a:close/>
                <a:moveTo>
                  <a:pt x="68" y="126"/>
                </a:moveTo>
                <a:lnTo>
                  <a:pt x="68" y="126"/>
                </a:lnTo>
                <a:lnTo>
                  <a:pt x="92" y="118"/>
                </a:lnTo>
                <a:lnTo>
                  <a:pt x="112" y="130"/>
                </a:lnTo>
                <a:lnTo>
                  <a:pt x="112" y="130"/>
                </a:lnTo>
                <a:lnTo>
                  <a:pt x="88" y="138"/>
                </a:lnTo>
                <a:lnTo>
                  <a:pt x="68" y="126"/>
                </a:lnTo>
                <a:lnTo>
                  <a:pt x="68" y="126"/>
                </a:lnTo>
                <a:close/>
                <a:moveTo>
                  <a:pt x="60" y="158"/>
                </a:moveTo>
                <a:lnTo>
                  <a:pt x="86" y="172"/>
                </a:lnTo>
                <a:lnTo>
                  <a:pt x="86" y="172"/>
                </a:lnTo>
                <a:lnTo>
                  <a:pt x="86" y="172"/>
                </a:lnTo>
                <a:lnTo>
                  <a:pt x="86" y="172"/>
                </a:lnTo>
                <a:lnTo>
                  <a:pt x="114" y="164"/>
                </a:lnTo>
                <a:lnTo>
                  <a:pt x="114" y="170"/>
                </a:lnTo>
                <a:lnTo>
                  <a:pt x="112" y="170"/>
                </a:lnTo>
                <a:lnTo>
                  <a:pt x="112" y="172"/>
                </a:lnTo>
                <a:lnTo>
                  <a:pt x="112" y="172"/>
                </a:lnTo>
                <a:lnTo>
                  <a:pt x="98" y="176"/>
                </a:lnTo>
                <a:lnTo>
                  <a:pt x="98" y="176"/>
                </a:lnTo>
                <a:lnTo>
                  <a:pt x="86" y="180"/>
                </a:lnTo>
                <a:lnTo>
                  <a:pt x="60" y="164"/>
                </a:lnTo>
                <a:lnTo>
                  <a:pt x="60" y="158"/>
                </a:lnTo>
                <a:lnTo>
                  <a:pt x="60" y="158"/>
                </a:lnTo>
                <a:close/>
                <a:moveTo>
                  <a:pt x="128" y="164"/>
                </a:moveTo>
                <a:lnTo>
                  <a:pt x="128" y="164"/>
                </a:lnTo>
                <a:lnTo>
                  <a:pt x="130" y="164"/>
                </a:lnTo>
                <a:lnTo>
                  <a:pt x="130" y="164"/>
                </a:lnTo>
                <a:lnTo>
                  <a:pt x="144" y="154"/>
                </a:lnTo>
                <a:lnTo>
                  <a:pt x="144" y="148"/>
                </a:lnTo>
                <a:lnTo>
                  <a:pt x="144" y="148"/>
                </a:lnTo>
                <a:lnTo>
                  <a:pt x="128" y="158"/>
                </a:lnTo>
                <a:lnTo>
                  <a:pt x="128" y="164"/>
                </a:lnTo>
                <a:lnTo>
                  <a:pt x="128" y="164"/>
                </a:lnTo>
                <a:close/>
                <a:moveTo>
                  <a:pt x="150" y="158"/>
                </a:moveTo>
                <a:lnTo>
                  <a:pt x="148" y="158"/>
                </a:lnTo>
                <a:lnTo>
                  <a:pt x="148" y="158"/>
                </a:lnTo>
                <a:lnTo>
                  <a:pt x="132" y="168"/>
                </a:lnTo>
                <a:lnTo>
                  <a:pt x="132" y="168"/>
                </a:lnTo>
                <a:lnTo>
                  <a:pt x="114" y="176"/>
                </a:lnTo>
                <a:lnTo>
                  <a:pt x="114" y="176"/>
                </a:lnTo>
                <a:lnTo>
                  <a:pt x="114" y="176"/>
                </a:lnTo>
                <a:lnTo>
                  <a:pt x="100" y="180"/>
                </a:lnTo>
                <a:lnTo>
                  <a:pt x="100" y="180"/>
                </a:lnTo>
                <a:lnTo>
                  <a:pt x="86" y="184"/>
                </a:lnTo>
                <a:lnTo>
                  <a:pt x="86" y="184"/>
                </a:lnTo>
                <a:lnTo>
                  <a:pt x="84" y="184"/>
                </a:lnTo>
                <a:lnTo>
                  <a:pt x="58" y="168"/>
                </a:lnTo>
                <a:lnTo>
                  <a:pt x="56" y="168"/>
                </a:lnTo>
                <a:lnTo>
                  <a:pt x="56" y="166"/>
                </a:lnTo>
                <a:lnTo>
                  <a:pt x="56" y="154"/>
                </a:lnTo>
                <a:lnTo>
                  <a:pt x="56" y="154"/>
                </a:lnTo>
                <a:lnTo>
                  <a:pt x="60" y="154"/>
                </a:lnTo>
                <a:lnTo>
                  <a:pt x="58" y="152"/>
                </a:lnTo>
                <a:lnTo>
                  <a:pt x="58" y="152"/>
                </a:lnTo>
                <a:lnTo>
                  <a:pt x="58" y="150"/>
                </a:lnTo>
                <a:lnTo>
                  <a:pt x="58" y="140"/>
                </a:lnTo>
                <a:lnTo>
                  <a:pt x="58" y="140"/>
                </a:lnTo>
                <a:lnTo>
                  <a:pt x="62" y="138"/>
                </a:lnTo>
                <a:lnTo>
                  <a:pt x="60" y="138"/>
                </a:lnTo>
                <a:lnTo>
                  <a:pt x="58" y="136"/>
                </a:lnTo>
                <a:lnTo>
                  <a:pt x="58" y="136"/>
                </a:lnTo>
                <a:lnTo>
                  <a:pt x="58" y="124"/>
                </a:lnTo>
                <a:lnTo>
                  <a:pt x="58" y="124"/>
                </a:lnTo>
                <a:lnTo>
                  <a:pt x="90" y="114"/>
                </a:lnTo>
                <a:lnTo>
                  <a:pt x="106" y="108"/>
                </a:lnTo>
                <a:lnTo>
                  <a:pt x="120" y="100"/>
                </a:lnTo>
                <a:lnTo>
                  <a:pt x="122" y="98"/>
                </a:lnTo>
                <a:lnTo>
                  <a:pt x="122" y="100"/>
                </a:lnTo>
                <a:lnTo>
                  <a:pt x="148" y="114"/>
                </a:lnTo>
                <a:lnTo>
                  <a:pt x="152" y="116"/>
                </a:lnTo>
                <a:lnTo>
                  <a:pt x="152" y="128"/>
                </a:lnTo>
                <a:lnTo>
                  <a:pt x="150" y="128"/>
                </a:lnTo>
                <a:lnTo>
                  <a:pt x="150" y="128"/>
                </a:lnTo>
                <a:lnTo>
                  <a:pt x="148" y="130"/>
                </a:lnTo>
                <a:lnTo>
                  <a:pt x="150" y="130"/>
                </a:lnTo>
                <a:lnTo>
                  <a:pt x="150" y="142"/>
                </a:lnTo>
                <a:lnTo>
                  <a:pt x="150" y="142"/>
                </a:lnTo>
                <a:lnTo>
                  <a:pt x="150" y="142"/>
                </a:lnTo>
                <a:lnTo>
                  <a:pt x="148" y="144"/>
                </a:lnTo>
                <a:lnTo>
                  <a:pt x="150" y="146"/>
                </a:lnTo>
                <a:lnTo>
                  <a:pt x="150" y="158"/>
                </a:lnTo>
                <a:lnTo>
                  <a:pt x="150" y="158"/>
                </a:lnTo>
                <a:close/>
                <a:moveTo>
                  <a:pt x="62" y="144"/>
                </a:moveTo>
                <a:lnTo>
                  <a:pt x="86" y="156"/>
                </a:lnTo>
                <a:lnTo>
                  <a:pt x="88" y="156"/>
                </a:lnTo>
                <a:lnTo>
                  <a:pt x="88" y="156"/>
                </a:lnTo>
                <a:lnTo>
                  <a:pt x="88" y="156"/>
                </a:lnTo>
                <a:lnTo>
                  <a:pt x="114" y="150"/>
                </a:lnTo>
                <a:lnTo>
                  <a:pt x="114" y="156"/>
                </a:lnTo>
                <a:lnTo>
                  <a:pt x="114" y="156"/>
                </a:lnTo>
                <a:lnTo>
                  <a:pt x="114" y="156"/>
                </a:lnTo>
                <a:lnTo>
                  <a:pt x="114" y="156"/>
                </a:lnTo>
                <a:lnTo>
                  <a:pt x="100" y="162"/>
                </a:lnTo>
                <a:lnTo>
                  <a:pt x="100" y="162"/>
                </a:lnTo>
                <a:lnTo>
                  <a:pt x="88" y="164"/>
                </a:lnTo>
                <a:lnTo>
                  <a:pt x="62" y="150"/>
                </a:lnTo>
                <a:lnTo>
                  <a:pt x="62" y="144"/>
                </a:lnTo>
                <a:lnTo>
                  <a:pt x="62" y="144"/>
                </a:lnTo>
                <a:close/>
                <a:moveTo>
                  <a:pt x="128" y="148"/>
                </a:moveTo>
                <a:lnTo>
                  <a:pt x="128" y="144"/>
                </a:lnTo>
                <a:lnTo>
                  <a:pt x="128" y="144"/>
                </a:lnTo>
                <a:lnTo>
                  <a:pt x="146" y="134"/>
                </a:lnTo>
                <a:lnTo>
                  <a:pt x="146" y="140"/>
                </a:lnTo>
                <a:lnTo>
                  <a:pt x="146" y="140"/>
                </a:lnTo>
                <a:lnTo>
                  <a:pt x="130" y="148"/>
                </a:lnTo>
                <a:lnTo>
                  <a:pt x="130" y="148"/>
                </a:lnTo>
                <a:lnTo>
                  <a:pt x="128" y="148"/>
                </a:lnTo>
                <a:lnTo>
                  <a:pt x="128" y="148"/>
                </a:lnTo>
                <a:close/>
                <a:moveTo>
                  <a:pt x="62" y="128"/>
                </a:moveTo>
                <a:lnTo>
                  <a:pt x="88" y="142"/>
                </a:lnTo>
                <a:lnTo>
                  <a:pt x="88" y="142"/>
                </a:lnTo>
                <a:lnTo>
                  <a:pt x="88" y="142"/>
                </a:lnTo>
                <a:lnTo>
                  <a:pt x="88" y="142"/>
                </a:lnTo>
                <a:lnTo>
                  <a:pt x="116" y="134"/>
                </a:lnTo>
                <a:lnTo>
                  <a:pt x="116" y="140"/>
                </a:lnTo>
                <a:lnTo>
                  <a:pt x="114" y="140"/>
                </a:lnTo>
                <a:lnTo>
                  <a:pt x="114" y="140"/>
                </a:lnTo>
                <a:lnTo>
                  <a:pt x="114" y="140"/>
                </a:lnTo>
                <a:lnTo>
                  <a:pt x="100" y="146"/>
                </a:lnTo>
                <a:lnTo>
                  <a:pt x="100" y="146"/>
                </a:lnTo>
                <a:lnTo>
                  <a:pt x="88" y="150"/>
                </a:lnTo>
                <a:lnTo>
                  <a:pt x="62" y="134"/>
                </a:lnTo>
                <a:lnTo>
                  <a:pt x="62" y="128"/>
                </a:lnTo>
                <a:lnTo>
                  <a:pt x="62" y="128"/>
                </a:lnTo>
                <a:close/>
                <a:moveTo>
                  <a:pt x="130" y="134"/>
                </a:moveTo>
                <a:lnTo>
                  <a:pt x="130" y="134"/>
                </a:lnTo>
                <a:lnTo>
                  <a:pt x="132" y="132"/>
                </a:lnTo>
                <a:lnTo>
                  <a:pt x="132" y="132"/>
                </a:lnTo>
                <a:lnTo>
                  <a:pt x="146" y="124"/>
                </a:lnTo>
                <a:lnTo>
                  <a:pt x="146" y="118"/>
                </a:lnTo>
                <a:lnTo>
                  <a:pt x="146" y="118"/>
                </a:lnTo>
                <a:lnTo>
                  <a:pt x="128" y="128"/>
                </a:lnTo>
                <a:lnTo>
                  <a:pt x="130" y="134"/>
                </a:lnTo>
                <a:lnTo>
                  <a:pt x="130" y="134"/>
                </a:lnTo>
                <a:close/>
                <a:moveTo>
                  <a:pt x="126" y="124"/>
                </a:moveTo>
                <a:lnTo>
                  <a:pt x="106" y="112"/>
                </a:lnTo>
                <a:lnTo>
                  <a:pt x="106" y="112"/>
                </a:lnTo>
                <a:lnTo>
                  <a:pt x="122" y="104"/>
                </a:lnTo>
                <a:lnTo>
                  <a:pt x="142" y="116"/>
                </a:lnTo>
                <a:lnTo>
                  <a:pt x="142" y="116"/>
                </a:lnTo>
                <a:lnTo>
                  <a:pt x="126" y="124"/>
                </a:lnTo>
                <a:lnTo>
                  <a:pt x="126" y="124"/>
                </a:lnTo>
                <a:close/>
                <a:moveTo>
                  <a:pt x="92" y="128"/>
                </a:moveTo>
                <a:lnTo>
                  <a:pt x="92" y="128"/>
                </a:lnTo>
                <a:lnTo>
                  <a:pt x="92" y="128"/>
                </a:lnTo>
                <a:lnTo>
                  <a:pt x="92" y="128"/>
                </a:lnTo>
                <a:lnTo>
                  <a:pt x="92" y="128"/>
                </a:lnTo>
                <a:lnTo>
                  <a:pt x="92" y="128"/>
                </a:lnTo>
                <a:lnTo>
                  <a:pt x="92" y="128"/>
                </a:lnTo>
                <a:close/>
                <a:moveTo>
                  <a:pt x="54" y="40"/>
                </a:moveTo>
                <a:lnTo>
                  <a:pt x="84" y="42"/>
                </a:lnTo>
                <a:lnTo>
                  <a:pt x="92" y="20"/>
                </a:lnTo>
                <a:lnTo>
                  <a:pt x="78" y="10"/>
                </a:lnTo>
                <a:lnTo>
                  <a:pt x="74" y="32"/>
                </a:lnTo>
                <a:lnTo>
                  <a:pt x="74" y="6"/>
                </a:lnTo>
                <a:lnTo>
                  <a:pt x="66" y="4"/>
                </a:lnTo>
                <a:lnTo>
                  <a:pt x="66" y="28"/>
                </a:lnTo>
                <a:lnTo>
                  <a:pt x="58" y="0"/>
                </a:lnTo>
                <a:lnTo>
                  <a:pt x="42" y="4"/>
                </a:lnTo>
                <a:lnTo>
                  <a:pt x="54" y="40"/>
                </a:lnTo>
                <a:lnTo>
                  <a:pt x="54" y="40"/>
                </a:lnTo>
                <a:close/>
                <a:moveTo>
                  <a:pt x="48" y="54"/>
                </a:moveTo>
                <a:lnTo>
                  <a:pt x="48" y="54"/>
                </a:lnTo>
                <a:lnTo>
                  <a:pt x="44" y="52"/>
                </a:lnTo>
                <a:lnTo>
                  <a:pt x="44" y="50"/>
                </a:lnTo>
                <a:lnTo>
                  <a:pt x="44" y="50"/>
                </a:lnTo>
                <a:lnTo>
                  <a:pt x="44" y="46"/>
                </a:lnTo>
                <a:lnTo>
                  <a:pt x="48" y="44"/>
                </a:lnTo>
                <a:lnTo>
                  <a:pt x="90" y="48"/>
                </a:lnTo>
                <a:lnTo>
                  <a:pt x="90" y="48"/>
                </a:lnTo>
                <a:lnTo>
                  <a:pt x="92" y="48"/>
                </a:lnTo>
                <a:lnTo>
                  <a:pt x="94" y="52"/>
                </a:lnTo>
                <a:lnTo>
                  <a:pt x="94" y="52"/>
                </a:lnTo>
                <a:lnTo>
                  <a:pt x="92" y="56"/>
                </a:lnTo>
                <a:lnTo>
                  <a:pt x="88" y="56"/>
                </a:lnTo>
                <a:lnTo>
                  <a:pt x="48" y="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62"/>
          <p:cNvSpPr>
            <a:spLocks noEditPoints="1"/>
          </p:cNvSpPr>
          <p:nvPr/>
        </p:nvSpPr>
        <p:spPr bwMode="auto">
          <a:xfrm>
            <a:off x="4562890" y="3893775"/>
            <a:ext cx="803115" cy="713880"/>
          </a:xfrm>
          <a:custGeom>
            <a:avLst/>
            <a:gdLst>
              <a:gd name="T0" fmla="*/ 52 w 162"/>
              <a:gd name="T1" fmla="*/ 136 h 144"/>
              <a:gd name="T2" fmla="*/ 72 w 162"/>
              <a:gd name="T3" fmla="*/ 130 h 144"/>
              <a:gd name="T4" fmla="*/ 98 w 162"/>
              <a:gd name="T5" fmla="*/ 120 h 144"/>
              <a:gd name="T6" fmla="*/ 76 w 162"/>
              <a:gd name="T7" fmla="*/ 118 h 144"/>
              <a:gd name="T8" fmla="*/ 50 w 162"/>
              <a:gd name="T9" fmla="*/ 122 h 144"/>
              <a:gd name="T10" fmla="*/ 10 w 162"/>
              <a:gd name="T11" fmla="*/ 74 h 144"/>
              <a:gd name="T12" fmla="*/ 56 w 162"/>
              <a:gd name="T13" fmla="*/ 98 h 144"/>
              <a:gd name="T14" fmla="*/ 100 w 162"/>
              <a:gd name="T15" fmla="*/ 84 h 144"/>
              <a:gd name="T16" fmla="*/ 98 w 162"/>
              <a:gd name="T17" fmla="*/ 96 h 144"/>
              <a:gd name="T18" fmla="*/ 76 w 162"/>
              <a:gd name="T19" fmla="*/ 104 h 144"/>
              <a:gd name="T20" fmla="*/ 10 w 162"/>
              <a:gd name="T21" fmla="*/ 74 h 144"/>
              <a:gd name="T22" fmla="*/ 56 w 162"/>
              <a:gd name="T23" fmla="*/ 64 h 144"/>
              <a:gd name="T24" fmla="*/ 96 w 162"/>
              <a:gd name="T25" fmla="*/ 52 h 144"/>
              <a:gd name="T26" fmla="*/ 22 w 162"/>
              <a:gd name="T27" fmla="*/ 46 h 144"/>
              <a:gd name="T28" fmla="*/ 64 w 162"/>
              <a:gd name="T29" fmla="*/ 36 h 144"/>
              <a:gd name="T30" fmla="*/ 80 w 162"/>
              <a:gd name="T31" fmla="*/ 52 h 144"/>
              <a:gd name="T32" fmla="*/ 64 w 162"/>
              <a:gd name="T33" fmla="*/ 46 h 144"/>
              <a:gd name="T34" fmla="*/ 64 w 162"/>
              <a:gd name="T35" fmla="*/ 36 h 144"/>
              <a:gd name="T36" fmla="*/ 98 w 162"/>
              <a:gd name="T37" fmla="*/ 26 h 144"/>
              <a:gd name="T38" fmla="*/ 116 w 162"/>
              <a:gd name="T39" fmla="*/ 38 h 144"/>
              <a:gd name="T40" fmla="*/ 12 w 162"/>
              <a:gd name="T41" fmla="*/ 48 h 144"/>
              <a:gd name="T42" fmla="*/ 54 w 162"/>
              <a:gd name="T43" fmla="*/ 84 h 144"/>
              <a:gd name="T44" fmla="*/ 100 w 162"/>
              <a:gd name="T45" fmla="*/ 70 h 144"/>
              <a:gd name="T46" fmla="*/ 100 w 162"/>
              <a:gd name="T47" fmla="*/ 58 h 144"/>
              <a:gd name="T48" fmla="*/ 56 w 162"/>
              <a:gd name="T49" fmla="*/ 72 h 144"/>
              <a:gd name="T50" fmla="*/ 12 w 162"/>
              <a:gd name="T51" fmla="*/ 48 h 144"/>
              <a:gd name="T52" fmla="*/ 124 w 162"/>
              <a:gd name="T53" fmla="*/ 58 h 144"/>
              <a:gd name="T54" fmla="*/ 154 w 162"/>
              <a:gd name="T55" fmla="*/ 44 h 144"/>
              <a:gd name="T56" fmla="*/ 124 w 162"/>
              <a:gd name="T57" fmla="*/ 48 h 144"/>
              <a:gd name="T58" fmla="*/ 162 w 162"/>
              <a:gd name="T59" fmla="*/ 48 h 144"/>
              <a:gd name="T60" fmla="*/ 156 w 162"/>
              <a:gd name="T61" fmla="*/ 50 h 144"/>
              <a:gd name="T62" fmla="*/ 160 w 162"/>
              <a:gd name="T63" fmla="*/ 74 h 144"/>
              <a:gd name="T64" fmla="*/ 158 w 162"/>
              <a:gd name="T65" fmla="*/ 78 h 144"/>
              <a:gd name="T66" fmla="*/ 156 w 162"/>
              <a:gd name="T67" fmla="*/ 100 h 144"/>
              <a:gd name="T68" fmla="*/ 98 w 162"/>
              <a:gd name="T69" fmla="*/ 128 h 144"/>
              <a:gd name="T70" fmla="*/ 74 w 162"/>
              <a:gd name="T71" fmla="*/ 138 h 144"/>
              <a:gd name="T72" fmla="*/ 50 w 162"/>
              <a:gd name="T73" fmla="*/ 144 h 144"/>
              <a:gd name="T74" fmla="*/ 0 w 162"/>
              <a:gd name="T75" fmla="*/ 114 h 144"/>
              <a:gd name="T76" fmla="*/ 0 w 162"/>
              <a:gd name="T77" fmla="*/ 94 h 144"/>
              <a:gd name="T78" fmla="*/ 4 w 162"/>
              <a:gd name="T79" fmla="*/ 90 h 144"/>
              <a:gd name="T80" fmla="*/ 4 w 162"/>
              <a:gd name="T81" fmla="*/ 68 h 144"/>
              <a:gd name="T82" fmla="*/ 4 w 162"/>
              <a:gd name="T83" fmla="*/ 64 h 144"/>
              <a:gd name="T84" fmla="*/ 4 w 162"/>
              <a:gd name="T85" fmla="*/ 44 h 144"/>
              <a:gd name="T86" fmla="*/ 86 w 162"/>
              <a:gd name="T87" fmla="*/ 14 h 144"/>
              <a:gd name="T88" fmla="*/ 114 w 162"/>
              <a:gd name="T89" fmla="*/ 0 h 144"/>
              <a:gd name="T90" fmla="*/ 162 w 162"/>
              <a:gd name="T91" fmla="*/ 48 h 144"/>
              <a:gd name="T92" fmla="*/ 86 w 162"/>
              <a:gd name="T93" fmla="*/ 24 h 144"/>
              <a:gd name="T94" fmla="*/ 112 w 162"/>
              <a:gd name="T95" fmla="*/ 8 h 144"/>
              <a:gd name="T96" fmla="*/ 120 w 162"/>
              <a:gd name="T97" fmla="*/ 42 h 144"/>
              <a:gd name="T98" fmla="*/ 124 w 162"/>
              <a:gd name="T99" fmla="*/ 74 h 144"/>
              <a:gd name="T100" fmla="*/ 154 w 162"/>
              <a:gd name="T101" fmla="*/ 68 h 144"/>
              <a:gd name="T102" fmla="*/ 128 w 162"/>
              <a:gd name="T103" fmla="*/ 82 h 144"/>
              <a:gd name="T104" fmla="*/ 122 w 162"/>
              <a:gd name="T105" fmla="*/ 110 h 144"/>
              <a:gd name="T106" fmla="*/ 124 w 162"/>
              <a:gd name="T107" fmla="*/ 108 h 144"/>
              <a:gd name="T108" fmla="*/ 150 w 162"/>
              <a:gd name="T109" fmla="*/ 8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2" h="144">
                <a:moveTo>
                  <a:pt x="8" y="100"/>
                </a:moveTo>
                <a:lnTo>
                  <a:pt x="8" y="110"/>
                </a:lnTo>
                <a:lnTo>
                  <a:pt x="52" y="136"/>
                </a:lnTo>
                <a:lnTo>
                  <a:pt x="52" y="136"/>
                </a:lnTo>
                <a:lnTo>
                  <a:pt x="72" y="130"/>
                </a:lnTo>
                <a:lnTo>
                  <a:pt x="72" y="130"/>
                </a:lnTo>
                <a:lnTo>
                  <a:pt x="96" y="122"/>
                </a:lnTo>
                <a:lnTo>
                  <a:pt x="96" y="122"/>
                </a:lnTo>
                <a:lnTo>
                  <a:pt x="98" y="120"/>
                </a:lnTo>
                <a:lnTo>
                  <a:pt x="98" y="110"/>
                </a:lnTo>
                <a:lnTo>
                  <a:pt x="98" y="110"/>
                </a:lnTo>
                <a:lnTo>
                  <a:pt x="76" y="118"/>
                </a:lnTo>
                <a:lnTo>
                  <a:pt x="52" y="124"/>
                </a:lnTo>
                <a:lnTo>
                  <a:pt x="52" y="124"/>
                </a:lnTo>
                <a:lnTo>
                  <a:pt x="50" y="122"/>
                </a:lnTo>
                <a:lnTo>
                  <a:pt x="8" y="100"/>
                </a:lnTo>
                <a:lnTo>
                  <a:pt x="8" y="100"/>
                </a:lnTo>
                <a:close/>
                <a:moveTo>
                  <a:pt x="10" y="74"/>
                </a:moveTo>
                <a:lnTo>
                  <a:pt x="52" y="98"/>
                </a:lnTo>
                <a:lnTo>
                  <a:pt x="54" y="98"/>
                </a:lnTo>
                <a:lnTo>
                  <a:pt x="56" y="98"/>
                </a:lnTo>
                <a:lnTo>
                  <a:pt x="56" y="98"/>
                </a:lnTo>
                <a:lnTo>
                  <a:pt x="78" y="92"/>
                </a:lnTo>
                <a:lnTo>
                  <a:pt x="100" y="84"/>
                </a:lnTo>
                <a:lnTo>
                  <a:pt x="100" y="96"/>
                </a:lnTo>
                <a:lnTo>
                  <a:pt x="98" y="96"/>
                </a:lnTo>
                <a:lnTo>
                  <a:pt x="98" y="96"/>
                </a:lnTo>
                <a:lnTo>
                  <a:pt x="98" y="96"/>
                </a:lnTo>
                <a:lnTo>
                  <a:pt x="76" y="104"/>
                </a:lnTo>
                <a:lnTo>
                  <a:pt x="76" y="104"/>
                </a:lnTo>
                <a:lnTo>
                  <a:pt x="54" y="110"/>
                </a:lnTo>
                <a:lnTo>
                  <a:pt x="10" y="84"/>
                </a:lnTo>
                <a:lnTo>
                  <a:pt x="10" y="74"/>
                </a:lnTo>
                <a:lnTo>
                  <a:pt x="10" y="74"/>
                </a:lnTo>
                <a:close/>
                <a:moveTo>
                  <a:pt x="22" y="46"/>
                </a:moveTo>
                <a:lnTo>
                  <a:pt x="56" y="64"/>
                </a:lnTo>
                <a:lnTo>
                  <a:pt x="56" y="64"/>
                </a:lnTo>
                <a:lnTo>
                  <a:pt x="76" y="60"/>
                </a:lnTo>
                <a:lnTo>
                  <a:pt x="96" y="52"/>
                </a:lnTo>
                <a:lnTo>
                  <a:pt x="62" y="32"/>
                </a:lnTo>
                <a:lnTo>
                  <a:pt x="62" y="32"/>
                </a:lnTo>
                <a:lnTo>
                  <a:pt x="22" y="46"/>
                </a:lnTo>
                <a:lnTo>
                  <a:pt x="22" y="46"/>
                </a:lnTo>
                <a:close/>
                <a:moveTo>
                  <a:pt x="64" y="36"/>
                </a:moveTo>
                <a:lnTo>
                  <a:pt x="64" y="36"/>
                </a:lnTo>
                <a:lnTo>
                  <a:pt x="90" y="52"/>
                </a:lnTo>
                <a:lnTo>
                  <a:pt x="90" y="52"/>
                </a:lnTo>
                <a:lnTo>
                  <a:pt x="80" y="52"/>
                </a:lnTo>
                <a:lnTo>
                  <a:pt x="72" y="50"/>
                </a:lnTo>
                <a:lnTo>
                  <a:pt x="68" y="48"/>
                </a:lnTo>
                <a:lnTo>
                  <a:pt x="64" y="46"/>
                </a:lnTo>
                <a:lnTo>
                  <a:pt x="64" y="42"/>
                </a:lnTo>
                <a:lnTo>
                  <a:pt x="64" y="36"/>
                </a:lnTo>
                <a:lnTo>
                  <a:pt x="64" y="36"/>
                </a:lnTo>
                <a:close/>
                <a:moveTo>
                  <a:pt x="90" y="24"/>
                </a:moveTo>
                <a:lnTo>
                  <a:pt x="90" y="24"/>
                </a:lnTo>
                <a:lnTo>
                  <a:pt x="98" y="26"/>
                </a:lnTo>
                <a:lnTo>
                  <a:pt x="106" y="28"/>
                </a:lnTo>
                <a:lnTo>
                  <a:pt x="112" y="32"/>
                </a:lnTo>
                <a:lnTo>
                  <a:pt x="116" y="38"/>
                </a:lnTo>
                <a:lnTo>
                  <a:pt x="90" y="24"/>
                </a:lnTo>
                <a:lnTo>
                  <a:pt x="90" y="24"/>
                </a:lnTo>
                <a:close/>
                <a:moveTo>
                  <a:pt x="12" y="48"/>
                </a:moveTo>
                <a:lnTo>
                  <a:pt x="12" y="60"/>
                </a:lnTo>
                <a:lnTo>
                  <a:pt x="54" y="84"/>
                </a:lnTo>
                <a:lnTo>
                  <a:pt x="54" y="84"/>
                </a:lnTo>
                <a:lnTo>
                  <a:pt x="76" y="80"/>
                </a:lnTo>
                <a:lnTo>
                  <a:pt x="76" y="80"/>
                </a:lnTo>
                <a:lnTo>
                  <a:pt x="100" y="70"/>
                </a:lnTo>
                <a:lnTo>
                  <a:pt x="100" y="70"/>
                </a:lnTo>
                <a:lnTo>
                  <a:pt x="100" y="70"/>
                </a:lnTo>
                <a:lnTo>
                  <a:pt x="100" y="58"/>
                </a:lnTo>
                <a:lnTo>
                  <a:pt x="100" y="58"/>
                </a:lnTo>
                <a:lnTo>
                  <a:pt x="78" y="66"/>
                </a:lnTo>
                <a:lnTo>
                  <a:pt x="56" y="72"/>
                </a:lnTo>
                <a:lnTo>
                  <a:pt x="54" y="72"/>
                </a:lnTo>
                <a:lnTo>
                  <a:pt x="54" y="72"/>
                </a:lnTo>
                <a:lnTo>
                  <a:pt x="12" y="48"/>
                </a:lnTo>
                <a:lnTo>
                  <a:pt x="12" y="48"/>
                </a:lnTo>
                <a:close/>
                <a:moveTo>
                  <a:pt x="124" y="58"/>
                </a:moveTo>
                <a:lnTo>
                  <a:pt x="124" y="58"/>
                </a:lnTo>
                <a:lnTo>
                  <a:pt x="128" y="58"/>
                </a:lnTo>
                <a:lnTo>
                  <a:pt x="128" y="58"/>
                </a:lnTo>
                <a:lnTo>
                  <a:pt x="154" y="44"/>
                </a:lnTo>
                <a:lnTo>
                  <a:pt x="154" y="32"/>
                </a:lnTo>
                <a:lnTo>
                  <a:pt x="154" y="32"/>
                </a:lnTo>
                <a:lnTo>
                  <a:pt x="124" y="48"/>
                </a:lnTo>
                <a:lnTo>
                  <a:pt x="124" y="58"/>
                </a:lnTo>
                <a:lnTo>
                  <a:pt x="124" y="58"/>
                </a:lnTo>
                <a:close/>
                <a:moveTo>
                  <a:pt x="162" y="48"/>
                </a:moveTo>
                <a:lnTo>
                  <a:pt x="160" y="48"/>
                </a:lnTo>
                <a:lnTo>
                  <a:pt x="160" y="48"/>
                </a:lnTo>
                <a:lnTo>
                  <a:pt x="156" y="50"/>
                </a:lnTo>
                <a:lnTo>
                  <a:pt x="160" y="52"/>
                </a:lnTo>
                <a:lnTo>
                  <a:pt x="162" y="72"/>
                </a:lnTo>
                <a:lnTo>
                  <a:pt x="160" y="74"/>
                </a:lnTo>
                <a:lnTo>
                  <a:pt x="160" y="74"/>
                </a:lnTo>
                <a:lnTo>
                  <a:pt x="154" y="76"/>
                </a:lnTo>
                <a:lnTo>
                  <a:pt x="158" y="78"/>
                </a:lnTo>
                <a:lnTo>
                  <a:pt x="158" y="98"/>
                </a:lnTo>
                <a:lnTo>
                  <a:pt x="156" y="100"/>
                </a:lnTo>
                <a:lnTo>
                  <a:pt x="156" y="100"/>
                </a:lnTo>
                <a:lnTo>
                  <a:pt x="128" y="116"/>
                </a:lnTo>
                <a:lnTo>
                  <a:pt x="128" y="116"/>
                </a:lnTo>
                <a:lnTo>
                  <a:pt x="98" y="128"/>
                </a:lnTo>
                <a:lnTo>
                  <a:pt x="98" y="128"/>
                </a:lnTo>
                <a:lnTo>
                  <a:pt x="98" y="128"/>
                </a:lnTo>
                <a:lnTo>
                  <a:pt x="74" y="138"/>
                </a:lnTo>
                <a:lnTo>
                  <a:pt x="74" y="138"/>
                </a:lnTo>
                <a:lnTo>
                  <a:pt x="52" y="144"/>
                </a:lnTo>
                <a:lnTo>
                  <a:pt x="50" y="144"/>
                </a:lnTo>
                <a:lnTo>
                  <a:pt x="48" y="144"/>
                </a:lnTo>
                <a:lnTo>
                  <a:pt x="2" y="116"/>
                </a:lnTo>
                <a:lnTo>
                  <a:pt x="0" y="114"/>
                </a:lnTo>
                <a:lnTo>
                  <a:pt x="0" y="112"/>
                </a:lnTo>
                <a:lnTo>
                  <a:pt x="0" y="94"/>
                </a:lnTo>
                <a:lnTo>
                  <a:pt x="0" y="94"/>
                </a:lnTo>
                <a:lnTo>
                  <a:pt x="8" y="92"/>
                </a:lnTo>
                <a:lnTo>
                  <a:pt x="6" y="90"/>
                </a:lnTo>
                <a:lnTo>
                  <a:pt x="4" y="90"/>
                </a:lnTo>
                <a:lnTo>
                  <a:pt x="4" y="86"/>
                </a:lnTo>
                <a:lnTo>
                  <a:pt x="4" y="68"/>
                </a:lnTo>
                <a:lnTo>
                  <a:pt x="4" y="68"/>
                </a:lnTo>
                <a:lnTo>
                  <a:pt x="10" y="66"/>
                </a:lnTo>
                <a:lnTo>
                  <a:pt x="6" y="64"/>
                </a:lnTo>
                <a:lnTo>
                  <a:pt x="4" y="64"/>
                </a:lnTo>
                <a:lnTo>
                  <a:pt x="4" y="62"/>
                </a:lnTo>
                <a:lnTo>
                  <a:pt x="4" y="44"/>
                </a:lnTo>
                <a:lnTo>
                  <a:pt x="4" y="44"/>
                </a:lnTo>
                <a:lnTo>
                  <a:pt x="32" y="36"/>
                </a:lnTo>
                <a:lnTo>
                  <a:pt x="60" y="26"/>
                </a:lnTo>
                <a:lnTo>
                  <a:pt x="86" y="14"/>
                </a:lnTo>
                <a:lnTo>
                  <a:pt x="110" y="0"/>
                </a:lnTo>
                <a:lnTo>
                  <a:pt x="112" y="0"/>
                </a:lnTo>
                <a:lnTo>
                  <a:pt x="114" y="0"/>
                </a:lnTo>
                <a:lnTo>
                  <a:pt x="156" y="24"/>
                </a:lnTo>
                <a:lnTo>
                  <a:pt x="162" y="28"/>
                </a:lnTo>
                <a:lnTo>
                  <a:pt x="162" y="48"/>
                </a:lnTo>
                <a:lnTo>
                  <a:pt x="162" y="48"/>
                </a:lnTo>
                <a:close/>
                <a:moveTo>
                  <a:pt x="120" y="42"/>
                </a:moveTo>
                <a:lnTo>
                  <a:pt x="86" y="24"/>
                </a:lnTo>
                <a:lnTo>
                  <a:pt x="86" y="24"/>
                </a:lnTo>
                <a:lnTo>
                  <a:pt x="100" y="16"/>
                </a:lnTo>
                <a:lnTo>
                  <a:pt x="112" y="8"/>
                </a:lnTo>
                <a:lnTo>
                  <a:pt x="146" y="28"/>
                </a:lnTo>
                <a:lnTo>
                  <a:pt x="146" y="28"/>
                </a:lnTo>
                <a:lnTo>
                  <a:pt x="120" y="42"/>
                </a:lnTo>
                <a:lnTo>
                  <a:pt x="120" y="42"/>
                </a:lnTo>
                <a:close/>
                <a:moveTo>
                  <a:pt x="124" y="84"/>
                </a:moveTo>
                <a:lnTo>
                  <a:pt x="124" y="74"/>
                </a:lnTo>
                <a:lnTo>
                  <a:pt x="124" y="74"/>
                </a:lnTo>
                <a:lnTo>
                  <a:pt x="152" y="58"/>
                </a:lnTo>
                <a:lnTo>
                  <a:pt x="154" y="68"/>
                </a:lnTo>
                <a:lnTo>
                  <a:pt x="154" y="68"/>
                </a:lnTo>
                <a:lnTo>
                  <a:pt x="128" y="82"/>
                </a:lnTo>
                <a:lnTo>
                  <a:pt x="128" y="82"/>
                </a:lnTo>
                <a:lnTo>
                  <a:pt x="124" y="84"/>
                </a:lnTo>
                <a:lnTo>
                  <a:pt x="124" y="84"/>
                </a:lnTo>
                <a:close/>
                <a:moveTo>
                  <a:pt x="122" y="110"/>
                </a:moveTo>
                <a:lnTo>
                  <a:pt x="122" y="110"/>
                </a:lnTo>
                <a:lnTo>
                  <a:pt x="124" y="108"/>
                </a:lnTo>
                <a:lnTo>
                  <a:pt x="124" y="108"/>
                </a:lnTo>
                <a:lnTo>
                  <a:pt x="152" y="94"/>
                </a:lnTo>
                <a:lnTo>
                  <a:pt x="150" y="84"/>
                </a:lnTo>
                <a:lnTo>
                  <a:pt x="150" y="84"/>
                </a:lnTo>
                <a:lnTo>
                  <a:pt x="120" y="100"/>
                </a:lnTo>
                <a:lnTo>
                  <a:pt x="122" y="1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63"/>
          <p:cNvSpPr/>
          <p:nvPr/>
        </p:nvSpPr>
        <p:spPr bwMode="auto">
          <a:xfrm>
            <a:off x="4662040" y="4092075"/>
            <a:ext cx="59490" cy="49576"/>
          </a:xfrm>
          <a:custGeom>
            <a:avLst/>
            <a:gdLst>
              <a:gd name="T0" fmla="*/ 8 w 12"/>
              <a:gd name="T1" fmla="*/ 10 h 10"/>
              <a:gd name="T2" fmla="*/ 8 w 12"/>
              <a:gd name="T3" fmla="*/ 10 h 10"/>
              <a:gd name="T4" fmla="*/ 10 w 12"/>
              <a:gd name="T5" fmla="*/ 10 h 10"/>
              <a:gd name="T6" fmla="*/ 12 w 12"/>
              <a:gd name="T7" fmla="*/ 6 h 10"/>
              <a:gd name="T8" fmla="*/ 12 w 12"/>
              <a:gd name="T9" fmla="*/ 6 h 10"/>
              <a:gd name="T10" fmla="*/ 12 w 12"/>
              <a:gd name="T11" fmla="*/ 2 h 10"/>
              <a:gd name="T12" fmla="*/ 12 w 12"/>
              <a:gd name="T13" fmla="*/ 0 h 10"/>
              <a:gd name="T14" fmla="*/ 4 w 12"/>
              <a:gd name="T15" fmla="*/ 2 h 10"/>
              <a:gd name="T16" fmla="*/ 0 w 12"/>
              <a:gd name="T17" fmla="*/ 4 h 10"/>
              <a:gd name="T18" fmla="*/ 0 w 12"/>
              <a:gd name="T19" fmla="*/ 4 h 10"/>
              <a:gd name="T20" fmla="*/ 0 w 12"/>
              <a:gd name="T21" fmla="*/ 8 h 10"/>
              <a:gd name="T22" fmla="*/ 0 w 12"/>
              <a:gd name="T23" fmla="*/ 8 h 10"/>
              <a:gd name="T24" fmla="*/ 8 w 12"/>
              <a:gd name="T25" fmla="*/ 10 h 10"/>
              <a:gd name="T26" fmla="*/ 8 w 12"/>
              <a:gd name="T27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" h="10">
                <a:moveTo>
                  <a:pt x="8" y="10"/>
                </a:moveTo>
                <a:lnTo>
                  <a:pt x="8" y="10"/>
                </a:lnTo>
                <a:lnTo>
                  <a:pt x="10" y="10"/>
                </a:lnTo>
                <a:lnTo>
                  <a:pt x="12" y="6"/>
                </a:lnTo>
                <a:lnTo>
                  <a:pt x="12" y="6"/>
                </a:lnTo>
                <a:lnTo>
                  <a:pt x="12" y="2"/>
                </a:lnTo>
                <a:lnTo>
                  <a:pt x="12" y="0"/>
                </a:lnTo>
                <a:lnTo>
                  <a:pt x="4" y="2"/>
                </a:lnTo>
                <a:lnTo>
                  <a:pt x="0" y="4"/>
                </a:lnTo>
                <a:lnTo>
                  <a:pt x="0" y="4"/>
                </a:lnTo>
                <a:lnTo>
                  <a:pt x="0" y="8"/>
                </a:lnTo>
                <a:lnTo>
                  <a:pt x="0" y="8"/>
                </a:lnTo>
                <a:lnTo>
                  <a:pt x="8" y="10"/>
                </a:lnTo>
                <a:lnTo>
                  <a:pt x="8" y="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64"/>
          <p:cNvSpPr/>
          <p:nvPr/>
        </p:nvSpPr>
        <p:spPr bwMode="auto">
          <a:xfrm>
            <a:off x="4800850" y="4181310"/>
            <a:ext cx="89235" cy="49576"/>
          </a:xfrm>
          <a:custGeom>
            <a:avLst/>
            <a:gdLst>
              <a:gd name="T0" fmla="*/ 0 w 18"/>
              <a:gd name="T1" fmla="*/ 4 h 10"/>
              <a:gd name="T2" fmla="*/ 0 w 18"/>
              <a:gd name="T3" fmla="*/ 4 h 10"/>
              <a:gd name="T4" fmla="*/ 4 w 18"/>
              <a:gd name="T5" fmla="*/ 2 h 10"/>
              <a:gd name="T6" fmla="*/ 10 w 18"/>
              <a:gd name="T7" fmla="*/ 0 h 10"/>
              <a:gd name="T8" fmla="*/ 14 w 18"/>
              <a:gd name="T9" fmla="*/ 2 h 10"/>
              <a:gd name="T10" fmla="*/ 18 w 18"/>
              <a:gd name="T11" fmla="*/ 6 h 10"/>
              <a:gd name="T12" fmla="*/ 10 w 18"/>
              <a:gd name="T13" fmla="*/ 10 h 10"/>
              <a:gd name="T14" fmla="*/ 0 w 18"/>
              <a:gd name="T15" fmla="*/ 4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" h="10">
                <a:moveTo>
                  <a:pt x="0" y="4"/>
                </a:moveTo>
                <a:lnTo>
                  <a:pt x="0" y="4"/>
                </a:lnTo>
                <a:lnTo>
                  <a:pt x="4" y="2"/>
                </a:lnTo>
                <a:lnTo>
                  <a:pt x="10" y="0"/>
                </a:lnTo>
                <a:lnTo>
                  <a:pt x="14" y="2"/>
                </a:lnTo>
                <a:lnTo>
                  <a:pt x="18" y="6"/>
                </a:lnTo>
                <a:lnTo>
                  <a:pt x="10" y="10"/>
                </a:lnTo>
                <a:lnTo>
                  <a:pt x="0" y="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65"/>
          <p:cNvSpPr/>
          <p:nvPr/>
        </p:nvSpPr>
        <p:spPr bwMode="auto">
          <a:xfrm>
            <a:off x="5078469" y="3923520"/>
            <a:ext cx="79320" cy="39660"/>
          </a:xfrm>
          <a:custGeom>
            <a:avLst/>
            <a:gdLst>
              <a:gd name="T0" fmla="*/ 0 w 16"/>
              <a:gd name="T1" fmla="*/ 4 h 8"/>
              <a:gd name="T2" fmla="*/ 8 w 16"/>
              <a:gd name="T3" fmla="*/ 0 h 8"/>
              <a:gd name="T4" fmla="*/ 16 w 16"/>
              <a:gd name="T5" fmla="*/ 4 h 8"/>
              <a:gd name="T6" fmla="*/ 16 w 16"/>
              <a:gd name="T7" fmla="*/ 4 h 8"/>
              <a:gd name="T8" fmla="*/ 14 w 16"/>
              <a:gd name="T9" fmla="*/ 6 h 8"/>
              <a:gd name="T10" fmla="*/ 10 w 16"/>
              <a:gd name="T11" fmla="*/ 8 h 8"/>
              <a:gd name="T12" fmla="*/ 10 w 16"/>
              <a:gd name="T13" fmla="*/ 8 h 8"/>
              <a:gd name="T14" fmla="*/ 0 w 16"/>
              <a:gd name="T15" fmla="*/ 4 h 8"/>
              <a:gd name="T16" fmla="*/ 0 w 16"/>
              <a:gd name="T17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" h="8">
                <a:moveTo>
                  <a:pt x="0" y="4"/>
                </a:moveTo>
                <a:lnTo>
                  <a:pt x="8" y="0"/>
                </a:lnTo>
                <a:lnTo>
                  <a:pt x="16" y="4"/>
                </a:lnTo>
                <a:lnTo>
                  <a:pt x="16" y="4"/>
                </a:lnTo>
                <a:lnTo>
                  <a:pt x="14" y="6"/>
                </a:lnTo>
                <a:lnTo>
                  <a:pt x="10" y="8"/>
                </a:lnTo>
                <a:lnTo>
                  <a:pt x="10" y="8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66"/>
          <p:cNvSpPr/>
          <p:nvPr/>
        </p:nvSpPr>
        <p:spPr bwMode="auto">
          <a:xfrm>
            <a:off x="5237110" y="3992925"/>
            <a:ext cx="69405" cy="69405"/>
          </a:xfrm>
          <a:custGeom>
            <a:avLst/>
            <a:gdLst>
              <a:gd name="T0" fmla="*/ 2 w 14"/>
              <a:gd name="T1" fmla="*/ 0 h 14"/>
              <a:gd name="T2" fmla="*/ 2 w 14"/>
              <a:gd name="T3" fmla="*/ 0 h 14"/>
              <a:gd name="T4" fmla="*/ 0 w 14"/>
              <a:gd name="T5" fmla="*/ 2 h 14"/>
              <a:gd name="T6" fmla="*/ 0 w 14"/>
              <a:gd name="T7" fmla="*/ 4 h 14"/>
              <a:gd name="T8" fmla="*/ 0 w 14"/>
              <a:gd name="T9" fmla="*/ 8 h 14"/>
              <a:gd name="T10" fmla="*/ 4 w 14"/>
              <a:gd name="T11" fmla="*/ 14 h 14"/>
              <a:gd name="T12" fmla="*/ 4 w 14"/>
              <a:gd name="T13" fmla="*/ 14 h 14"/>
              <a:gd name="T14" fmla="*/ 12 w 14"/>
              <a:gd name="T15" fmla="*/ 10 h 14"/>
              <a:gd name="T16" fmla="*/ 14 w 14"/>
              <a:gd name="T17" fmla="*/ 6 h 14"/>
              <a:gd name="T18" fmla="*/ 2 w 14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" h="14">
                <a:moveTo>
                  <a:pt x="2" y="0"/>
                </a:moveTo>
                <a:lnTo>
                  <a:pt x="2" y="0"/>
                </a:lnTo>
                <a:lnTo>
                  <a:pt x="0" y="2"/>
                </a:lnTo>
                <a:lnTo>
                  <a:pt x="0" y="4"/>
                </a:lnTo>
                <a:lnTo>
                  <a:pt x="0" y="8"/>
                </a:lnTo>
                <a:lnTo>
                  <a:pt x="4" y="14"/>
                </a:lnTo>
                <a:lnTo>
                  <a:pt x="4" y="14"/>
                </a:lnTo>
                <a:lnTo>
                  <a:pt x="12" y="10"/>
                </a:lnTo>
                <a:lnTo>
                  <a:pt x="14" y="6"/>
                </a:lnTo>
                <a:lnTo>
                  <a:pt x="2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67"/>
          <p:cNvSpPr>
            <a:spLocks noEditPoints="1"/>
          </p:cNvSpPr>
          <p:nvPr/>
        </p:nvSpPr>
        <p:spPr bwMode="auto">
          <a:xfrm>
            <a:off x="2480739" y="1472266"/>
            <a:ext cx="684135" cy="793201"/>
          </a:xfrm>
          <a:custGeom>
            <a:avLst/>
            <a:gdLst>
              <a:gd name="T0" fmla="*/ 30 w 138"/>
              <a:gd name="T1" fmla="*/ 72 h 160"/>
              <a:gd name="T2" fmla="*/ 18 w 138"/>
              <a:gd name="T3" fmla="*/ 92 h 160"/>
              <a:gd name="T4" fmla="*/ 10 w 138"/>
              <a:gd name="T5" fmla="*/ 116 h 160"/>
              <a:gd name="T6" fmla="*/ 12 w 138"/>
              <a:gd name="T7" fmla="*/ 142 h 160"/>
              <a:gd name="T8" fmla="*/ 0 w 138"/>
              <a:gd name="T9" fmla="*/ 150 h 160"/>
              <a:gd name="T10" fmla="*/ 78 w 138"/>
              <a:gd name="T11" fmla="*/ 118 h 160"/>
              <a:gd name="T12" fmla="*/ 82 w 138"/>
              <a:gd name="T13" fmla="*/ 108 h 160"/>
              <a:gd name="T14" fmla="*/ 94 w 138"/>
              <a:gd name="T15" fmla="*/ 84 h 160"/>
              <a:gd name="T16" fmla="*/ 100 w 138"/>
              <a:gd name="T17" fmla="*/ 74 h 160"/>
              <a:gd name="T18" fmla="*/ 82 w 138"/>
              <a:gd name="T19" fmla="*/ 56 h 160"/>
              <a:gd name="T20" fmla="*/ 44 w 138"/>
              <a:gd name="T21" fmla="*/ 56 h 160"/>
              <a:gd name="T22" fmla="*/ 116 w 138"/>
              <a:gd name="T23" fmla="*/ 126 h 160"/>
              <a:gd name="T24" fmla="*/ 118 w 138"/>
              <a:gd name="T25" fmla="*/ 132 h 160"/>
              <a:gd name="T26" fmla="*/ 104 w 138"/>
              <a:gd name="T27" fmla="*/ 152 h 160"/>
              <a:gd name="T28" fmla="*/ 106 w 138"/>
              <a:gd name="T29" fmla="*/ 132 h 160"/>
              <a:gd name="T30" fmla="*/ 106 w 138"/>
              <a:gd name="T31" fmla="*/ 126 h 160"/>
              <a:gd name="T32" fmla="*/ 134 w 138"/>
              <a:gd name="T33" fmla="*/ 108 h 160"/>
              <a:gd name="T34" fmla="*/ 134 w 138"/>
              <a:gd name="T35" fmla="*/ 108 h 160"/>
              <a:gd name="T36" fmla="*/ 134 w 138"/>
              <a:gd name="T37" fmla="*/ 112 h 160"/>
              <a:gd name="T38" fmla="*/ 138 w 138"/>
              <a:gd name="T39" fmla="*/ 154 h 160"/>
              <a:gd name="T40" fmla="*/ 132 w 138"/>
              <a:gd name="T41" fmla="*/ 160 h 160"/>
              <a:gd name="T42" fmla="*/ 88 w 138"/>
              <a:gd name="T43" fmla="*/ 158 h 160"/>
              <a:gd name="T44" fmla="*/ 86 w 138"/>
              <a:gd name="T45" fmla="*/ 118 h 160"/>
              <a:gd name="T46" fmla="*/ 90 w 138"/>
              <a:gd name="T47" fmla="*/ 108 h 160"/>
              <a:gd name="T48" fmla="*/ 90 w 138"/>
              <a:gd name="T49" fmla="*/ 108 h 160"/>
              <a:gd name="T50" fmla="*/ 96 w 138"/>
              <a:gd name="T51" fmla="*/ 90 h 160"/>
              <a:gd name="T52" fmla="*/ 112 w 138"/>
              <a:gd name="T53" fmla="*/ 86 h 160"/>
              <a:gd name="T54" fmla="*/ 126 w 138"/>
              <a:gd name="T55" fmla="*/ 90 h 160"/>
              <a:gd name="T56" fmla="*/ 134 w 138"/>
              <a:gd name="T57" fmla="*/ 108 h 160"/>
              <a:gd name="T58" fmla="*/ 134 w 138"/>
              <a:gd name="T59" fmla="*/ 108 h 160"/>
              <a:gd name="T60" fmla="*/ 134 w 138"/>
              <a:gd name="T61" fmla="*/ 108 h 160"/>
              <a:gd name="T62" fmla="*/ 134 w 138"/>
              <a:gd name="T63" fmla="*/ 112 h 160"/>
              <a:gd name="T64" fmla="*/ 100 w 138"/>
              <a:gd name="T65" fmla="*/ 108 h 160"/>
              <a:gd name="T66" fmla="*/ 100 w 138"/>
              <a:gd name="T67" fmla="*/ 108 h 160"/>
              <a:gd name="T68" fmla="*/ 104 w 138"/>
              <a:gd name="T69" fmla="*/ 96 h 160"/>
              <a:gd name="T70" fmla="*/ 112 w 138"/>
              <a:gd name="T71" fmla="*/ 96 h 160"/>
              <a:gd name="T72" fmla="*/ 120 w 138"/>
              <a:gd name="T73" fmla="*/ 96 h 160"/>
              <a:gd name="T74" fmla="*/ 124 w 138"/>
              <a:gd name="T75" fmla="*/ 108 h 160"/>
              <a:gd name="T76" fmla="*/ 124 w 138"/>
              <a:gd name="T77" fmla="*/ 108 h 160"/>
              <a:gd name="T78" fmla="*/ 106 w 138"/>
              <a:gd name="T79" fmla="*/ 112 h 160"/>
              <a:gd name="T80" fmla="*/ 100 w 138"/>
              <a:gd name="T81" fmla="*/ 112 h 160"/>
              <a:gd name="T82" fmla="*/ 86 w 138"/>
              <a:gd name="T83" fmla="*/ 18 h 160"/>
              <a:gd name="T84" fmla="*/ 68 w 138"/>
              <a:gd name="T85" fmla="*/ 4 h 160"/>
              <a:gd name="T86" fmla="*/ 54 w 138"/>
              <a:gd name="T87" fmla="*/ 0 h 160"/>
              <a:gd name="T88" fmla="*/ 52 w 138"/>
              <a:gd name="T89" fmla="*/ 38 h 160"/>
              <a:gd name="T90" fmla="*/ 42 w 138"/>
              <a:gd name="T91" fmla="*/ 50 h 160"/>
              <a:gd name="T92" fmla="*/ 42 w 138"/>
              <a:gd name="T93" fmla="*/ 44 h 160"/>
              <a:gd name="T94" fmla="*/ 84 w 138"/>
              <a:gd name="T95" fmla="*/ 44 h 160"/>
              <a:gd name="T96" fmla="*/ 88 w 138"/>
              <a:gd name="T97" fmla="*/ 50 h 160"/>
              <a:gd name="T98" fmla="*/ 44 w 138"/>
              <a:gd name="T99" fmla="*/ 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8" h="160">
                <a:moveTo>
                  <a:pt x="44" y="56"/>
                </a:moveTo>
                <a:lnTo>
                  <a:pt x="44" y="56"/>
                </a:lnTo>
                <a:lnTo>
                  <a:pt x="30" y="72"/>
                </a:lnTo>
                <a:lnTo>
                  <a:pt x="20" y="88"/>
                </a:lnTo>
                <a:lnTo>
                  <a:pt x="24" y="90"/>
                </a:lnTo>
                <a:lnTo>
                  <a:pt x="18" y="92"/>
                </a:lnTo>
                <a:lnTo>
                  <a:pt x="18" y="92"/>
                </a:lnTo>
                <a:lnTo>
                  <a:pt x="14" y="104"/>
                </a:lnTo>
                <a:lnTo>
                  <a:pt x="10" y="116"/>
                </a:lnTo>
                <a:lnTo>
                  <a:pt x="10" y="130"/>
                </a:lnTo>
                <a:lnTo>
                  <a:pt x="12" y="142"/>
                </a:lnTo>
                <a:lnTo>
                  <a:pt x="12" y="142"/>
                </a:lnTo>
                <a:lnTo>
                  <a:pt x="2" y="144"/>
                </a:lnTo>
                <a:lnTo>
                  <a:pt x="2" y="144"/>
                </a:lnTo>
                <a:lnTo>
                  <a:pt x="0" y="150"/>
                </a:lnTo>
                <a:lnTo>
                  <a:pt x="78" y="150"/>
                </a:lnTo>
                <a:lnTo>
                  <a:pt x="78" y="118"/>
                </a:lnTo>
                <a:lnTo>
                  <a:pt x="78" y="118"/>
                </a:lnTo>
                <a:lnTo>
                  <a:pt x="78" y="112"/>
                </a:lnTo>
                <a:lnTo>
                  <a:pt x="82" y="108"/>
                </a:lnTo>
                <a:lnTo>
                  <a:pt x="82" y="108"/>
                </a:lnTo>
                <a:lnTo>
                  <a:pt x="84" y="98"/>
                </a:lnTo>
                <a:lnTo>
                  <a:pt x="88" y="88"/>
                </a:lnTo>
                <a:lnTo>
                  <a:pt x="94" y="84"/>
                </a:lnTo>
                <a:lnTo>
                  <a:pt x="102" y="80"/>
                </a:lnTo>
                <a:lnTo>
                  <a:pt x="102" y="80"/>
                </a:lnTo>
                <a:lnTo>
                  <a:pt x="100" y="74"/>
                </a:lnTo>
                <a:lnTo>
                  <a:pt x="100" y="74"/>
                </a:lnTo>
                <a:lnTo>
                  <a:pt x="92" y="66"/>
                </a:lnTo>
                <a:lnTo>
                  <a:pt x="82" y="56"/>
                </a:lnTo>
                <a:lnTo>
                  <a:pt x="82" y="56"/>
                </a:lnTo>
                <a:lnTo>
                  <a:pt x="44" y="56"/>
                </a:lnTo>
                <a:lnTo>
                  <a:pt x="44" y="56"/>
                </a:lnTo>
                <a:close/>
                <a:moveTo>
                  <a:pt x="112" y="124"/>
                </a:moveTo>
                <a:lnTo>
                  <a:pt x="112" y="124"/>
                </a:lnTo>
                <a:lnTo>
                  <a:pt x="116" y="126"/>
                </a:lnTo>
                <a:lnTo>
                  <a:pt x="120" y="130"/>
                </a:lnTo>
                <a:lnTo>
                  <a:pt x="120" y="130"/>
                </a:lnTo>
                <a:lnTo>
                  <a:pt x="118" y="132"/>
                </a:lnTo>
                <a:lnTo>
                  <a:pt x="116" y="134"/>
                </a:lnTo>
                <a:lnTo>
                  <a:pt x="118" y="152"/>
                </a:lnTo>
                <a:lnTo>
                  <a:pt x="104" y="152"/>
                </a:lnTo>
                <a:lnTo>
                  <a:pt x="108" y="134"/>
                </a:lnTo>
                <a:lnTo>
                  <a:pt x="108" y="134"/>
                </a:lnTo>
                <a:lnTo>
                  <a:pt x="106" y="132"/>
                </a:lnTo>
                <a:lnTo>
                  <a:pt x="104" y="130"/>
                </a:lnTo>
                <a:lnTo>
                  <a:pt x="104" y="130"/>
                </a:lnTo>
                <a:lnTo>
                  <a:pt x="106" y="126"/>
                </a:lnTo>
                <a:lnTo>
                  <a:pt x="112" y="124"/>
                </a:lnTo>
                <a:lnTo>
                  <a:pt x="112" y="124"/>
                </a:lnTo>
                <a:close/>
                <a:moveTo>
                  <a:pt x="134" y="108"/>
                </a:move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close/>
                <a:moveTo>
                  <a:pt x="134" y="112"/>
                </a:moveTo>
                <a:lnTo>
                  <a:pt x="134" y="112"/>
                </a:lnTo>
                <a:lnTo>
                  <a:pt x="138" y="114"/>
                </a:lnTo>
                <a:lnTo>
                  <a:pt x="138" y="118"/>
                </a:lnTo>
                <a:lnTo>
                  <a:pt x="138" y="154"/>
                </a:lnTo>
                <a:lnTo>
                  <a:pt x="138" y="154"/>
                </a:lnTo>
                <a:lnTo>
                  <a:pt x="138" y="158"/>
                </a:lnTo>
                <a:lnTo>
                  <a:pt x="132" y="160"/>
                </a:lnTo>
                <a:lnTo>
                  <a:pt x="92" y="160"/>
                </a:lnTo>
                <a:lnTo>
                  <a:pt x="92" y="160"/>
                </a:lnTo>
                <a:lnTo>
                  <a:pt x="88" y="158"/>
                </a:lnTo>
                <a:lnTo>
                  <a:pt x="86" y="154"/>
                </a:lnTo>
                <a:lnTo>
                  <a:pt x="86" y="118"/>
                </a:lnTo>
                <a:lnTo>
                  <a:pt x="86" y="118"/>
                </a:lnTo>
                <a:lnTo>
                  <a:pt x="86" y="114"/>
                </a:lnTo>
                <a:lnTo>
                  <a:pt x="90" y="112"/>
                </a:lnTo>
                <a:lnTo>
                  <a:pt x="90" y="108"/>
                </a:lnTo>
                <a:lnTo>
                  <a:pt x="90" y="108"/>
                </a:lnTo>
                <a:lnTo>
                  <a:pt x="90" y="108"/>
                </a:lnTo>
                <a:lnTo>
                  <a:pt x="90" y="108"/>
                </a:lnTo>
                <a:lnTo>
                  <a:pt x="92" y="96"/>
                </a:lnTo>
                <a:lnTo>
                  <a:pt x="96" y="90"/>
                </a:lnTo>
                <a:lnTo>
                  <a:pt x="96" y="90"/>
                </a:lnTo>
                <a:lnTo>
                  <a:pt x="104" y="88"/>
                </a:lnTo>
                <a:lnTo>
                  <a:pt x="112" y="86"/>
                </a:lnTo>
                <a:lnTo>
                  <a:pt x="112" y="86"/>
                </a:lnTo>
                <a:lnTo>
                  <a:pt x="120" y="88"/>
                </a:lnTo>
                <a:lnTo>
                  <a:pt x="126" y="90"/>
                </a:lnTo>
                <a:lnTo>
                  <a:pt x="126" y="90"/>
                </a:lnTo>
                <a:lnTo>
                  <a:pt x="132" y="96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08"/>
                </a:lnTo>
                <a:lnTo>
                  <a:pt x="134" y="112"/>
                </a:lnTo>
                <a:lnTo>
                  <a:pt x="134" y="112"/>
                </a:lnTo>
                <a:close/>
                <a:moveTo>
                  <a:pt x="100" y="112"/>
                </a:moveTo>
                <a:lnTo>
                  <a:pt x="100" y="110"/>
                </a:lnTo>
                <a:lnTo>
                  <a:pt x="100" y="108"/>
                </a:lnTo>
                <a:lnTo>
                  <a:pt x="100" y="108"/>
                </a:lnTo>
                <a:lnTo>
                  <a:pt x="100" y="108"/>
                </a:lnTo>
                <a:lnTo>
                  <a:pt x="100" y="108"/>
                </a:lnTo>
                <a:lnTo>
                  <a:pt x="102" y="100"/>
                </a:lnTo>
                <a:lnTo>
                  <a:pt x="104" y="96"/>
                </a:lnTo>
                <a:lnTo>
                  <a:pt x="104" y="96"/>
                </a:lnTo>
                <a:lnTo>
                  <a:pt x="108" y="96"/>
                </a:lnTo>
                <a:lnTo>
                  <a:pt x="112" y="96"/>
                </a:lnTo>
                <a:lnTo>
                  <a:pt x="112" y="96"/>
                </a:lnTo>
                <a:lnTo>
                  <a:pt x="116" y="96"/>
                </a:lnTo>
                <a:lnTo>
                  <a:pt x="120" y="96"/>
                </a:lnTo>
                <a:lnTo>
                  <a:pt x="120" y="96"/>
                </a:lnTo>
                <a:lnTo>
                  <a:pt x="122" y="100"/>
                </a:lnTo>
                <a:lnTo>
                  <a:pt x="124" y="108"/>
                </a:lnTo>
                <a:lnTo>
                  <a:pt x="124" y="108"/>
                </a:lnTo>
                <a:lnTo>
                  <a:pt x="124" y="108"/>
                </a:lnTo>
                <a:lnTo>
                  <a:pt x="124" y="108"/>
                </a:lnTo>
                <a:lnTo>
                  <a:pt x="124" y="108"/>
                </a:lnTo>
                <a:lnTo>
                  <a:pt x="124" y="108"/>
                </a:lnTo>
                <a:lnTo>
                  <a:pt x="124" y="112"/>
                </a:lnTo>
                <a:lnTo>
                  <a:pt x="106" y="112"/>
                </a:lnTo>
                <a:lnTo>
                  <a:pt x="102" y="112"/>
                </a:lnTo>
                <a:lnTo>
                  <a:pt x="100" y="112"/>
                </a:lnTo>
                <a:lnTo>
                  <a:pt x="100" y="112"/>
                </a:lnTo>
                <a:close/>
                <a:moveTo>
                  <a:pt x="52" y="38"/>
                </a:moveTo>
                <a:lnTo>
                  <a:pt x="78" y="40"/>
                </a:lnTo>
                <a:lnTo>
                  <a:pt x="86" y="18"/>
                </a:lnTo>
                <a:lnTo>
                  <a:pt x="72" y="10"/>
                </a:lnTo>
                <a:lnTo>
                  <a:pt x="70" y="30"/>
                </a:lnTo>
                <a:lnTo>
                  <a:pt x="68" y="4"/>
                </a:lnTo>
                <a:lnTo>
                  <a:pt x="62" y="4"/>
                </a:lnTo>
                <a:lnTo>
                  <a:pt x="62" y="28"/>
                </a:lnTo>
                <a:lnTo>
                  <a:pt x="54" y="0"/>
                </a:lnTo>
                <a:lnTo>
                  <a:pt x="40" y="4"/>
                </a:lnTo>
                <a:lnTo>
                  <a:pt x="52" y="38"/>
                </a:lnTo>
                <a:lnTo>
                  <a:pt x="52" y="38"/>
                </a:lnTo>
                <a:close/>
                <a:moveTo>
                  <a:pt x="44" y="52"/>
                </a:moveTo>
                <a:lnTo>
                  <a:pt x="44" y="52"/>
                </a:lnTo>
                <a:lnTo>
                  <a:pt x="42" y="50"/>
                </a:lnTo>
                <a:lnTo>
                  <a:pt x="40" y="46"/>
                </a:lnTo>
                <a:lnTo>
                  <a:pt x="40" y="46"/>
                </a:lnTo>
                <a:lnTo>
                  <a:pt x="42" y="44"/>
                </a:lnTo>
                <a:lnTo>
                  <a:pt x="44" y="42"/>
                </a:lnTo>
                <a:lnTo>
                  <a:pt x="84" y="44"/>
                </a:lnTo>
                <a:lnTo>
                  <a:pt x="84" y="44"/>
                </a:lnTo>
                <a:lnTo>
                  <a:pt x="86" y="46"/>
                </a:lnTo>
                <a:lnTo>
                  <a:pt x="88" y="50"/>
                </a:lnTo>
                <a:lnTo>
                  <a:pt x="88" y="50"/>
                </a:lnTo>
                <a:lnTo>
                  <a:pt x="86" y="52"/>
                </a:lnTo>
                <a:lnTo>
                  <a:pt x="84" y="54"/>
                </a:lnTo>
                <a:lnTo>
                  <a:pt x="44" y="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68"/>
          <p:cNvSpPr>
            <a:spLocks noEditPoints="1"/>
          </p:cNvSpPr>
          <p:nvPr/>
        </p:nvSpPr>
        <p:spPr bwMode="auto">
          <a:xfrm>
            <a:off x="2322098" y="2602221"/>
            <a:ext cx="912180" cy="842775"/>
          </a:xfrm>
          <a:custGeom>
            <a:avLst/>
            <a:gdLst>
              <a:gd name="T0" fmla="*/ 112 w 184"/>
              <a:gd name="T1" fmla="*/ 34 h 170"/>
              <a:gd name="T2" fmla="*/ 70 w 184"/>
              <a:gd name="T3" fmla="*/ 38 h 170"/>
              <a:gd name="T4" fmla="*/ 80 w 184"/>
              <a:gd name="T5" fmla="*/ 38 h 170"/>
              <a:gd name="T6" fmla="*/ 74 w 184"/>
              <a:gd name="T7" fmla="*/ 50 h 170"/>
              <a:gd name="T8" fmla="*/ 64 w 184"/>
              <a:gd name="T9" fmla="*/ 52 h 170"/>
              <a:gd name="T10" fmla="*/ 68 w 184"/>
              <a:gd name="T11" fmla="*/ 60 h 170"/>
              <a:gd name="T12" fmla="*/ 58 w 184"/>
              <a:gd name="T13" fmla="*/ 56 h 170"/>
              <a:gd name="T14" fmla="*/ 58 w 184"/>
              <a:gd name="T15" fmla="*/ 52 h 170"/>
              <a:gd name="T16" fmla="*/ 52 w 184"/>
              <a:gd name="T17" fmla="*/ 56 h 170"/>
              <a:gd name="T18" fmla="*/ 50 w 184"/>
              <a:gd name="T19" fmla="*/ 46 h 170"/>
              <a:gd name="T20" fmla="*/ 44 w 184"/>
              <a:gd name="T21" fmla="*/ 48 h 170"/>
              <a:gd name="T22" fmla="*/ 38 w 184"/>
              <a:gd name="T23" fmla="*/ 36 h 170"/>
              <a:gd name="T24" fmla="*/ 86 w 184"/>
              <a:gd name="T25" fmla="*/ 62 h 170"/>
              <a:gd name="T26" fmla="*/ 92 w 184"/>
              <a:gd name="T27" fmla="*/ 54 h 170"/>
              <a:gd name="T28" fmla="*/ 92 w 184"/>
              <a:gd name="T29" fmla="*/ 64 h 170"/>
              <a:gd name="T30" fmla="*/ 80 w 184"/>
              <a:gd name="T31" fmla="*/ 62 h 170"/>
              <a:gd name="T32" fmla="*/ 88 w 184"/>
              <a:gd name="T33" fmla="*/ 56 h 170"/>
              <a:gd name="T34" fmla="*/ 64 w 184"/>
              <a:gd name="T35" fmla="*/ 38 h 170"/>
              <a:gd name="T36" fmla="*/ 76 w 184"/>
              <a:gd name="T37" fmla="*/ 46 h 170"/>
              <a:gd name="T38" fmla="*/ 46 w 184"/>
              <a:gd name="T39" fmla="*/ 20 h 170"/>
              <a:gd name="T40" fmla="*/ 56 w 184"/>
              <a:gd name="T41" fmla="*/ 30 h 170"/>
              <a:gd name="T42" fmla="*/ 40 w 184"/>
              <a:gd name="T43" fmla="*/ 12 h 170"/>
              <a:gd name="T44" fmla="*/ 70 w 184"/>
              <a:gd name="T45" fmla="*/ 0 h 170"/>
              <a:gd name="T46" fmla="*/ 114 w 184"/>
              <a:gd name="T47" fmla="*/ 20 h 170"/>
              <a:gd name="T48" fmla="*/ 154 w 184"/>
              <a:gd name="T49" fmla="*/ 24 h 170"/>
              <a:gd name="T50" fmla="*/ 156 w 184"/>
              <a:gd name="T51" fmla="*/ 34 h 170"/>
              <a:gd name="T52" fmla="*/ 170 w 184"/>
              <a:gd name="T53" fmla="*/ 46 h 170"/>
              <a:gd name="T54" fmla="*/ 152 w 184"/>
              <a:gd name="T55" fmla="*/ 82 h 170"/>
              <a:gd name="T56" fmla="*/ 156 w 184"/>
              <a:gd name="T57" fmla="*/ 86 h 170"/>
              <a:gd name="T58" fmla="*/ 176 w 184"/>
              <a:gd name="T59" fmla="*/ 96 h 170"/>
              <a:gd name="T60" fmla="*/ 174 w 184"/>
              <a:gd name="T61" fmla="*/ 146 h 170"/>
              <a:gd name="T62" fmla="*/ 184 w 184"/>
              <a:gd name="T63" fmla="*/ 160 h 170"/>
              <a:gd name="T64" fmla="*/ 24 w 184"/>
              <a:gd name="T65" fmla="*/ 164 h 170"/>
              <a:gd name="T66" fmla="*/ 10 w 184"/>
              <a:gd name="T67" fmla="*/ 150 h 170"/>
              <a:gd name="T68" fmla="*/ 8 w 184"/>
              <a:gd name="T69" fmla="*/ 70 h 170"/>
              <a:gd name="T70" fmla="*/ 32 w 184"/>
              <a:gd name="T71" fmla="*/ 30 h 170"/>
              <a:gd name="T72" fmla="*/ 44 w 184"/>
              <a:gd name="T73" fmla="*/ 18 h 170"/>
              <a:gd name="T74" fmla="*/ 34 w 184"/>
              <a:gd name="T75" fmla="*/ 28 h 170"/>
              <a:gd name="T76" fmla="*/ 92 w 184"/>
              <a:gd name="T77" fmla="*/ 34 h 170"/>
              <a:gd name="T78" fmla="*/ 82 w 184"/>
              <a:gd name="T79" fmla="*/ 36 h 170"/>
              <a:gd name="T80" fmla="*/ 70 w 184"/>
              <a:gd name="T81" fmla="*/ 24 h 170"/>
              <a:gd name="T82" fmla="*/ 74 w 184"/>
              <a:gd name="T83" fmla="*/ 14 h 170"/>
              <a:gd name="T84" fmla="*/ 74 w 184"/>
              <a:gd name="T85" fmla="*/ 14 h 170"/>
              <a:gd name="T86" fmla="*/ 44 w 184"/>
              <a:gd name="T87" fmla="*/ 12 h 170"/>
              <a:gd name="T88" fmla="*/ 76 w 184"/>
              <a:gd name="T89" fmla="*/ 14 h 170"/>
              <a:gd name="T90" fmla="*/ 58 w 184"/>
              <a:gd name="T91" fmla="*/ 16 h 170"/>
              <a:gd name="T92" fmla="*/ 144 w 184"/>
              <a:gd name="T93" fmla="*/ 52 h 170"/>
              <a:gd name="T94" fmla="*/ 154 w 184"/>
              <a:gd name="T95" fmla="*/ 48 h 170"/>
              <a:gd name="T96" fmla="*/ 154 w 184"/>
              <a:gd name="T97" fmla="*/ 48 h 170"/>
              <a:gd name="T98" fmla="*/ 132 w 184"/>
              <a:gd name="T99" fmla="*/ 56 h 170"/>
              <a:gd name="T100" fmla="*/ 94 w 184"/>
              <a:gd name="T101" fmla="*/ 60 h 170"/>
              <a:gd name="T102" fmla="*/ 108 w 184"/>
              <a:gd name="T103" fmla="*/ 64 h 170"/>
              <a:gd name="T104" fmla="*/ 120 w 184"/>
              <a:gd name="T105" fmla="*/ 20 h 170"/>
              <a:gd name="T106" fmla="*/ 140 w 184"/>
              <a:gd name="T107" fmla="*/ 30 h 170"/>
              <a:gd name="T108" fmla="*/ 140 w 184"/>
              <a:gd name="T109" fmla="*/ 32 h 170"/>
              <a:gd name="T110" fmla="*/ 122 w 184"/>
              <a:gd name="T111" fmla="*/ 44 h 170"/>
              <a:gd name="T112" fmla="*/ 112 w 184"/>
              <a:gd name="T113" fmla="*/ 44 h 170"/>
              <a:gd name="T114" fmla="*/ 142 w 184"/>
              <a:gd name="T115" fmla="*/ 42 h 170"/>
              <a:gd name="T116" fmla="*/ 140 w 184"/>
              <a:gd name="T117" fmla="*/ 38 h 170"/>
              <a:gd name="T118" fmla="*/ 114 w 184"/>
              <a:gd name="T119" fmla="*/ 60 h 170"/>
              <a:gd name="T120" fmla="*/ 132 w 184"/>
              <a:gd name="T121" fmla="*/ 44 h 170"/>
              <a:gd name="T122" fmla="*/ 94 w 184"/>
              <a:gd name="T123" fmla="*/ 48 h 170"/>
              <a:gd name="T124" fmla="*/ 112 w 184"/>
              <a:gd name="T125" fmla="*/ 4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4" h="170">
                <a:moveTo>
                  <a:pt x="112" y="34"/>
                </a:moveTo>
                <a:lnTo>
                  <a:pt x="112" y="34"/>
                </a:lnTo>
                <a:lnTo>
                  <a:pt x="112" y="34"/>
                </a:lnTo>
                <a:lnTo>
                  <a:pt x="112" y="32"/>
                </a:lnTo>
                <a:lnTo>
                  <a:pt x="112" y="32"/>
                </a:lnTo>
                <a:lnTo>
                  <a:pt x="112" y="34"/>
                </a:lnTo>
                <a:lnTo>
                  <a:pt x="112" y="34"/>
                </a:lnTo>
                <a:close/>
                <a:moveTo>
                  <a:pt x="80" y="38"/>
                </a:moveTo>
                <a:lnTo>
                  <a:pt x="78" y="44"/>
                </a:lnTo>
                <a:lnTo>
                  <a:pt x="78" y="44"/>
                </a:lnTo>
                <a:lnTo>
                  <a:pt x="70" y="38"/>
                </a:lnTo>
                <a:lnTo>
                  <a:pt x="70" y="38"/>
                </a:lnTo>
                <a:lnTo>
                  <a:pt x="62" y="32"/>
                </a:lnTo>
                <a:lnTo>
                  <a:pt x="62" y="32"/>
                </a:lnTo>
                <a:lnTo>
                  <a:pt x="62" y="30"/>
                </a:lnTo>
                <a:lnTo>
                  <a:pt x="64" y="26"/>
                </a:lnTo>
                <a:lnTo>
                  <a:pt x="64" y="26"/>
                </a:lnTo>
                <a:lnTo>
                  <a:pt x="80" y="38"/>
                </a:lnTo>
                <a:lnTo>
                  <a:pt x="80" y="38"/>
                </a:lnTo>
                <a:lnTo>
                  <a:pt x="80" y="38"/>
                </a:lnTo>
                <a:close/>
                <a:moveTo>
                  <a:pt x="74" y="50"/>
                </a:moveTo>
                <a:lnTo>
                  <a:pt x="74" y="50"/>
                </a:lnTo>
                <a:lnTo>
                  <a:pt x="74" y="50"/>
                </a:lnTo>
                <a:lnTo>
                  <a:pt x="74" y="50"/>
                </a:lnTo>
                <a:lnTo>
                  <a:pt x="56" y="40"/>
                </a:lnTo>
                <a:lnTo>
                  <a:pt x="56" y="44"/>
                </a:lnTo>
                <a:lnTo>
                  <a:pt x="56" y="46"/>
                </a:lnTo>
                <a:lnTo>
                  <a:pt x="56" y="46"/>
                </a:lnTo>
                <a:lnTo>
                  <a:pt x="56" y="46"/>
                </a:lnTo>
                <a:lnTo>
                  <a:pt x="64" y="52"/>
                </a:lnTo>
                <a:lnTo>
                  <a:pt x="64" y="52"/>
                </a:lnTo>
                <a:lnTo>
                  <a:pt x="74" y="56"/>
                </a:lnTo>
                <a:lnTo>
                  <a:pt x="74" y="50"/>
                </a:lnTo>
                <a:lnTo>
                  <a:pt x="74" y="50"/>
                </a:lnTo>
                <a:close/>
                <a:moveTo>
                  <a:pt x="70" y="60"/>
                </a:moveTo>
                <a:lnTo>
                  <a:pt x="68" y="60"/>
                </a:lnTo>
                <a:lnTo>
                  <a:pt x="68" y="60"/>
                </a:lnTo>
                <a:lnTo>
                  <a:pt x="58" y="58"/>
                </a:lnTo>
                <a:lnTo>
                  <a:pt x="58" y="58"/>
                </a:lnTo>
                <a:lnTo>
                  <a:pt x="54" y="56"/>
                </a:lnTo>
                <a:lnTo>
                  <a:pt x="54" y="56"/>
                </a:lnTo>
                <a:lnTo>
                  <a:pt x="58" y="56"/>
                </a:lnTo>
                <a:lnTo>
                  <a:pt x="62" y="54"/>
                </a:lnTo>
                <a:lnTo>
                  <a:pt x="62" y="54"/>
                </a:lnTo>
                <a:lnTo>
                  <a:pt x="70" y="60"/>
                </a:lnTo>
                <a:lnTo>
                  <a:pt x="70" y="60"/>
                </a:lnTo>
                <a:close/>
                <a:moveTo>
                  <a:pt x="52" y="56"/>
                </a:moveTo>
                <a:lnTo>
                  <a:pt x="58" y="52"/>
                </a:lnTo>
                <a:lnTo>
                  <a:pt x="58" y="52"/>
                </a:lnTo>
                <a:lnTo>
                  <a:pt x="58" y="52"/>
                </a:lnTo>
                <a:lnTo>
                  <a:pt x="54" y="56"/>
                </a:lnTo>
                <a:lnTo>
                  <a:pt x="54" y="56"/>
                </a:lnTo>
                <a:lnTo>
                  <a:pt x="52" y="56"/>
                </a:lnTo>
                <a:lnTo>
                  <a:pt x="52" y="56"/>
                </a:lnTo>
                <a:close/>
                <a:moveTo>
                  <a:pt x="50" y="46"/>
                </a:moveTo>
                <a:lnTo>
                  <a:pt x="42" y="52"/>
                </a:lnTo>
                <a:lnTo>
                  <a:pt x="42" y="52"/>
                </a:lnTo>
                <a:lnTo>
                  <a:pt x="50" y="46"/>
                </a:lnTo>
                <a:lnTo>
                  <a:pt x="50" y="46"/>
                </a:lnTo>
                <a:lnTo>
                  <a:pt x="50" y="46"/>
                </a:lnTo>
                <a:close/>
                <a:moveTo>
                  <a:pt x="30" y="46"/>
                </a:moveTo>
                <a:lnTo>
                  <a:pt x="32" y="46"/>
                </a:lnTo>
                <a:lnTo>
                  <a:pt x="32" y="46"/>
                </a:lnTo>
                <a:lnTo>
                  <a:pt x="42" y="50"/>
                </a:lnTo>
                <a:lnTo>
                  <a:pt x="42" y="50"/>
                </a:lnTo>
                <a:lnTo>
                  <a:pt x="44" y="48"/>
                </a:lnTo>
                <a:lnTo>
                  <a:pt x="48" y="46"/>
                </a:lnTo>
                <a:lnTo>
                  <a:pt x="48" y="46"/>
                </a:lnTo>
                <a:lnTo>
                  <a:pt x="40" y="38"/>
                </a:lnTo>
                <a:lnTo>
                  <a:pt x="30" y="46"/>
                </a:lnTo>
                <a:lnTo>
                  <a:pt x="30" y="46"/>
                </a:lnTo>
                <a:close/>
                <a:moveTo>
                  <a:pt x="38" y="36"/>
                </a:moveTo>
                <a:lnTo>
                  <a:pt x="26" y="44"/>
                </a:lnTo>
                <a:lnTo>
                  <a:pt x="26" y="44"/>
                </a:lnTo>
                <a:lnTo>
                  <a:pt x="24" y="44"/>
                </a:lnTo>
                <a:lnTo>
                  <a:pt x="38" y="36"/>
                </a:lnTo>
                <a:lnTo>
                  <a:pt x="38" y="36"/>
                </a:lnTo>
                <a:close/>
                <a:moveTo>
                  <a:pt x="86" y="62"/>
                </a:moveTo>
                <a:lnTo>
                  <a:pt x="86" y="62"/>
                </a:lnTo>
                <a:lnTo>
                  <a:pt x="92" y="58"/>
                </a:lnTo>
                <a:lnTo>
                  <a:pt x="90" y="58"/>
                </a:lnTo>
                <a:lnTo>
                  <a:pt x="90" y="54"/>
                </a:lnTo>
                <a:lnTo>
                  <a:pt x="92" y="54"/>
                </a:lnTo>
                <a:lnTo>
                  <a:pt x="92" y="54"/>
                </a:lnTo>
                <a:lnTo>
                  <a:pt x="92" y="56"/>
                </a:lnTo>
                <a:lnTo>
                  <a:pt x="92" y="56"/>
                </a:lnTo>
                <a:lnTo>
                  <a:pt x="94" y="56"/>
                </a:lnTo>
                <a:lnTo>
                  <a:pt x="94" y="56"/>
                </a:lnTo>
                <a:lnTo>
                  <a:pt x="92" y="58"/>
                </a:lnTo>
                <a:lnTo>
                  <a:pt x="92" y="64"/>
                </a:lnTo>
                <a:lnTo>
                  <a:pt x="92" y="64"/>
                </a:lnTo>
                <a:lnTo>
                  <a:pt x="86" y="62"/>
                </a:lnTo>
                <a:lnTo>
                  <a:pt x="86" y="62"/>
                </a:lnTo>
                <a:close/>
                <a:moveTo>
                  <a:pt x="88" y="56"/>
                </a:moveTo>
                <a:lnTo>
                  <a:pt x="88" y="58"/>
                </a:lnTo>
                <a:lnTo>
                  <a:pt x="80" y="62"/>
                </a:lnTo>
                <a:lnTo>
                  <a:pt x="80" y="62"/>
                </a:lnTo>
                <a:lnTo>
                  <a:pt x="74" y="62"/>
                </a:lnTo>
                <a:lnTo>
                  <a:pt x="76" y="60"/>
                </a:lnTo>
                <a:lnTo>
                  <a:pt x="76" y="60"/>
                </a:lnTo>
                <a:lnTo>
                  <a:pt x="88" y="56"/>
                </a:lnTo>
                <a:lnTo>
                  <a:pt x="88" y="56"/>
                </a:lnTo>
                <a:close/>
                <a:moveTo>
                  <a:pt x="76" y="46"/>
                </a:moveTo>
                <a:lnTo>
                  <a:pt x="76" y="46"/>
                </a:lnTo>
                <a:lnTo>
                  <a:pt x="66" y="40"/>
                </a:lnTo>
                <a:lnTo>
                  <a:pt x="66" y="40"/>
                </a:lnTo>
                <a:lnTo>
                  <a:pt x="62" y="38"/>
                </a:lnTo>
                <a:lnTo>
                  <a:pt x="64" y="38"/>
                </a:lnTo>
                <a:lnTo>
                  <a:pt x="64" y="38"/>
                </a:lnTo>
                <a:lnTo>
                  <a:pt x="62" y="36"/>
                </a:lnTo>
                <a:lnTo>
                  <a:pt x="58" y="38"/>
                </a:lnTo>
                <a:lnTo>
                  <a:pt x="58" y="38"/>
                </a:lnTo>
                <a:lnTo>
                  <a:pt x="74" y="48"/>
                </a:lnTo>
                <a:lnTo>
                  <a:pt x="76" y="46"/>
                </a:lnTo>
                <a:lnTo>
                  <a:pt x="76" y="46"/>
                </a:lnTo>
                <a:close/>
                <a:moveTo>
                  <a:pt x="56" y="30"/>
                </a:moveTo>
                <a:lnTo>
                  <a:pt x="50" y="32"/>
                </a:lnTo>
                <a:lnTo>
                  <a:pt x="50" y="32"/>
                </a:lnTo>
                <a:lnTo>
                  <a:pt x="40" y="22"/>
                </a:lnTo>
                <a:lnTo>
                  <a:pt x="46" y="20"/>
                </a:lnTo>
                <a:lnTo>
                  <a:pt x="46" y="20"/>
                </a:lnTo>
                <a:lnTo>
                  <a:pt x="54" y="28"/>
                </a:lnTo>
                <a:lnTo>
                  <a:pt x="54" y="28"/>
                </a:lnTo>
                <a:lnTo>
                  <a:pt x="52" y="30"/>
                </a:lnTo>
                <a:lnTo>
                  <a:pt x="54" y="30"/>
                </a:lnTo>
                <a:lnTo>
                  <a:pt x="56" y="30"/>
                </a:lnTo>
                <a:lnTo>
                  <a:pt x="56" y="30"/>
                </a:lnTo>
                <a:close/>
                <a:moveTo>
                  <a:pt x="44" y="18"/>
                </a:moveTo>
                <a:lnTo>
                  <a:pt x="44" y="18"/>
                </a:lnTo>
                <a:lnTo>
                  <a:pt x="42" y="14"/>
                </a:lnTo>
                <a:lnTo>
                  <a:pt x="42" y="14"/>
                </a:lnTo>
                <a:lnTo>
                  <a:pt x="40" y="12"/>
                </a:lnTo>
                <a:lnTo>
                  <a:pt x="40" y="12"/>
                </a:lnTo>
                <a:lnTo>
                  <a:pt x="44" y="4"/>
                </a:lnTo>
                <a:lnTo>
                  <a:pt x="46" y="4"/>
                </a:lnTo>
                <a:lnTo>
                  <a:pt x="68" y="0"/>
                </a:lnTo>
                <a:lnTo>
                  <a:pt x="68" y="0"/>
                </a:lnTo>
                <a:lnTo>
                  <a:pt x="70" y="0"/>
                </a:lnTo>
                <a:lnTo>
                  <a:pt x="70" y="0"/>
                </a:lnTo>
                <a:lnTo>
                  <a:pt x="76" y="8"/>
                </a:lnTo>
                <a:lnTo>
                  <a:pt x="82" y="16"/>
                </a:lnTo>
                <a:lnTo>
                  <a:pt x="100" y="30"/>
                </a:lnTo>
                <a:lnTo>
                  <a:pt x="100" y="30"/>
                </a:lnTo>
                <a:lnTo>
                  <a:pt x="114" y="20"/>
                </a:lnTo>
                <a:lnTo>
                  <a:pt x="128" y="8"/>
                </a:lnTo>
                <a:lnTo>
                  <a:pt x="128" y="8"/>
                </a:lnTo>
                <a:lnTo>
                  <a:pt x="130" y="8"/>
                </a:lnTo>
                <a:lnTo>
                  <a:pt x="150" y="14"/>
                </a:lnTo>
                <a:lnTo>
                  <a:pt x="152" y="16"/>
                </a:lnTo>
                <a:lnTo>
                  <a:pt x="154" y="24"/>
                </a:lnTo>
                <a:lnTo>
                  <a:pt x="154" y="24"/>
                </a:lnTo>
                <a:lnTo>
                  <a:pt x="154" y="24"/>
                </a:lnTo>
                <a:lnTo>
                  <a:pt x="152" y="26"/>
                </a:lnTo>
                <a:lnTo>
                  <a:pt x="154" y="26"/>
                </a:lnTo>
                <a:lnTo>
                  <a:pt x="156" y="34"/>
                </a:lnTo>
                <a:lnTo>
                  <a:pt x="156" y="34"/>
                </a:lnTo>
                <a:lnTo>
                  <a:pt x="156" y="34"/>
                </a:lnTo>
                <a:lnTo>
                  <a:pt x="154" y="36"/>
                </a:lnTo>
                <a:lnTo>
                  <a:pt x="156" y="36"/>
                </a:lnTo>
                <a:lnTo>
                  <a:pt x="156" y="40"/>
                </a:lnTo>
                <a:lnTo>
                  <a:pt x="156" y="40"/>
                </a:lnTo>
                <a:lnTo>
                  <a:pt x="170" y="46"/>
                </a:lnTo>
                <a:lnTo>
                  <a:pt x="170" y="46"/>
                </a:lnTo>
                <a:lnTo>
                  <a:pt x="172" y="56"/>
                </a:lnTo>
                <a:lnTo>
                  <a:pt x="174" y="68"/>
                </a:lnTo>
                <a:lnTo>
                  <a:pt x="174" y="68"/>
                </a:lnTo>
                <a:lnTo>
                  <a:pt x="164" y="78"/>
                </a:lnTo>
                <a:lnTo>
                  <a:pt x="152" y="82"/>
                </a:lnTo>
                <a:lnTo>
                  <a:pt x="140" y="84"/>
                </a:lnTo>
                <a:lnTo>
                  <a:pt x="126" y="86"/>
                </a:lnTo>
                <a:lnTo>
                  <a:pt x="126" y="86"/>
                </a:lnTo>
                <a:lnTo>
                  <a:pt x="126" y="86"/>
                </a:lnTo>
                <a:lnTo>
                  <a:pt x="144" y="88"/>
                </a:lnTo>
                <a:lnTo>
                  <a:pt x="156" y="86"/>
                </a:lnTo>
                <a:lnTo>
                  <a:pt x="164" y="84"/>
                </a:lnTo>
                <a:lnTo>
                  <a:pt x="170" y="80"/>
                </a:lnTo>
                <a:lnTo>
                  <a:pt x="172" y="80"/>
                </a:lnTo>
                <a:lnTo>
                  <a:pt x="172" y="80"/>
                </a:lnTo>
                <a:lnTo>
                  <a:pt x="176" y="88"/>
                </a:lnTo>
                <a:lnTo>
                  <a:pt x="176" y="96"/>
                </a:lnTo>
                <a:lnTo>
                  <a:pt x="176" y="104"/>
                </a:lnTo>
                <a:lnTo>
                  <a:pt x="176" y="114"/>
                </a:lnTo>
                <a:lnTo>
                  <a:pt x="170" y="118"/>
                </a:lnTo>
                <a:lnTo>
                  <a:pt x="176" y="126"/>
                </a:lnTo>
                <a:lnTo>
                  <a:pt x="176" y="126"/>
                </a:lnTo>
                <a:lnTo>
                  <a:pt x="174" y="146"/>
                </a:lnTo>
                <a:lnTo>
                  <a:pt x="174" y="146"/>
                </a:lnTo>
                <a:lnTo>
                  <a:pt x="184" y="154"/>
                </a:lnTo>
                <a:lnTo>
                  <a:pt x="184" y="154"/>
                </a:lnTo>
                <a:lnTo>
                  <a:pt x="184" y="156"/>
                </a:lnTo>
                <a:lnTo>
                  <a:pt x="184" y="160"/>
                </a:lnTo>
                <a:lnTo>
                  <a:pt x="184" y="160"/>
                </a:lnTo>
                <a:lnTo>
                  <a:pt x="140" y="168"/>
                </a:lnTo>
                <a:lnTo>
                  <a:pt x="116" y="170"/>
                </a:lnTo>
                <a:lnTo>
                  <a:pt x="94" y="170"/>
                </a:lnTo>
                <a:lnTo>
                  <a:pt x="70" y="170"/>
                </a:lnTo>
                <a:lnTo>
                  <a:pt x="48" y="168"/>
                </a:lnTo>
                <a:lnTo>
                  <a:pt x="24" y="164"/>
                </a:lnTo>
                <a:lnTo>
                  <a:pt x="0" y="160"/>
                </a:lnTo>
                <a:lnTo>
                  <a:pt x="0" y="160"/>
                </a:lnTo>
                <a:lnTo>
                  <a:pt x="4" y="152"/>
                </a:lnTo>
                <a:lnTo>
                  <a:pt x="4" y="152"/>
                </a:lnTo>
                <a:lnTo>
                  <a:pt x="10" y="150"/>
                </a:lnTo>
                <a:lnTo>
                  <a:pt x="10" y="150"/>
                </a:lnTo>
                <a:lnTo>
                  <a:pt x="6" y="134"/>
                </a:lnTo>
                <a:lnTo>
                  <a:pt x="6" y="118"/>
                </a:lnTo>
                <a:lnTo>
                  <a:pt x="8" y="102"/>
                </a:lnTo>
                <a:lnTo>
                  <a:pt x="12" y="88"/>
                </a:lnTo>
                <a:lnTo>
                  <a:pt x="28" y="82"/>
                </a:lnTo>
                <a:lnTo>
                  <a:pt x="8" y="70"/>
                </a:lnTo>
                <a:lnTo>
                  <a:pt x="10" y="44"/>
                </a:lnTo>
                <a:lnTo>
                  <a:pt x="10" y="44"/>
                </a:lnTo>
                <a:lnTo>
                  <a:pt x="22" y="36"/>
                </a:lnTo>
                <a:lnTo>
                  <a:pt x="34" y="32"/>
                </a:lnTo>
                <a:lnTo>
                  <a:pt x="32" y="30"/>
                </a:lnTo>
                <a:lnTo>
                  <a:pt x="32" y="30"/>
                </a:lnTo>
                <a:lnTo>
                  <a:pt x="32" y="30"/>
                </a:lnTo>
                <a:lnTo>
                  <a:pt x="30" y="28"/>
                </a:lnTo>
                <a:lnTo>
                  <a:pt x="34" y="20"/>
                </a:lnTo>
                <a:lnTo>
                  <a:pt x="36" y="20"/>
                </a:lnTo>
                <a:lnTo>
                  <a:pt x="44" y="18"/>
                </a:lnTo>
                <a:lnTo>
                  <a:pt x="44" y="18"/>
                </a:lnTo>
                <a:close/>
                <a:moveTo>
                  <a:pt x="46" y="38"/>
                </a:moveTo>
                <a:lnTo>
                  <a:pt x="48" y="34"/>
                </a:lnTo>
                <a:lnTo>
                  <a:pt x="48" y="34"/>
                </a:lnTo>
                <a:lnTo>
                  <a:pt x="36" y="24"/>
                </a:lnTo>
                <a:lnTo>
                  <a:pt x="34" y="28"/>
                </a:lnTo>
                <a:lnTo>
                  <a:pt x="34" y="28"/>
                </a:lnTo>
                <a:lnTo>
                  <a:pt x="44" y="36"/>
                </a:lnTo>
                <a:lnTo>
                  <a:pt x="44" y="36"/>
                </a:lnTo>
                <a:lnTo>
                  <a:pt x="46" y="38"/>
                </a:lnTo>
                <a:lnTo>
                  <a:pt x="46" y="38"/>
                </a:lnTo>
                <a:close/>
                <a:moveTo>
                  <a:pt x="92" y="34"/>
                </a:moveTo>
                <a:lnTo>
                  <a:pt x="92" y="34"/>
                </a:lnTo>
                <a:lnTo>
                  <a:pt x="96" y="32"/>
                </a:lnTo>
                <a:lnTo>
                  <a:pt x="96" y="32"/>
                </a:lnTo>
                <a:lnTo>
                  <a:pt x="84" y="22"/>
                </a:lnTo>
                <a:lnTo>
                  <a:pt x="66" y="24"/>
                </a:lnTo>
                <a:lnTo>
                  <a:pt x="66" y="24"/>
                </a:lnTo>
                <a:lnTo>
                  <a:pt x="82" y="36"/>
                </a:lnTo>
                <a:lnTo>
                  <a:pt x="92" y="34"/>
                </a:lnTo>
                <a:lnTo>
                  <a:pt x="92" y="34"/>
                </a:lnTo>
                <a:close/>
                <a:moveTo>
                  <a:pt x="82" y="22"/>
                </a:moveTo>
                <a:lnTo>
                  <a:pt x="82" y="22"/>
                </a:lnTo>
                <a:lnTo>
                  <a:pt x="70" y="24"/>
                </a:lnTo>
                <a:lnTo>
                  <a:pt x="70" y="24"/>
                </a:lnTo>
                <a:lnTo>
                  <a:pt x="74" y="26"/>
                </a:lnTo>
                <a:lnTo>
                  <a:pt x="78" y="28"/>
                </a:lnTo>
                <a:lnTo>
                  <a:pt x="80" y="26"/>
                </a:lnTo>
                <a:lnTo>
                  <a:pt x="82" y="22"/>
                </a:lnTo>
                <a:lnTo>
                  <a:pt x="82" y="22"/>
                </a:lnTo>
                <a:close/>
                <a:moveTo>
                  <a:pt x="74" y="14"/>
                </a:moveTo>
                <a:lnTo>
                  <a:pt x="74" y="14"/>
                </a:lnTo>
                <a:lnTo>
                  <a:pt x="66" y="12"/>
                </a:lnTo>
                <a:lnTo>
                  <a:pt x="64" y="14"/>
                </a:lnTo>
                <a:lnTo>
                  <a:pt x="60" y="16"/>
                </a:lnTo>
                <a:lnTo>
                  <a:pt x="74" y="14"/>
                </a:lnTo>
                <a:lnTo>
                  <a:pt x="74" y="14"/>
                </a:lnTo>
                <a:close/>
                <a:moveTo>
                  <a:pt x="54" y="22"/>
                </a:moveTo>
                <a:lnTo>
                  <a:pt x="56" y="18"/>
                </a:lnTo>
                <a:lnTo>
                  <a:pt x="56" y="18"/>
                </a:lnTo>
                <a:lnTo>
                  <a:pt x="46" y="6"/>
                </a:lnTo>
                <a:lnTo>
                  <a:pt x="44" y="12"/>
                </a:lnTo>
                <a:lnTo>
                  <a:pt x="44" y="12"/>
                </a:lnTo>
                <a:lnTo>
                  <a:pt x="52" y="22"/>
                </a:lnTo>
                <a:lnTo>
                  <a:pt x="52" y="22"/>
                </a:lnTo>
                <a:lnTo>
                  <a:pt x="54" y="22"/>
                </a:lnTo>
                <a:lnTo>
                  <a:pt x="54" y="22"/>
                </a:lnTo>
                <a:close/>
                <a:moveTo>
                  <a:pt x="58" y="16"/>
                </a:moveTo>
                <a:lnTo>
                  <a:pt x="76" y="14"/>
                </a:lnTo>
                <a:lnTo>
                  <a:pt x="76" y="14"/>
                </a:lnTo>
                <a:lnTo>
                  <a:pt x="68" y="4"/>
                </a:lnTo>
                <a:lnTo>
                  <a:pt x="50" y="6"/>
                </a:lnTo>
                <a:lnTo>
                  <a:pt x="50" y="6"/>
                </a:lnTo>
                <a:lnTo>
                  <a:pt x="58" y="16"/>
                </a:lnTo>
                <a:lnTo>
                  <a:pt x="58" y="16"/>
                </a:lnTo>
                <a:close/>
                <a:moveTo>
                  <a:pt x="152" y="40"/>
                </a:moveTo>
                <a:lnTo>
                  <a:pt x="152" y="40"/>
                </a:lnTo>
                <a:lnTo>
                  <a:pt x="142" y="50"/>
                </a:lnTo>
                <a:lnTo>
                  <a:pt x="142" y="54"/>
                </a:lnTo>
                <a:lnTo>
                  <a:pt x="142" y="54"/>
                </a:lnTo>
                <a:lnTo>
                  <a:pt x="144" y="52"/>
                </a:lnTo>
                <a:lnTo>
                  <a:pt x="144" y="52"/>
                </a:lnTo>
                <a:lnTo>
                  <a:pt x="154" y="44"/>
                </a:lnTo>
                <a:lnTo>
                  <a:pt x="152" y="40"/>
                </a:lnTo>
                <a:lnTo>
                  <a:pt x="152" y="40"/>
                </a:lnTo>
                <a:close/>
                <a:moveTo>
                  <a:pt x="154" y="48"/>
                </a:moveTo>
                <a:lnTo>
                  <a:pt x="154" y="48"/>
                </a:lnTo>
                <a:lnTo>
                  <a:pt x="148" y="54"/>
                </a:lnTo>
                <a:lnTo>
                  <a:pt x="148" y="54"/>
                </a:lnTo>
                <a:lnTo>
                  <a:pt x="152" y="52"/>
                </a:lnTo>
                <a:lnTo>
                  <a:pt x="160" y="48"/>
                </a:lnTo>
                <a:lnTo>
                  <a:pt x="160" y="48"/>
                </a:lnTo>
                <a:lnTo>
                  <a:pt x="154" y="48"/>
                </a:lnTo>
                <a:lnTo>
                  <a:pt x="154" y="48"/>
                </a:lnTo>
                <a:close/>
                <a:moveTo>
                  <a:pt x="132" y="60"/>
                </a:moveTo>
                <a:lnTo>
                  <a:pt x="134" y="60"/>
                </a:lnTo>
                <a:lnTo>
                  <a:pt x="134" y="60"/>
                </a:lnTo>
                <a:lnTo>
                  <a:pt x="134" y="60"/>
                </a:lnTo>
                <a:lnTo>
                  <a:pt x="132" y="56"/>
                </a:lnTo>
                <a:lnTo>
                  <a:pt x="132" y="56"/>
                </a:lnTo>
                <a:lnTo>
                  <a:pt x="122" y="62"/>
                </a:lnTo>
                <a:lnTo>
                  <a:pt x="132" y="60"/>
                </a:lnTo>
                <a:lnTo>
                  <a:pt x="132" y="60"/>
                </a:lnTo>
                <a:close/>
                <a:moveTo>
                  <a:pt x="108" y="64"/>
                </a:moveTo>
                <a:lnTo>
                  <a:pt x="94" y="60"/>
                </a:lnTo>
                <a:lnTo>
                  <a:pt x="96" y="64"/>
                </a:lnTo>
                <a:lnTo>
                  <a:pt x="96" y="64"/>
                </a:lnTo>
                <a:lnTo>
                  <a:pt x="96" y="64"/>
                </a:lnTo>
                <a:lnTo>
                  <a:pt x="102" y="64"/>
                </a:lnTo>
                <a:lnTo>
                  <a:pt x="108" y="64"/>
                </a:lnTo>
                <a:lnTo>
                  <a:pt x="108" y="64"/>
                </a:lnTo>
                <a:close/>
                <a:moveTo>
                  <a:pt x="136" y="26"/>
                </a:moveTo>
                <a:lnTo>
                  <a:pt x="136" y="26"/>
                </a:lnTo>
                <a:lnTo>
                  <a:pt x="146" y="16"/>
                </a:lnTo>
                <a:lnTo>
                  <a:pt x="130" y="12"/>
                </a:lnTo>
                <a:lnTo>
                  <a:pt x="130" y="12"/>
                </a:lnTo>
                <a:lnTo>
                  <a:pt x="120" y="20"/>
                </a:lnTo>
                <a:lnTo>
                  <a:pt x="136" y="26"/>
                </a:lnTo>
                <a:lnTo>
                  <a:pt x="136" y="26"/>
                </a:lnTo>
                <a:close/>
                <a:moveTo>
                  <a:pt x="140" y="32"/>
                </a:moveTo>
                <a:lnTo>
                  <a:pt x="140" y="32"/>
                </a:lnTo>
                <a:lnTo>
                  <a:pt x="140" y="30"/>
                </a:lnTo>
                <a:lnTo>
                  <a:pt x="140" y="30"/>
                </a:lnTo>
                <a:lnTo>
                  <a:pt x="150" y="22"/>
                </a:lnTo>
                <a:lnTo>
                  <a:pt x="150" y="18"/>
                </a:lnTo>
                <a:lnTo>
                  <a:pt x="150" y="18"/>
                </a:lnTo>
                <a:lnTo>
                  <a:pt x="138" y="28"/>
                </a:lnTo>
                <a:lnTo>
                  <a:pt x="140" y="32"/>
                </a:lnTo>
                <a:lnTo>
                  <a:pt x="140" y="32"/>
                </a:lnTo>
                <a:close/>
                <a:moveTo>
                  <a:pt x="92" y="38"/>
                </a:moveTo>
                <a:lnTo>
                  <a:pt x="92" y="42"/>
                </a:lnTo>
                <a:lnTo>
                  <a:pt x="112" y="48"/>
                </a:lnTo>
                <a:lnTo>
                  <a:pt x="112" y="48"/>
                </a:lnTo>
                <a:lnTo>
                  <a:pt x="122" y="44"/>
                </a:lnTo>
                <a:lnTo>
                  <a:pt x="122" y="44"/>
                </a:lnTo>
                <a:lnTo>
                  <a:pt x="130" y="38"/>
                </a:lnTo>
                <a:lnTo>
                  <a:pt x="130" y="38"/>
                </a:lnTo>
                <a:lnTo>
                  <a:pt x="130" y="38"/>
                </a:lnTo>
                <a:lnTo>
                  <a:pt x="130" y="34"/>
                </a:lnTo>
                <a:lnTo>
                  <a:pt x="130" y="34"/>
                </a:lnTo>
                <a:lnTo>
                  <a:pt x="112" y="44"/>
                </a:lnTo>
                <a:lnTo>
                  <a:pt x="112" y="44"/>
                </a:lnTo>
                <a:lnTo>
                  <a:pt x="112" y="44"/>
                </a:lnTo>
                <a:lnTo>
                  <a:pt x="92" y="38"/>
                </a:lnTo>
                <a:lnTo>
                  <a:pt x="92" y="38"/>
                </a:lnTo>
                <a:close/>
                <a:moveTo>
                  <a:pt x="142" y="42"/>
                </a:moveTo>
                <a:lnTo>
                  <a:pt x="142" y="42"/>
                </a:lnTo>
                <a:lnTo>
                  <a:pt x="142" y="42"/>
                </a:lnTo>
                <a:lnTo>
                  <a:pt x="142" y="42"/>
                </a:lnTo>
                <a:lnTo>
                  <a:pt x="152" y="34"/>
                </a:lnTo>
                <a:lnTo>
                  <a:pt x="152" y="28"/>
                </a:lnTo>
                <a:lnTo>
                  <a:pt x="152" y="28"/>
                </a:lnTo>
                <a:lnTo>
                  <a:pt x="140" y="38"/>
                </a:lnTo>
                <a:lnTo>
                  <a:pt x="142" y="42"/>
                </a:lnTo>
                <a:lnTo>
                  <a:pt x="142" y="42"/>
                </a:lnTo>
                <a:close/>
                <a:moveTo>
                  <a:pt x="94" y="48"/>
                </a:moveTo>
                <a:lnTo>
                  <a:pt x="94" y="52"/>
                </a:lnTo>
                <a:lnTo>
                  <a:pt x="114" y="60"/>
                </a:lnTo>
                <a:lnTo>
                  <a:pt x="114" y="60"/>
                </a:lnTo>
                <a:lnTo>
                  <a:pt x="122" y="56"/>
                </a:lnTo>
                <a:lnTo>
                  <a:pt x="122" y="56"/>
                </a:lnTo>
                <a:lnTo>
                  <a:pt x="132" y="50"/>
                </a:lnTo>
                <a:lnTo>
                  <a:pt x="132" y="50"/>
                </a:lnTo>
                <a:lnTo>
                  <a:pt x="132" y="48"/>
                </a:lnTo>
                <a:lnTo>
                  <a:pt x="132" y="44"/>
                </a:lnTo>
                <a:lnTo>
                  <a:pt x="132" y="44"/>
                </a:lnTo>
                <a:lnTo>
                  <a:pt x="114" y="54"/>
                </a:lnTo>
                <a:lnTo>
                  <a:pt x="114" y="54"/>
                </a:lnTo>
                <a:lnTo>
                  <a:pt x="112" y="54"/>
                </a:lnTo>
                <a:lnTo>
                  <a:pt x="94" y="48"/>
                </a:lnTo>
                <a:lnTo>
                  <a:pt x="94" y="48"/>
                </a:lnTo>
                <a:close/>
                <a:moveTo>
                  <a:pt x="96" y="36"/>
                </a:moveTo>
                <a:lnTo>
                  <a:pt x="96" y="36"/>
                </a:lnTo>
                <a:lnTo>
                  <a:pt x="112" y="26"/>
                </a:lnTo>
                <a:lnTo>
                  <a:pt x="128" y="32"/>
                </a:lnTo>
                <a:lnTo>
                  <a:pt x="128" y="32"/>
                </a:lnTo>
                <a:lnTo>
                  <a:pt x="112" y="40"/>
                </a:lnTo>
                <a:lnTo>
                  <a:pt x="96" y="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69"/>
          <p:cNvSpPr>
            <a:spLocks noEditPoints="1"/>
          </p:cNvSpPr>
          <p:nvPr/>
        </p:nvSpPr>
        <p:spPr bwMode="auto">
          <a:xfrm>
            <a:off x="1360342" y="1412776"/>
            <a:ext cx="733711" cy="932011"/>
          </a:xfrm>
          <a:custGeom>
            <a:avLst/>
            <a:gdLst>
              <a:gd name="T0" fmla="*/ 20 w 148"/>
              <a:gd name="T1" fmla="*/ 92 h 188"/>
              <a:gd name="T2" fmla="*/ 14 w 148"/>
              <a:gd name="T3" fmla="*/ 110 h 188"/>
              <a:gd name="T4" fmla="*/ 12 w 148"/>
              <a:gd name="T5" fmla="*/ 148 h 188"/>
              <a:gd name="T6" fmla="*/ 58 w 148"/>
              <a:gd name="T7" fmla="*/ 156 h 188"/>
              <a:gd name="T8" fmla="*/ 50 w 148"/>
              <a:gd name="T9" fmla="*/ 134 h 188"/>
              <a:gd name="T10" fmla="*/ 54 w 148"/>
              <a:gd name="T11" fmla="*/ 110 h 188"/>
              <a:gd name="T12" fmla="*/ 72 w 148"/>
              <a:gd name="T13" fmla="*/ 90 h 188"/>
              <a:gd name="T14" fmla="*/ 96 w 148"/>
              <a:gd name="T15" fmla="*/ 86 h 188"/>
              <a:gd name="T16" fmla="*/ 108 w 148"/>
              <a:gd name="T17" fmla="*/ 86 h 188"/>
              <a:gd name="T18" fmla="*/ 94 w 148"/>
              <a:gd name="T19" fmla="*/ 68 h 188"/>
              <a:gd name="T20" fmla="*/ 44 w 148"/>
              <a:gd name="T21" fmla="*/ 58 h 188"/>
              <a:gd name="T22" fmla="*/ 82 w 148"/>
              <a:gd name="T23" fmla="*/ 94 h 188"/>
              <a:gd name="T24" fmla="*/ 102 w 148"/>
              <a:gd name="T25" fmla="*/ 94 h 188"/>
              <a:gd name="T26" fmla="*/ 122 w 148"/>
              <a:gd name="T27" fmla="*/ 104 h 188"/>
              <a:gd name="T28" fmla="*/ 130 w 148"/>
              <a:gd name="T29" fmla="*/ 132 h 188"/>
              <a:gd name="T30" fmla="*/ 124 w 148"/>
              <a:gd name="T31" fmla="*/ 158 h 188"/>
              <a:gd name="T32" fmla="*/ 146 w 148"/>
              <a:gd name="T33" fmla="*/ 174 h 188"/>
              <a:gd name="T34" fmla="*/ 140 w 148"/>
              <a:gd name="T35" fmla="*/ 188 h 188"/>
              <a:gd name="T36" fmla="*/ 118 w 148"/>
              <a:gd name="T37" fmla="*/ 170 h 188"/>
              <a:gd name="T38" fmla="*/ 114 w 148"/>
              <a:gd name="T39" fmla="*/ 160 h 188"/>
              <a:gd name="T40" fmla="*/ 92 w 148"/>
              <a:gd name="T41" fmla="*/ 166 h 188"/>
              <a:gd name="T42" fmla="*/ 66 w 148"/>
              <a:gd name="T43" fmla="*/ 154 h 188"/>
              <a:gd name="T44" fmla="*/ 56 w 148"/>
              <a:gd name="T45" fmla="*/ 134 h 188"/>
              <a:gd name="T46" fmla="*/ 60 w 148"/>
              <a:gd name="T47" fmla="*/ 114 h 188"/>
              <a:gd name="T48" fmla="*/ 106 w 148"/>
              <a:gd name="T49" fmla="*/ 120 h 188"/>
              <a:gd name="T50" fmla="*/ 106 w 148"/>
              <a:gd name="T51" fmla="*/ 114 h 188"/>
              <a:gd name="T52" fmla="*/ 96 w 148"/>
              <a:gd name="T53" fmla="*/ 108 h 188"/>
              <a:gd name="T54" fmla="*/ 112 w 148"/>
              <a:gd name="T55" fmla="*/ 114 h 188"/>
              <a:gd name="T56" fmla="*/ 118 w 148"/>
              <a:gd name="T57" fmla="*/ 132 h 188"/>
              <a:gd name="T58" fmla="*/ 104 w 148"/>
              <a:gd name="T59" fmla="*/ 152 h 188"/>
              <a:gd name="T60" fmla="*/ 102 w 148"/>
              <a:gd name="T61" fmla="*/ 150 h 188"/>
              <a:gd name="T62" fmla="*/ 108 w 148"/>
              <a:gd name="T63" fmla="*/ 138 h 188"/>
              <a:gd name="T64" fmla="*/ 104 w 148"/>
              <a:gd name="T65" fmla="*/ 128 h 188"/>
              <a:gd name="T66" fmla="*/ 92 w 148"/>
              <a:gd name="T67" fmla="*/ 120 h 188"/>
              <a:gd name="T68" fmla="*/ 92 w 148"/>
              <a:gd name="T69" fmla="*/ 114 h 188"/>
              <a:gd name="T70" fmla="*/ 96 w 148"/>
              <a:gd name="T71" fmla="*/ 114 h 188"/>
              <a:gd name="T72" fmla="*/ 106 w 148"/>
              <a:gd name="T73" fmla="*/ 120 h 188"/>
              <a:gd name="T74" fmla="*/ 82 w 148"/>
              <a:gd name="T75" fmla="*/ 152 h 188"/>
              <a:gd name="T76" fmla="*/ 70 w 148"/>
              <a:gd name="T77" fmla="*/ 128 h 188"/>
              <a:gd name="T78" fmla="*/ 78 w 148"/>
              <a:gd name="T79" fmla="*/ 112 h 188"/>
              <a:gd name="T80" fmla="*/ 92 w 148"/>
              <a:gd name="T81" fmla="*/ 108 h 188"/>
              <a:gd name="T82" fmla="*/ 82 w 148"/>
              <a:gd name="T83" fmla="*/ 114 h 188"/>
              <a:gd name="T84" fmla="*/ 82 w 148"/>
              <a:gd name="T85" fmla="*/ 124 h 188"/>
              <a:gd name="T86" fmla="*/ 92 w 148"/>
              <a:gd name="T87" fmla="*/ 134 h 188"/>
              <a:gd name="T88" fmla="*/ 96 w 148"/>
              <a:gd name="T89" fmla="*/ 142 h 188"/>
              <a:gd name="T90" fmla="*/ 94 w 148"/>
              <a:gd name="T91" fmla="*/ 144 h 188"/>
              <a:gd name="T92" fmla="*/ 92 w 148"/>
              <a:gd name="T93" fmla="*/ 136 h 188"/>
              <a:gd name="T94" fmla="*/ 82 w 148"/>
              <a:gd name="T95" fmla="*/ 144 h 188"/>
              <a:gd name="T96" fmla="*/ 92 w 148"/>
              <a:gd name="T97" fmla="*/ 152 h 188"/>
              <a:gd name="T98" fmla="*/ 80 w 148"/>
              <a:gd name="T99" fmla="*/ 42 h 188"/>
              <a:gd name="T100" fmla="*/ 70 w 148"/>
              <a:gd name="T101" fmla="*/ 6 h 188"/>
              <a:gd name="T102" fmla="*/ 40 w 148"/>
              <a:gd name="T103" fmla="*/ 6 h 188"/>
              <a:gd name="T104" fmla="*/ 46 w 148"/>
              <a:gd name="T105" fmla="*/ 54 h 188"/>
              <a:gd name="T106" fmla="*/ 42 w 148"/>
              <a:gd name="T107" fmla="*/ 46 h 188"/>
              <a:gd name="T108" fmla="*/ 88 w 148"/>
              <a:gd name="T109" fmla="*/ 48 h 188"/>
              <a:gd name="T110" fmla="*/ 86 w 148"/>
              <a:gd name="T111" fmla="*/ 5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8" h="188">
                <a:moveTo>
                  <a:pt x="44" y="58"/>
                </a:moveTo>
                <a:lnTo>
                  <a:pt x="44" y="58"/>
                </a:lnTo>
                <a:lnTo>
                  <a:pt x="32" y="74"/>
                </a:lnTo>
                <a:lnTo>
                  <a:pt x="20" y="92"/>
                </a:lnTo>
                <a:lnTo>
                  <a:pt x="24" y="94"/>
                </a:lnTo>
                <a:lnTo>
                  <a:pt x="18" y="96"/>
                </a:lnTo>
                <a:lnTo>
                  <a:pt x="18" y="96"/>
                </a:lnTo>
                <a:lnTo>
                  <a:pt x="14" y="110"/>
                </a:lnTo>
                <a:lnTo>
                  <a:pt x="10" y="122"/>
                </a:lnTo>
                <a:lnTo>
                  <a:pt x="10" y="134"/>
                </a:lnTo>
                <a:lnTo>
                  <a:pt x="12" y="148"/>
                </a:lnTo>
                <a:lnTo>
                  <a:pt x="12" y="148"/>
                </a:lnTo>
                <a:lnTo>
                  <a:pt x="2" y="148"/>
                </a:lnTo>
                <a:lnTo>
                  <a:pt x="2" y="148"/>
                </a:lnTo>
                <a:lnTo>
                  <a:pt x="0" y="156"/>
                </a:lnTo>
                <a:lnTo>
                  <a:pt x="58" y="156"/>
                </a:lnTo>
                <a:lnTo>
                  <a:pt x="58" y="156"/>
                </a:lnTo>
                <a:lnTo>
                  <a:pt x="54" y="150"/>
                </a:lnTo>
                <a:lnTo>
                  <a:pt x="50" y="142"/>
                </a:lnTo>
                <a:lnTo>
                  <a:pt x="50" y="134"/>
                </a:lnTo>
                <a:lnTo>
                  <a:pt x="48" y="126"/>
                </a:lnTo>
                <a:lnTo>
                  <a:pt x="48" y="126"/>
                </a:lnTo>
                <a:lnTo>
                  <a:pt x="50" y="118"/>
                </a:lnTo>
                <a:lnTo>
                  <a:pt x="54" y="110"/>
                </a:lnTo>
                <a:lnTo>
                  <a:pt x="58" y="102"/>
                </a:lnTo>
                <a:lnTo>
                  <a:pt x="64" y="96"/>
                </a:lnTo>
                <a:lnTo>
                  <a:pt x="64" y="96"/>
                </a:lnTo>
                <a:lnTo>
                  <a:pt x="72" y="90"/>
                </a:lnTo>
                <a:lnTo>
                  <a:pt x="80" y="88"/>
                </a:lnTo>
                <a:lnTo>
                  <a:pt x="88" y="86"/>
                </a:lnTo>
                <a:lnTo>
                  <a:pt x="96" y="86"/>
                </a:lnTo>
                <a:lnTo>
                  <a:pt x="96" y="86"/>
                </a:lnTo>
                <a:lnTo>
                  <a:pt x="104" y="86"/>
                </a:lnTo>
                <a:lnTo>
                  <a:pt x="110" y="88"/>
                </a:lnTo>
                <a:lnTo>
                  <a:pt x="110" y="88"/>
                </a:lnTo>
                <a:lnTo>
                  <a:pt x="108" y="86"/>
                </a:lnTo>
                <a:lnTo>
                  <a:pt x="104" y="84"/>
                </a:lnTo>
                <a:lnTo>
                  <a:pt x="104" y="78"/>
                </a:lnTo>
                <a:lnTo>
                  <a:pt x="104" y="78"/>
                </a:lnTo>
                <a:lnTo>
                  <a:pt x="94" y="68"/>
                </a:lnTo>
                <a:lnTo>
                  <a:pt x="84" y="60"/>
                </a:lnTo>
                <a:lnTo>
                  <a:pt x="84" y="60"/>
                </a:lnTo>
                <a:lnTo>
                  <a:pt x="44" y="58"/>
                </a:lnTo>
                <a:lnTo>
                  <a:pt x="44" y="58"/>
                </a:lnTo>
                <a:close/>
                <a:moveTo>
                  <a:pt x="68" y="102"/>
                </a:moveTo>
                <a:lnTo>
                  <a:pt x="68" y="102"/>
                </a:lnTo>
                <a:lnTo>
                  <a:pt x="74" y="98"/>
                </a:lnTo>
                <a:lnTo>
                  <a:pt x="82" y="94"/>
                </a:lnTo>
                <a:lnTo>
                  <a:pt x="88" y="92"/>
                </a:lnTo>
                <a:lnTo>
                  <a:pt x="96" y="92"/>
                </a:lnTo>
                <a:lnTo>
                  <a:pt x="96" y="92"/>
                </a:lnTo>
                <a:lnTo>
                  <a:pt x="102" y="94"/>
                </a:lnTo>
                <a:lnTo>
                  <a:pt x="110" y="96"/>
                </a:lnTo>
                <a:lnTo>
                  <a:pt x="116" y="100"/>
                </a:lnTo>
                <a:lnTo>
                  <a:pt x="122" y="104"/>
                </a:lnTo>
                <a:lnTo>
                  <a:pt x="122" y="104"/>
                </a:lnTo>
                <a:lnTo>
                  <a:pt x="126" y="110"/>
                </a:lnTo>
                <a:lnTo>
                  <a:pt x="128" y="118"/>
                </a:lnTo>
                <a:lnTo>
                  <a:pt x="130" y="124"/>
                </a:lnTo>
                <a:lnTo>
                  <a:pt x="130" y="132"/>
                </a:lnTo>
                <a:lnTo>
                  <a:pt x="130" y="132"/>
                </a:lnTo>
                <a:lnTo>
                  <a:pt x="128" y="144"/>
                </a:lnTo>
                <a:lnTo>
                  <a:pt x="122" y="154"/>
                </a:lnTo>
                <a:lnTo>
                  <a:pt x="124" y="158"/>
                </a:lnTo>
                <a:lnTo>
                  <a:pt x="124" y="158"/>
                </a:lnTo>
                <a:lnTo>
                  <a:pt x="128" y="156"/>
                </a:lnTo>
                <a:lnTo>
                  <a:pt x="132" y="158"/>
                </a:lnTo>
                <a:lnTo>
                  <a:pt x="146" y="174"/>
                </a:lnTo>
                <a:lnTo>
                  <a:pt x="146" y="174"/>
                </a:lnTo>
                <a:lnTo>
                  <a:pt x="148" y="178"/>
                </a:lnTo>
                <a:lnTo>
                  <a:pt x="146" y="182"/>
                </a:lnTo>
                <a:lnTo>
                  <a:pt x="140" y="188"/>
                </a:lnTo>
                <a:lnTo>
                  <a:pt x="140" y="188"/>
                </a:lnTo>
                <a:lnTo>
                  <a:pt x="136" y="188"/>
                </a:lnTo>
                <a:lnTo>
                  <a:pt x="132" y="188"/>
                </a:lnTo>
                <a:lnTo>
                  <a:pt x="118" y="170"/>
                </a:lnTo>
                <a:lnTo>
                  <a:pt x="118" y="170"/>
                </a:lnTo>
                <a:lnTo>
                  <a:pt x="116" y="166"/>
                </a:lnTo>
                <a:lnTo>
                  <a:pt x="118" y="164"/>
                </a:lnTo>
                <a:lnTo>
                  <a:pt x="114" y="160"/>
                </a:lnTo>
                <a:lnTo>
                  <a:pt x="114" y="160"/>
                </a:lnTo>
                <a:lnTo>
                  <a:pt x="104" y="166"/>
                </a:lnTo>
                <a:lnTo>
                  <a:pt x="92" y="166"/>
                </a:lnTo>
                <a:lnTo>
                  <a:pt x="92" y="166"/>
                </a:lnTo>
                <a:lnTo>
                  <a:pt x="84" y="166"/>
                </a:lnTo>
                <a:lnTo>
                  <a:pt x="78" y="164"/>
                </a:lnTo>
                <a:lnTo>
                  <a:pt x="70" y="160"/>
                </a:lnTo>
                <a:lnTo>
                  <a:pt x="66" y="154"/>
                </a:lnTo>
                <a:lnTo>
                  <a:pt x="66" y="154"/>
                </a:lnTo>
                <a:lnTo>
                  <a:pt x="60" y="148"/>
                </a:lnTo>
                <a:lnTo>
                  <a:pt x="58" y="142"/>
                </a:lnTo>
                <a:lnTo>
                  <a:pt x="56" y="134"/>
                </a:lnTo>
                <a:lnTo>
                  <a:pt x="56" y="128"/>
                </a:lnTo>
                <a:lnTo>
                  <a:pt x="56" y="128"/>
                </a:lnTo>
                <a:lnTo>
                  <a:pt x="58" y="120"/>
                </a:lnTo>
                <a:lnTo>
                  <a:pt x="60" y="114"/>
                </a:lnTo>
                <a:lnTo>
                  <a:pt x="64" y="108"/>
                </a:lnTo>
                <a:lnTo>
                  <a:pt x="68" y="102"/>
                </a:lnTo>
                <a:lnTo>
                  <a:pt x="68" y="102"/>
                </a:lnTo>
                <a:close/>
                <a:moveTo>
                  <a:pt x="106" y="120"/>
                </a:moveTo>
                <a:lnTo>
                  <a:pt x="106" y="120"/>
                </a:lnTo>
                <a:lnTo>
                  <a:pt x="106" y="118"/>
                </a:lnTo>
                <a:lnTo>
                  <a:pt x="106" y="118"/>
                </a:lnTo>
                <a:lnTo>
                  <a:pt x="106" y="114"/>
                </a:lnTo>
                <a:lnTo>
                  <a:pt x="104" y="110"/>
                </a:lnTo>
                <a:lnTo>
                  <a:pt x="104" y="110"/>
                </a:lnTo>
                <a:lnTo>
                  <a:pt x="100" y="108"/>
                </a:lnTo>
                <a:lnTo>
                  <a:pt x="96" y="108"/>
                </a:lnTo>
                <a:lnTo>
                  <a:pt x="96" y="106"/>
                </a:lnTo>
                <a:lnTo>
                  <a:pt x="96" y="106"/>
                </a:lnTo>
                <a:lnTo>
                  <a:pt x="104" y="108"/>
                </a:lnTo>
                <a:lnTo>
                  <a:pt x="112" y="114"/>
                </a:lnTo>
                <a:lnTo>
                  <a:pt x="112" y="114"/>
                </a:lnTo>
                <a:lnTo>
                  <a:pt x="116" y="122"/>
                </a:lnTo>
                <a:lnTo>
                  <a:pt x="118" y="132"/>
                </a:lnTo>
                <a:lnTo>
                  <a:pt x="118" y="132"/>
                </a:lnTo>
                <a:lnTo>
                  <a:pt x="116" y="140"/>
                </a:lnTo>
                <a:lnTo>
                  <a:pt x="110" y="148"/>
                </a:lnTo>
                <a:lnTo>
                  <a:pt x="110" y="148"/>
                </a:lnTo>
                <a:lnTo>
                  <a:pt x="104" y="152"/>
                </a:lnTo>
                <a:lnTo>
                  <a:pt x="96" y="154"/>
                </a:lnTo>
                <a:lnTo>
                  <a:pt x="96" y="152"/>
                </a:lnTo>
                <a:lnTo>
                  <a:pt x="96" y="152"/>
                </a:lnTo>
                <a:lnTo>
                  <a:pt x="102" y="150"/>
                </a:lnTo>
                <a:lnTo>
                  <a:pt x="104" y="148"/>
                </a:lnTo>
                <a:lnTo>
                  <a:pt x="104" y="148"/>
                </a:lnTo>
                <a:lnTo>
                  <a:pt x="106" y="144"/>
                </a:lnTo>
                <a:lnTo>
                  <a:pt x="108" y="138"/>
                </a:lnTo>
                <a:lnTo>
                  <a:pt x="108" y="138"/>
                </a:lnTo>
                <a:lnTo>
                  <a:pt x="106" y="132"/>
                </a:lnTo>
                <a:lnTo>
                  <a:pt x="106" y="132"/>
                </a:lnTo>
                <a:lnTo>
                  <a:pt x="104" y="128"/>
                </a:lnTo>
                <a:lnTo>
                  <a:pt x="104" y="128"/>
                </a:lnTo>
                <a:lnTo>
                  <a:pt x="98" y="124"/>
                </a:lnTo>
                <a:lnTo>
                  <a:pt x="98" y="124"/>
                </a:lnTo>
                <a:lnTo>
                  <a:pt x="92" y="120"/>
                </a:lnTo>
                <a:lnTo>
                  <a:pt x="92" y="120"/>
                </a:lnTo>
                <a:lnTo>
                  <a:pt x="92" y="116"/>
                </a:lnTo>
                <a:lnTo>
                  <a:pt x="92" y="116"/>
                </a:lnTo>
                <a:lnTo>
                  <a:pt x="92" y="114"/>
                </a:lnTo>
                <a:lnTo>
                  <a:pt x="92" y="114"/>
                </a:lnTo>
                <a:lnTo>
                  <a:pt x="94" y="114"/>
                </a:lnTo>
                <a:lnTo>
                  <a:pt x="94" y="114"/>
                </a:lnTo>
                <a:lnTo>
                  <a:pt x="96" y="114"/>
                </a:lnTo>
                <a:lnTo>
                  <a:pt x="96" y="114"/>
                </a:lnTo>
                <a:lnTo>
                  <a:pt x="96" y="118"/>
                </a:lnTo>
                <a:lnTo>
                  <a:pt x="96" y="120"/>
                </a:lnTo>
                <a:lnTo>
                  <a:pt x="106" y="120"/>
                </a:lnTo>
                <a:lnTo>
                  <a:pt x="106" y="120"/>
                </a:lnTo>
                <a:close/>
                <a:moveTo>
                  <a:pt x="92" y="154"/>
                </a:moveTo>
                <a:lnTo>
                  <a:pt x="92" y="154"/>
                </a:lnTo>
                <a:lnTo>
                  <a:pt x="82" y="152"/>
                </a:lnTo>
                <a:lnTo>
                  <a:pt x="76" y="146"/>
                </a:lnTo>
                <a:lnTo>
                  <a:pt x="76" y="146"/>
                </a:lnTo>
                <a:lnTo>
                  <a:pt x="70" y="138"/>
                </a:lnTo>
                <a:lnTo>
                  <a:pt x="70" y="128"/>
                </a:lnTo>
                <a:lnTo>
                  <a:pt x="70" y="128"/>
                </a:lnTo>
                <a:lnTo>
                  <a:pt x="72" y="118"/>
                </a:lnTo>
                <a:lnTo>
                  <a:pt x="78" y="112"/>
                </a:lnTo>
                <a:lnTo>
                  <a:pt x="78" y="112"/>
                </a:lnTo>
                <a:lnTo>
                  <a:pt x="84" y="108"/>
                </a:lnTo>
                <a:lnTo>
                  <a:pt x="92" y="106"/>
                </a:lnTo>
                <a:lnTo>
                  <a:pt x="92" y="108"/>
                </a:lnTo>
                <a:lnTo>
                  <a:pt x="92" y="108"/>
                </a:lnTo>
                <a:lnTo>
                  <a:pt x="86" y="108"/>
                </a:lnTo>
                <a:lnTo>
                  <a:pt x="84" y="110"/>
                </a:lnTo>
                <a:lnTo>
                  <a:pt x="84" y="110"/>
                </a:lnTo>
                <a:lnTo>
                  <a:pt x="82" y="114"/>
                </a:lnTo>
                <a:lnTo>
                  <a:pt x="80" y="118"/>
                </a:lnTo>
                <a:lnTo>
                  <a:pt x="80" y="118"/>
                </a:lnTo>
                <a:lnTo>
                  <a:pt x="82" y="124"/>
                </a:lnTo>
                <a:lnTo>
                  <a:pt x="82" y="124"/>
                </a:lnTo>
                <a:lnTo>
                  <a:pt x="84" y="128"/>
                </a:lnTo>
                <a:lnTo>
                  <a:pt x="84" y="128"/>
                </a:lnTo>
                <a:lnTo>
                  <a:pt x="92" y="134"/>
                </a:lnTo>
                <a:lnTo>
                  <a:pt x="92" y="134"/>
                </a:lnTo>
                <a:lnTo>
                  <a:pt x="94" y="136"/>
                </a:lnTo>
                <a:lnTo>
                  <a:pt x="94" y="136"/>
                </a:lnTo>
                <a:lnTo>
                  <a:pt x="96" y="142"/>
                </a:lnTo>
                <a:lnTo>
                  <a:pt x="96" y="142"/>
                </a:lnTo>
                <a:lnTo>
                  <a:pt x="94" y="144"/>
                </a:lnTo>
                <a:lnTo>
                  <a:pt x="94" y="144"/>
                </a:lnTo>
                <a:lnTo>
                  <a:pt x="94" y="144"/>
                </a:lnTo>
                <a:lnTo>
                  <a:pt x="94" y="144"/>
                </a:lnTo>
                <a:lnTo>
                  <a:pt x="92" y="144"/>
                </a:lnTo>
                <a:lnTo>
                  <a:pt x="92" y="144"/>
                </a:lnTo>
                <a:lnTo>
                  <a:pt x="92" y="138"/>
                </a:lnTo>
                <a:lnTo>
                  <a:pt x="92" y="136"/>
                </a:lnTo>
                <a:lnTo>
                  <a:pt x="80" y="136"/>
                </a:lnTo>
                <a:lnTo>
                  <a:pt x="80" y="138"/>
                </a:lnTo>
                <a:lnTo>
                  <a:pt x="80" y="138"/>
                </a:lnTo>
                <a:lnTo>
                  <a:pt x="82" y="144"/>
                </a:lnTo>
                <a:lnTo>
                  <a:pt x="84" y="148"/>
                </a:lnTo>
                <a:lnTo>
                  <a:pt x="84" y="148"/>
                </a:lnTo>
                <a:lnTo>
                  <a:pt x="88" y="150"/>
                </a:lnTo>
                <a:lnTo>
                  <a:pt x="92" y="152"/>
                </a:lnTo>
                <a:lnTo>
                  <a:pt x="92" y="154"/>
                </a:lnTo>
                <a:lnTo>
                  <a:pt x="92" y="154"/>
                </a:lnTo>
                <a:close/>
                <a:moveTo>
                  <a:pt x="52" y="40"/>
                </a:moveTo>
                <a:lnTo>
                  <a:pt x="80" y="42"/>
                </a:lnTo>
                <a:lnTo>
                  <a:pt x="88" y="20"/>
                </a:lnTo>
                <a:lnTo>
                  <a:pt x="74" y="12"/>
                </a:lnTo>
                <a:lnTo>
                  <a:pt x="70" y="32"/>
                </a:lnTo>
                <a:lnTo>
                  <a:pt x="70" y="6"/>
                </a:lnTo>
                <a:lnTo>
                  <a:pt x="62" y="6"/>
                </a:lnTo>
                <a:lnTo>
                  <a:pt x="64" y="30"/>
                </a:lnTo>
                <a:lnTo>
                  <a:pt x="56" y="0"/>
                </a:lnTo>
                <a:lnTo>
                  <a:pt x="40" y="6"/>
                </a:lnTo>
                <a:lnTo>
                  <a:pt x="52" y="40"/>
                </a:lnTo>
                <a:lnTo>
                  <a:pt x="52" y="40"/>
                </a:lnTo>
                <a:close/>
                <a:moveTo>
                  <a:pt x="46" y="54"/>
                </a:moveTo>
                <a:lnTo>
                  <a:pt x="46" y="54"/>
                </a:lnTo>
                <a:lnTo>
                  <a:pt x="42" y="52"/>
                </a:lnTo>
                <a:lnTo>
                  <a:pt x="40" y="50"/>
                </a:lnTo>
                <a:lnTo>
                  <a:pt x="40" y="50"/>
                </a:lnTo>
                <a:lnTo>
                  <a:pt x="42" y="46"/>
                </a:lnTo>
                <a:lnTo>
                  <a:pt x="46" y="46"/>
                </a:lnTo>
                <a:lnTo>
                  <a:pt x="86" y="48"/>
                </a:lnTo>
                <a:lnTo>
                  <a:pt x="86" y="48"/>
                </a:lnTo>
                <a:lnTo>
                  <a:pt x="88" y="48"/>
                </a:lnTo>
                <a:lnTo>
                  <a:pt x="90" y="52"/>
                </a:lnTo>
                <a:lnTo>
                  <a:pt x="90" y="52"/>
                </a:lnTo>
                <a:lnTo>
                  <a:pt x="88" y="56"/>
                </a:lnTo>
                <a:lnTo>
                  <a:pt x="86" y="56"/>
                </a:lnTo>
                <a:lnTo>
                  <a:pt x="46" y="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70"/>
          <p:cNvSpPr>
            <a:spLocks noEditPoints="1"/>
          </p:cNvSpPr>
          <p:nvPr/>
        </p:nvSpPr>
        <p:spPr bwMode="auto">
          <a:xfrm>
            <a:off x="1409918" y="2651797"/>
            <a:ext cx="604815" cy="783285"/>
          </a:xfrm>
          <a:custGeom>
            <a:avLst/>
            <a:gdLst>
              <a:gd name="T0" fmla="*/ 106 w 122"/>
              <a:gd name="T1" fmla="*/ 144 h 158"/>
              <a:gd name="T2" fmla="*/ 76 w 122"/>
              <a:gd name="T3" fmla="*/ 156 h 158"/>
              <a:gd name="T4" fmla="*/ 18 w 122"/>
              <a:gd name="T5" fmla="*/ 150 h 158"/>
              <a:gd name="T6" fmla="*/ 14 w 122"/>
              <a:gd name="T7" fmla="*/ 120 h 158"/>
              <a:gd name="T8" fmla="*/ 20 w 122"/>
              <a:gd name="T9" fmla="*/ 82 h 158"/>
              <a:gd name="T10" fmla="*/ 16 w 122"/>
              <a:gd name="T11" fmla="*/ 82 h 158"/>
              <a:gd name="T12" fmla="*/ 0 w 122"/>
              <a:gd name="T13" fmla="*/ 46 h 158"/>
              <a:gd name="T14" fmla="*/ 30 w 122"/>
              <a:gd name="T15" fmla="*/ 34 h 158"/>
              <a:gd name="T16" fmla="*/ 34 w 122"/>
              <a:gd name="T17" fmla="*/ 6 h 158"/>
              <a:gd name="T18" fmla="*/ 94 w 122"/>
              <a:gd name="T19" fmla="*/ 0 h 158"/>
              <a:gd name="T20" fmla="*/ 122 w 122"/>
              <a:gd name="T21" fmla="*/ 12 h 158"/>
              <a:gd name="T22" fmla="*/ 106 w 122"/>
              <a:gd name="T23" fmla="*/ 48 h 158"/>
              <a:gd name="T24" fmla="*/ 92 w 122"/>
              <a:gd name="T25" fmla="*/ 72 h 158"/>
              <a:gd name="T26" fmla="*/ 112 w 122"/>
              <a:gd name="T27" fmla="*/ 82 h 158"/>
              <a:gd name="T28" fmla="*/ 104 w 122"/>
              <a:gd name="T29" fmla="*/ 116 h 158"/>
              <a:gd name="T30" fmla="*/ 86 w 122"/>
              <a:gd name="T31" fmla="*/ 26 h 158"/>
              <a:gd name="T32" fmla="*/ 68 w 122"/>
              <a:gd name="T33" fmla="*/ 26 h 158"/>
              <a:gd name="T34" fmla="*/ 42 w 122"/>
              <a:gd name="T35" fmla="*/ 38 h 158"/>
              <a:gd name="T36" fmla="*/ 42 w 122"/>
              <a:gd name="T37" fmla="*/ 22 h 158"/>
              <a:gd name="T38" fmla="*/ 38 w 122"/>
              <a:gd name="T39" fmla="*/ 36 h 158"/>
              <a:gd name="T40" fmla="*/ 52 w 122"/>
              <a:gd name="T41" fmla="*/ 40 h 158"/>
              <a:gd name="T42" fmla="*/ 56 w 122"/>
              <a:gd name="T43" fmla="*/ 40 h 158"/>
              <a:gd name="T44" fmla="*/ 56 w 122"/>
              <a:gd name="T45" fmla="*/ 24 h 158"/>
              <a:gd name="T46" fmla="*/ 8 w 122"/>
              <a:gd name="T47" fmla="*/ 46 h 158"/>
              <a:gd name="T48" fmla="*/ 72 w 122"/>
              <a:gd name="T49" fmla="*/ 50 h 158"/>
              <a:gd name="T50" fmla="*/ 34 w 122"/>
              <a:gd name="T51" fmla="*/ 42 h 158"/>
              <a:gd name="T52" fmla="*/ 60 w 122"/>
              <a:gd name="T53" fmla="*/ 8 h 158"/>
              <a:gd name="T54" fmla="*/ 48 w 122"/>
              <a:gd name="T55" fmla="*/ 14 h 158"/>
              <a:gd name="T56" fmla="*/ 106 w 122"/>
              <a:gd name="T57" fmla="*/ 14 h 158"/>
              <a:gd name="T58" fmla="*/ 50 w 122"/>
              <a:gd name="T59" fmla="*/ 76 h 158"/>
              <a:gd name="T60" fmla="*/ 50 w 122"/>
              <a:gd name="T61" fmla="*/ 60 h 158"/>
              <a:gd name="T62" fmla="*/ 38 w 122"/>
              <a:gd name="T63" fmla="*/ 76 h 158"/>
              <a:gd name="T64" fmla="*/ 14 w 122"/>
              <a:gd name="T65" fmla="*/ 72 h 158"/>
              <a:gd name="T66" fmla="*/ 10 w 122"/>
              <a:gd name="T67" fmla="*/ 56 h 158"/>
              <a:gd name="T68" fmla="*/ 10 w 122"/>
              <a:gd name="T69" fmla="*/ 72 h 158"/>
              <a:gd name="T70" fmla="*/ 22 w 122"/>
              <a:gd name="T71" fmla="*/ 58 h 158"/>
              <a:gd name="T72" fmla="*/ 32 w 122"/>
              <a:gd name="T73" fmla="*/ 76 h 158"/>
              <a:gd name="T74" fmla="*/ 32 w 122"/>
              <a:gd name="T75" fmla="*/ 84 h 158"/>
              <a:gd name="T76" fmla="*/ 82 w 122"/>
              <a:gd name="T77" fmla="*/ 86 h 158"/>
              <a:gd name="T78" fmla="*/ 96 w 122"/>
              <a:gd name="T79" fmla="*/ 80 h 158"/>
              <a:gd name="T80" fmla="*/ 46 w 122"/>
              <a:gd name="T81" fmla="*/ 84 h 158"/>
              <a:gd name="T82" fmla="*/ 70 w 122"/>
              <a:gd name="T83" fmla="*/ 112 h 158"/>
              <a:gd name="T84" fmla="*/ 64 w 122"/>
              <a:gd name="T85" fmla="*/ 112 h 158"/>
              <a:gd name="T86" fmla="*/ 64 w 122"/>
              <a:gd name="T87" fmla="*/ 112 h 158"/>
              <a:gd name="T88" fmla="*/ 34 w 122"/>
              <a:gd name="T89" fmla="*/ 94 h 158"/>
              <a:gd name="T90" fmla="*/ 30 w 122"/>
              <a:gd name="T91" fmla="*/ 92 h 158"/>
              <a:gd name="T92" fmla="*/ 38 w 122"/>
              <a:gd name="T93" fmla="*/ 94 h 158"/>
              <a:gd name="T94" fmla="*/ 38 w 122"/>
              <a:gd name="T95" fmla="*/ 94 h 158"/>
              <a:gd name="T96" fmla="*/ 52 w 122"/>
              <a:gd name="T97" fmla="*/ 96 h 158"/>
              <a:gd name="T98" fmla="*/ 30 w 122"/>
              <a:gd name="T99" fmla="*/ 118 h 158"/>
              <a:gd name="T100" fmla="*/ 44 w 122"/>
              <a:gd name="T101" fmla="*/ 124 h 158"/>
              <a:gd name="T102" fmla="*/ 98 w 122"/>
              <a:gd name="T103" fmla="*/ 120 h 158"/>
              <a:gd name="T104" fmla="*/ 50 w 122"/>
              <a:gd name="T105" fmla="*/ 120 h 158"/>
              <a:gd name="T106" fmla="*/ 64 w 122"/>
              <a:gd name="T107" fmla="*/ 148 h 158"/>
              <a:gd name="T108" fmla="*/ 64 w 122"/>
              <a:gd name="T109" fmla="*/ 132 h 158"/>
              <a:gd name="T110" fmla="*/ 50 w 122"/>
              <a:gd name="T111" fmla="*/ 148 h 158"/>
              <a:gd name="T112" fmla="*/ 28 w 122"/>
              <a:gd name="T113" fmla="*/ 146 h 158"/>
              <a:gd name="T114" fmla="*/ 22 w 122"/>
              <a:gd name="T115" fmla="*/ 128 h 158"/>
              <a:gd name="T116" fmla="*/ 22 w 122"/>
              <a:gd name="T117" fmla="*/ 144 h 158"/>
              <a:gd name="T118" fmla="*/ 34 w 122"/>
              <a:gd name="T119" fmla="*/ 132 h 158"/>
              <a:gd name="T120" fmla="*/ 44 w 122"/>
              <a:gd name="T121" fmla="*/ 14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2" h="158">
                <a:moveTo>
                  <a:pt x="104" y="116"/>
                </a:moveTo>
                <a:lnTo>
                  <a:pt x="104" y="116"/>
                </a:lnTo>
                <a:lnTo>
                  <a:pt x="106" y="120"/>
                </a:lnTo>
                <a:lnTo>
                  <a:pt x="106" y="120"/>
                </a:lnTo>
                <a:lnTo>
                  <a:pt x="106" y="120"/>
                </a:lnTo>
                <a:lnTo>
                  <a:pt x="106" y="144"/>
                </a:lnTo>
                <a:lnTo>
                  <a:pt x="106" y="144"/>
                </a:lnTo>
                <a:lnTo>
                  <a:pt x="104" y="148"/>
                </a:lnTo>
                <a:lnTo>
                  <a:pt x="100" y="150"/>
                </a:lnTo>
                <a:lnTo>
                  <a:pt x="90" y="154"/>
                </a:lnTo>
                <a:lnTo>
                  <a:pt x="90" y="154"/>
                </a:lnTo>
                <a:lnTo>
                  <a:pt x="76" y="156"/>
                </a:lnTo>
                <a:lnTo>
                  <a:pt x="60" y="158"/>
                </a:lnTo>
                <a:lnTo>
                  <a:pt x="60" y="158"/>
                </a:lnTo>
                <a:lnTo>
                  <a:pt x="42" y="156"/>
                </a:lnTo>
                <a:lnTo>
                  <a:pt x="28" y="154"/>
                </a:lnTo>
                <a:lnTo>
                  <a:pt x="28" y="154"/>
                </a:lnTo>
                <a:lnTo>
                  <a:pt x="18" y="150"/>
                </a:lnTo>
                <a:lnTo>
                  <a:pt x="14" y="148"/>
                </a:lnTo>
                <a:lnTo>
                  <a:pt x="14" y="144"/>
                </a:lnTo>
                <a:lnTo>
                  <a:pt x="14" y="120"/>
                </a:lnTo>
                <a:lnTo>
                  <a:pt x="14" y="120"/>
                </a:lnTo>
                <a:lnTo>
                  <a:pt x="14" y="120"/>
                </a:lnTo>
                <a:lnTo>
                  <a:pt x="14" y="120"/>
                </a:lnTo>
                <a:lnTo>
                  <a:pt x="16" y="114"/>
                </a:lnTo>
                <a:lnTo>
                  <a:pt x="22" y="110"/>
                </a:lnTo>
                <a:lnTo>
                  <a:pt x="22" y="110"/>
                </a:lnTo>
                <a:lnTo>
                  <a:pt x="20" y="106"/>
                </a:lnTo>
                <a:lnTo>
                  <a:pt x="20" y="82"/>
                </a:lnTo>
                <a:lnTo>
                  <a:pt x="20" y="82"/>
                </a:lnTo>
                <a:lnTo>
                  <a:pt x="20" y="82"/>
                </a:lnTo>
                <a:lnTo>
                  <a:pt x="20" y="82"/>
                </a:lnTo>
                <a:lnTo>
                  <a:pt x="20" y="82"/>
                </a:lnTo>
                <a:lnTo>
                  <a:pt x="20" y="82"/>
                </a:lnTo>
                <a:lnTo>
                  <a:pt x="16" y="82"/>
                </a:lnTo>
                <a:lnTo>
                  <a:pt x="16" y="82"/>
                </a:lnTo>
                <a:lnTo>
                  <a:pt x="4" y="78"/>
                </a:lnTo>
                <a:lnTo>
                  <a:pt x="2" y="74"/>
                </a:lnTo>
                <a:lnTo>
                  <a:pt x="0" y="70"/>
                </a:lnTo>
                <a:lnTo>
                  <a:pt x="0" y="46"/>
                </a:lnTo>
                <a:lnTo>
                  <a:pt x="0" y="46"/>
                </a:lnTo>
                <a:lnTo>
                  <a:pt x="0" y="46"/>
                </a:lnTo>
                <a:lnTo>
                  <a:pt x="0" y="46"/>
                </a:lnTo>
                <a:lnTo>
                  <a:pt x="2" y="44"/>
                </a:lnTo>
                <a:lnTo>
                  <a:pt x="4" y="40"/>
                </a:lnTo>
                <a:lnTo>
                  <a:pt x="16" y="36"/>
                </a:lnTo>
                <a:lnTo>
                  <a:pt x="16" y="36"/>
                </a:lnTo>
                <a:lnTo>
                  <a:pt x="30" y="34"/>
                </a:lnTo>
                <a:lnTo>
                  <a:pt x="30" y="12"/>
                </a:lnTo>
                <a:lnTo>
                  <a:pt x="30" y="12"/>
                </a:lnTo>
                <a:lnTo>
                  <a:pt x="30" y="12"/>
                </a:lnTo>
                <a:lnTo>
                  <a:pt x="30" y="12"/>
                </a:lnTo>
                <a:lnTo>
                  <a:pt x="32" y="10"/>
                </a:lnTo>
                <a:lnTo>
                  <a:pt x="34" y="6"/>
                </a:lnTo>
                <a:lnTo>
                  <a:pt x="46" y="2"/>
                </a:lnTo>
                <a:lnTo>
                  <a:pt x="46" y="2"/>
                </a:lnTo>
                <a:lnTo>
                  <a:pt x="60" y="0"/>
                </a:lnTo>
                <a:lnTo>
                  <a:pt x="76" y="0"/>
                </a:lnTo>
                <a:lnTo>
                  <a:pt x="76" y="0"/>
                </a:lnTo>
                <a:lnTo>
                  <a:pt x="94" y="0"/>
                </a:lnTo>
                <a:lnTo>
                  <a:pt x="106" y="2"/>
                </a:lnTo>
                <a:lnTo>
                  <a:pt x="106" y="2"/>
                </a:lnTo>
                <a:lnTo>
                  <a:pt x="118" y="6"/>
                </a:lnTo>
                <a:lnTo>
                  <a:pt x="122" y="10"/>
                </a:lnTo>
                <a:lnTo>
                  <a:pt x="122" y="12"/>
                </a:lnTo>
                <a:lnTo>
                  <a:pt x="122" y="12"/>
                </a:lnTo>
                <a:lnTo>
                  <a:pt x="122" y="12"/>
                </a:lnTo>
                <a:lnTo>
                  <a:pt x="122" y="36"/>
                </a:lnTo>
                <a:lnTo>
                  <a:pt x="122" y="36"/>
                </a:lnTo>
                <a:lnTo>
                  <a:pt x="122" y="40"/>
                </a:lnTo>
                <a:lnTo>
                  <a:pt x="118" y="44"/>
                </a:lnTo>
                <a:lnTo>
                  <a:pt x="106" y="48"/>
                </a:lnTo>
                <a:lnTo>
                  <a:pt x="106" y="48"/>
                </a:lnTo>
                <a:lnTo>
                  <a:pt x="92" y="50"/>
                </a:lnTo>
                <a:lnTo>
                  <a:pt x="92" y="70"/>
                </a:lnTo>
                <a:lnTo>
                  <a:pt x="92" y="70"/>
                </a:lnTo>
                <a:lnTo>
                  <a:pt x="92" y="72"/>
                </a:lnTo>
                <a:lnTo>
                  <a:pt x="92" y="72"/>
                </a:lnTo>
                <a:lnTo>
                  <a:pt x="98" y="72"/>
                </a:lnTo>
                <a:lnTo>
                  <a:pt x="98" y="72"/>
                </a:lnTo>
                <a:lnTo>
                  <a:pt x="108" y="76"/>
                </a:lnTo>
                <a:lnTo>
                  <a:pt x="112" y="80"/>
                </a:lnTo>
                <a:lnTo>
                  <a:pt x="112" y="82"/>
                </a:lnTo>
                <a:lnTo>
                  <a:pt x="112" y="82"/>
                </a:lnTo>
                <a:lnTo>
                  <a:pt x="112" y="82"/>
                </a:lnTo>
                <a:lnTo>
                  <a:pt x="112" y="106"/>
                </a:lnTo>
                <a:lnTo>
                  <a:pt x="112" y="106"/>
                </a:lnTo>
                <a:lnTo>
                  <a:pt x="110" y="112"/>
                </a:lnTo>
                <a:lnTo>
                  <a:pt x="104" y="116"/>
                </a:lnTo>
                <a:lnTo>
                  <a:pt x="104" y="116"/>
                </a:lnTo>
                <a:close/>
                <a:moveTo>
                  <a:pt x="80" y="26"/>
                </a:moveTo>
                <a:lnTo>
                  <a:pt x="80" y="42"/>
                </a:lnTo>
                <a:lnTo>
                  <a:pt x="80" y="42"/>
                </a:lnTo>
                <a:lnTo>
                  <a:pt x="86" y="42"/>
                </a:lnTo>
                <a:lnTo>
                  <a:pt x="86" y="26"/>
                </a:lnTo>
                <a:lnTo>
                  <a:pt x="86" y="26"/>
                </a:lnTo>
                <a:lnTo>
                  <a:pt x="80" y="26"/>
                </a:lnTo>
                <a:lnTo>
                  <a:pt x="80" y="26"/>
                </a:lnTo>
                <a:close/>
                <a:moveTo>
                  <a:pt x="74" y="42"/>
                </a:moveTo>
                <a:lnTo>
                  <a:pt x="74" y="26"/>
                </a:lnTo>
                <a:lnTo>
                  <a:pt x="74" y="26"/>
                </a:lnTo>
                <a:lnTo>
                  <a:pt x="68" y="26"/>
                </a:lnTo>
                <a:lnTo>
                  <a:pt x="68" y="42"/>
                </a:lnTo>
                <a:lnTo>
                  <a:pt x="68" y="42"/>
                </a:lnTo>
                <a:lnTo>
                  <a:pt x="74" y="42"/>
                </a:lnTo>
                <a:lnTo>
                  <a:pt x="74" y="42"/>
                </a:lnTo>
                <a:close/>
                <a:moveTo>
                  <a:pt x="42" y="22"/>
                </a:moveTo>
                <a:lnTo>
                  <a:pt x="42" y="38"/>
                </a:lnTo>
                <a:lnTo>
                  <a:pt x="42" y="38"/>
                </a:lnTo>
                <a:lnTo>
                  <a:pt x="44" y="38"/>
                </a:lnTo>
                <a:lnTo>
                  <a:pt x="44" y="22"/>
                </a:lnTo>
                <a:lnTo>
                  <a:pt x="44" y="22"/>
                </a:lnTo>
                <a:lnTo>
                  <a:pt x="42" y="22"/>
                </a:lnTo>
                <a:lnTo>
                  <a:pt x="42" y="22"/>
                </a:lnTo>
                <a:close/>
                <a:moveTo>
                  <a:pt x="40" y="38"/>
                </a:moveTo>
                <a:lnTo>
                  <a:pt x="40" y="22"/>
                </a:lnTo>
                <a:lnTo>
                  <a:pt x="40" y="22"/>
                </a:lnTo>
                <a:lnTo>
                  <a:pt x="38" y="20"/>
                </a:lnTo>
                <a:lnTo>
                  <a:pt x="38" y="36"/>
                </a:lnTo>
                <a:lnTo>
                  <a:pt x="38" y="36"/>
                </a:lnTo>
                <a:lnTo>
                  <a:pt x="40" y="38"/>
                </a:lnTo>
                <a:lnTo>
                  <a:pt x="40" y="38"/>
                </a:lnTo>
                <a:close/>
                <a:moveTo>
                  <a:pt x="48" y="24"/>
                </a:moveTo>
                <a:lnTo>
                  <a:pt x="48" y="40"/>
                </a:lnTo>
                <a:lnTo>
                  <a:pt x="48" y="40"/>
                </a:lnTo>
                <a:lnTo>
                  <a:pt x="52" y="40"/>
                </a:lnTo>
                <a:lnTo>
                  <a:pt x="52" y="24"/>
                </a:lnTo>
                <a:lnTo>
                  <a:pt x="52" y="24"/>
                </a:lnTo>
                <a:lnTo>
                  <a:pt x="48" y="24"/>
                </a:lnTo>
                <a:lnTo>
                  <a:pt x="48" y="24"/>
                </a:lnTo>
                <a:close/>
                <a:moveTo>
                  <a:pt x="56" y="24"/>
                </a:moveTo>
                <a:lnTo>
                  <a:pt x="56" y="40"/>
                </a:lnTo>
                <a:lnTo>
                  <a:pt x="56" y="40"/>
                </a:lnTo>
                <a:lnTo>
                  <a:pt x="62" y="40"/>
                </a:lnTo>
                <a:lnTo>
                  <a:pt x="62" y="26"/>
                </a:lnTo>
                <a:lnTo>
                  <a:pt x="62" y="26"/>
                </a:lnTo>
                <a:lnTo>
                  <a:pt x="56" y="24"/>
                </a:lnTo>
                <a:lnTo>
                  <a:pt x="56" y="24"/>
                </a:lnTo>
                <a:close/>
                <a:moveTo>
                  <a:pt x="34" y="42"/>
                </a:moveTo>
                <a:lnTo>
                  <a:pt x="34" y="42"/>
                </a:lnTo>
                <a:lnTo>
                  <a:pt x="18" y="44"/>
                </a:lnTo>
                <a:lnTo>
                  <a:pt x="18" y="44"/>
                </a:lnTo>
                <a:lnTo>
                  <a:pt x="8" y="46"/>
                </a:lnTo>
                <a:lnTo>
                  <a:pt x="8" y="46"/>
                </a:lnTo>
                <a:lnTo>
                  <a:pt x="18" y="50"/>
                </a:lnTo>
                <a:lnTo>
                  <a:pt x="18" y="50"/>
                </a:lnTo>
                <a:lnTo>
                  <a:pt x="30" y="52"/>
                </a:lnTo>
                <a:lnTo>
                  <a:pt x="46" y="52"/>
                </a:lnTo>
                <a:lnTo>
                  <a:pt x="46" y="52"/>
                </a:lnTo>
                <a:lnTo>
                  <a:pt x="72" y="50"/>
                </a:lnTo>
                <a:lnTo>
                  <a:pt x="72" y="50"/>
                </a:lnTo>
                <a:lnTo>
                  <a:pt x="46" y="48"/>
                </a:lnTo>
                <a:lnTo>
                  <a:pt x="46" y="48"/>
                </a:lnTo>
                <a:lnTo>
                  <a:pt x="38" y="46"/>
                </a:lnTo>
                <a:lnTo>
                  <a:pt x="34" y="42"/>
                </a:lnTo>
                <a:lnTo>
                  <a:pt x="34" y="42"/>
                </a:lnTo>
                <a:close/>
                <a:moveTo>
                  <a:pt x="106" y="10"/>
                </a:moveTo>
                <a:lnTo>
                  <a:pt x="106" y="10"/>
                </a:lnTo>
                <a:lnTo>
                  <a:pt x="92" y="8"/>
                </a:lnTo>
                <a:lnTo>
                  <a:pt x="76" y="8"/>
                </a:lnTo>
                <a:lnTo>
                  <a:pt x="76" y="8"/>
                </a:lnTo>
                <a:lnTo>
                  <a:pt x="60" y="8"/>
                </a:lnTo>
                <a:lnTo>
                  <a:pt x="48" y="10"/>
                </a:lnTo>
                <a:lnTo>
                  <a:pt x="48" y="10"/>
                </a:lnTo>
                <a:lnTo>
                  <a:pt x="38" y="12"/>
                </a:lnTo>
                <a:lnTo>
                  <a:pt x="38" y="12"/>
                </a:lnTo>
                <a:lnTo>
                  <a:pt x="48" y="14"/>
                </a:lnTo>
                <a:lnTo>
                  <a:pt x="48" y="14"/>
                </a:lnTo>
                <a:lnTo>
                  <a:pt x="60" y="16"/>
                </a:lnTo>
                <a:lnTo>
                  <a:pt x="76" y="18"/>
                </a:lnTo>
                <a:lnTo>
                  <a:pt x="76" y="18"/>
                </a:lnTo>
                <a:lnTo>
                  <a:pt x="92" y="16"/>
                </a:lnTo>
                <a:lnTo>
                  <a:pt x="106" y="14"/>
                </a:lnTo>
                <a:lnTo>
                  <a:pt x="106" y="14"/>
                </a:lnTo>
                <a:lnTo>
                  <a:pt x="114" y="12"/>
                </a:lnTo>
                <a:lnTo>
                  <a:pt x="114" y="12"/>
                </a:lnTo>
                <a:lnTo>
                  <a:pt x="106" y="10"/>
                </a:lnTo>
                <a:lnTo>
                  <a:pt x="106" y="10"/>
                </a:lnTo>
                <a:close/>
                <a:moveTo>
                  <a:pt x="50" y="60"/>
                </a:moveTo>
                <a:lnTo>
                  <a:pt x="50" y="76"/>
                </a:lnTo>
                <a:lnTo>
                  <a:pt x="50" y="76"/>
                </a:lnTo>
                <a:lnTo>
                  <a:pt x="56" y="76"/>
                </a:lnTo>
                <a:lnTo>
                  <a:pt x="56" y="60"/>
                </a:lnTo>
                <a:lnTo>
                  <a:pt x="56" y="60"/>
                </a:lnTo>
                <a:lnTo>
                  <a:pt x="50" y="60"/>
                </a:lnTo>
                <a:lnTo>
                  <a:pt x="50" y="60"/>
                </a:lnTo>
                <a:close/>
                <a:moveTo>
                  <a:pt x="44" y="76"/>
                </a:moveTo>
                <a:lnTo>
                  <a:pt x="44" y="60"/>
                </a:lnTo>
                <a:lnTo>
                  <a:pt x="44" y="60"/>
                </a:lnTo>
                <a:lnTo>
                  <a:pt x="38" y="60"/>
                </a:lnTo>
                <a:lnTo>
                  <a:pt x="38" y="76"/>
                </a:lnTo>
                <a:lnTo>
                  <a:pt x="38" y="76"/>
                </a:lnTo>
                <a:lnTo>
                  <a:pt x="44" y="76"/>
                </a:lnTo>
                <a:lnTo>
                  <a:pt x="44" y="76"/>
                </a:lnTo>
                <a:close/>
                <a:moveTo>
                  <a:pt x="12" y="56"/>
                </a:moveTo>
                <a:lnTo>
                  <a:pt x="12" y="72"/>
                </a:lnTo>
                <a:lnTo>
                  <a:pt x="12" y="72"/>
                </a:lnTo>
                <a:lnTo>
                  <a:pt x="14" y="72"/>
                </a:lnTo>
                <a:lnTo>
                  <a:pt x="14" y="58"/>
                </a:lnTo>
                <a:lnTo>
                  <a:pt x="14" y="58"/>
                </a:lnTo>
                <a:lnTo>
                  <a:pt x="12" y="56"/>
                </a:lnTo>
                <a:lnTo>
                  <a:pt x="12" y="56"/>
                </a:lnTo>
                <a:close/>
                <a:moveTo>
                  <a:pt x="10" y="72"/>
                </a:moveTo>
                <a:lnTo>
                  <a:pt x="10" y="56"/>
                </a:lnTo>
                <a:lnTo>
                  <a:pt x="10" y="56"/>
                </a:lnTo>
                <a:lnTo>
                  <a:pt x="8" y="56"/>
                </a:lnTo>
                <a:lnTo>
                  <a:pt x="8" y="70"/>
                </a:lnTo>
                <a:lnTo>
                  <a:pt x="8" y="70"/>
                </a:lnTo>
                <a:lnTo>
                  <a:pt x="10" y="72"/>
                </a:lnTo>
                <a:lnTo>
                  <a:pt x="10" y="72"/>
                </a:lnTo>
                <a:close/>
                <a:moveTo>
                  <a:pt x="18" y="58"/>
                </a:moveTo>
                <a:lnTo>
                  <a:pt x="18" y="74"/>
                </a:lnTo>
                <a:lnTo>
                  <a:pt x="18" y="74"/>
                </a:lnTo>
                <a:lnTo>
                  <a:pt x="22" y="74"/>
                </a:lnTo>
                <a:lnTo>
                  <a:pt x="22" y="58"/>
                </a:lnTo>
                <a:lnTo>
                  <a:pt x="22" y="58"/>
                </a:lnTo>
                <a:lnTo>
                  <a:pt x="18" y="58"/>
                </a:lnTo>
                <a:lnTo>
                  <a:pt x="18" y="58"/>
                </a:lnTo>
                <a:close/>
                <a:moveTo>
                  <a:pt x="26" y="60"/>
                </a:moveTo>
                <a:lnTo>
                  <a:pt x="26" y="74"/>
                </a:lnTo>
                <a:lnTo>
                  <a:pt x="26" y="74"/>
                </a:lnTo>
                <a:lnTo>
                  <a:pt x="32" y="76"/>
                </a:lnTo>
                <a:lnTo>
                  <a:pt x="32" y="60"/>
                </a:lnTo>
                <a:lnTo>
                  <a:pt x="32" y="60"/>
                </a:lnTo>
                <a:lnTo>
                  <a:pt x="26" y="60"/>
                </a:lnTo>
                <a:lnTo>
                  <a:pt x="26" y="60"/>
                </a:lnTo>
                <a:close/>
                <a:moveTo>
                  <a:pt x="32" y="84"/>
                </a:moveTo>
                <a:lnTo>
                  <a:pt x="32" y="84"/>
                </a:lnTo>
                <a:lnTo>
                  <a:pt x="38" y="86"/>
                </a:lnTo>
                <a:lnTo>
                  <a:pt x="38" y="86"/>
                </a:lnTo>
                <a:lnTo>
                  <a:pt x="50" y="86"/>
                </a:lnTo>
                <a:lnTo>
                  <a:pt x="66" y="88"/>
                </a:lnTo>
                <a:lnTo>
                  <a:pt x="66" y="88"/>
                </a:lnTo>
                <a:lnTo>
                  <a:pt x="82" y="86"/>
                </a:lnTo>
                <a:lnTo>
                  <a:pt x="96" y="86"/>
                </a:lnTo>
                <a:lnTo>
                  <a:pt x="96" y="86"/>
                </a:lnTo>
                <a:lnTo>
                  <a:pt x="104" y="82"/>
                </a:lnTo>
                <a:lnTo>
                  <a:pt x="104" y="82"/>
                </a:lnTo>
                <a:lnTo>
                  <a:pt x="96" y="80"/>
                </a:lnTo>
                <a:lnTo>
                  <a:pt x="96" y="80"/>
                </a:lnTo>
                <a:lnTo>
                  <a:pt x="86" y="78"/>
                </a:lnTo>
                <a:lnTo>
                  <a:pt x="86" y="78"/>
                </a:lnTo>
                <a:lnTo>
                  <a:pt x="76" y="82"/>
                </a:lnTo>
                <a:lnTo>
                  <a:pt x="76" y="82"/>
                </a:lnTo>
                <a:lnTo>
                  <a:pt x="64" y="84"/>
                </a:lnTo>
                <a:lnTo>
                  <a:pt x="46" y="84"/>
                </a:lnTo>
                <a:lnTo>
                  <a:pt x="46" y="84"/>
                </a:lnTo>
                <a:lnTo>
                  <a:pt x="32" y="84"/>
                </a:lnTo>
                <a:lnTo>
                  <a:pt x="32" y="84"/>
                </a:lnTo>
                <a:close/>
                <a:moveTo>
                  <a:pt x="70" y="96"/>
                </a:moveTo>
                <a:lnTo>
                  <a:pt x="70" y="112"/>
                </a:lnTo>
                <a:lnTo>
                  <a:pt x="70" y="112"/>
                </a:lnTo>
                <a:lnTo>
                  <a:pt x="76" y="112"/>
                </a:lnTo>
                <a:lnTo>
                  <a:pt x="76" y="96"/>
                </a:lnTo>
                <a:lnTo>
                  <a:pt x="76" y="96"/>
                </a:lnTo>
                <a:lnTo>
                  <a:pt x="70" y="96"/>
                </a:lnTo>
                <a:lnTo>
                  <a:pt x="70" y="96"/>
                </a:lnTo>
                <a:close/>
                <a:moveTo>
                  <a:pt x="64" y="112"/>
                </a:moveTo>
                <a:lnTo>
                  <a:pt x="64" y="96"/>
                </a:lnTo>
                <a:lnTo>
                  <a:pt x="64" y="96"/>
                </a:lnTo>
                <a:lnTo>
                  <a:pt x="58" y="96"/>
                </a:lnTo>
                <a:lnTo>
                  <a:pt x="58" y="112"/>
                </a:lnTo>
                <a:lnTo>
                  <a:pt x="58" y="112"/>
                </a:lnTo>
                <a:lnTo>
                  <a:pt x="64" y="112"/>
                </a:lnTo>
                <a:lnTo>
                  <a:pt x="64" y="112"/>
                </a:lnTo>
                <a:close/>
                <a:moveTo>
                  <a:pt x="32" y="92"/>
                </a:moveTo>
                <a:lnTo>
                  <a:pt x="32" y="108"/>
                </a:lnTo>
                <a:lnTo>
                  <a:pt x="32" y="108"/>
                </a:lnTo>
                <a:lnTo>
                  <a:pt x="34" y="108"/>
                </a:lnTo>
                <a:lnTo>
                  <a:pt x="34" y="94"/>
                </a:lnTo>
                <a:lnTo>
                  <a:pt x="34" y="94"/>
                </a:lnTo>
                <a:lnTo>
                  <a:pt x="32" y="92"/>
                </a:lnTo>
                <a:lnTo>
                  <a:pt x="32" y="92"/>
                </a:lnTo>
                <a:close/>
                <a:moveTo>
                  <a:pt x="30" y="108"/>
                </a:moveTo>
                <a:lnTo>
                  <a:pt x="30" y="92"/>
                </a:lnTo>
                <a:lnTo>
                  <a:pt x="30" y="92"/>
                </a:lnTo>
                <a:lnTo>
                  <a:pt x="28" y="90"/>
                </a:lnTo>
                <a:lnTo>
                  <a:pt x="28" y="106"/>
                </a:lnTo>
                <a:lnTo>
                  <a:pt x="28" y="106"/>
                </a:lnTo>
                <a:lnTo>
                  <a:pt x="30" y="108"/>
                </a:lnTo>
                <a:lnTo>
                  <a:pt x="30" y="108"/>
                </a:lnTo>
                <a:close/>
                <a:moveTo>
                  <a:pt x="38" y="94"/>
                </a:moveTo>
                <a:lnTo>
                  <a:pt x="38" y="110"/>
                </a:lnTo>
                <a:lnTo>
                  <a:pt x="38" y="110"/>
                </a:lnTo>
                <a:lnTo>
                  <a:pt x="42" y="110"/>
                </a:lnTo>
                <a:lnTo>
                  <a:pt x="42" y="94"/>
                </a:lnTo>
                <a:lnTo>
                  <a:pt x="42" y="94"/>
                </a:lnTo>
                <a:lnTo>
                  <a:pt x="38" y="94"/>
                </a:lnTo>
                <a:lnTo>
                  <a:pt x="38" y="94"/>
                </a:lnTo>
                <a:close/>
                <a:moveTo>
                  <a:pt x="46" y="94"/>
                </a:moveTo>
                <a:lnTo>
                  <a:pt x="46" y="110"/>
                </a:lnTo>
                <a:lnTo>
                  <a:pt x="46" y="110"/>
                </a:lnTo>
                <a:lnTo>
                  <a:pt x="52" y="112"/>
                </a:lnTo>
                <a:lnTo>
                  <a:pt x="52" y="96"/>
                </a:lnTo>
                <a:lnTo>
                  <a:pt x="52" y="96"/>
                </a:lnTo>
                <a:lnTo>
                  <a:pt x="46" y="94"/>
                </a:lnTo>
                <a:lnTo>
                  <a:pt x="46" y="94"/>
                </a:lnTo>
                <a:close/>
                <a:moveTo>
                  <a:pt x="34" y="116"/>
                </a:moveTo>
                <a:lnTo>
                  <a:pt x="34" y="116"/>
                </a:lnTo>
                <a:lnTo>
                  <a:pt x="30" y="118"/>
                </a:lnTo>
                <a:lnTo>
                  <a:pt x="30" y="118"/>
                </a:lnTo>
                <a:lnTo>
                  <a:pt x="20" y="120"/>
                </a:lnTo>
                <a:lnTo>
                  <a:pt x="20" y="120"/>
                </a:lnTo>
                <a:lnTo>
                  <a:pt x="30" y="122"/>
                </a:lnTo>
                <a:lnTo>
                  <a:pt x="30" y="122"/>
                </a:lnTo>
                <a:lnTo>
                  <a:pt x="44" y="124"/>
                </a:lnTo>
                <a:lnTo>
                  <a:pt x="60" y="124"/>
                </a:lnTo>
                <a:lnTo>
                  <a:pt x="60" y="124"/>
                </a:lnTo>
                <a:lnTo>
                  <a:pt x="76" y="124"/>
                </a:lnTo>
                <a:lnTo>
                  <a:pt x="88" y="122"/>
                </a:lnTo>
                <a:lnTo>
                  <a:pt x="88" y="122"/>
                </a:lnTo>
                <a:lnTo>
                  <a:pt x="98" y="120"/>
                </a:lnTo>
                <a:lnTo>
                  <a:pt x="98" y="120"/>
                </a:lnTo>
                <a:lnTo>
                  <a:pt x="92" y="118"/>
                </a:lnTo>
                <a:lnTo>
                  <a:pt x="92" y="118"/>
                </a:lnTo>
                <a:lnTo>
                  <a:pt x="66" y="120"/>
                </a:lnTo>
                <a:lnTo>
                  <a:pt x="66" y="120"/>
                </a:lnTo>
                <a:lnTo>
                  <a:pt x="50" y="120"/>
                </a:lnTo>
                <a:lnTo>
                  <a:pt x="36" y="118"/>
                </a:lnTo>
                <a:lnTo>
                  <a:pt x="36" y="118"/>
                </a:lnTo>
                <a:lnTo>
                  <a:pt x="34" y="116"/>
                </a:lnTo>
                <a:lnTo>
                  <a:pt x="34" y="116"/>
                </a:lnTo>
                <a:close/>
                <a:moveTo>
                  <a:pt x="64" y="132"/>
                </a:moveTo>
                <a:lnTo>
                  <a:pt x="64" y="148"/>
                </a:lnTo>
                <a:lnTo>
                  <a:pt x="64" y="148"/>
                </a:lnTo>
                <a:lnTo>
                  <a:pt x="68" y="148"/>
                </a:lnTo>
                <a:lnTo>
                  <a:pt x="68" y="132"/>
                </a:lnTo>
                <a:lnTo>
                  <a:pt x="68" y="132"/>
                </a:lnTo>
                <a:lnTo>
                  <a:pt x="64" y="132"/>
                </a:lnTo>
                <a:lnTo>
                  <a:pt x="64" y="132"/>
                </a:lnTo>
                <a:close/>
                <a:moveTo>
                  <a:pt x="56" y="148"/>
                </a:moveTo>
                <a:lnTo>
                  <a:pt x="56" y="132"/>
                </a:lnTo>
                <a:lnTo>
                  <a:pt x="56" y="132"/>
                </a:lnTo>
                <a:lnTo>
                  <a:pt x="50" y="132"/>
                </a:lnTo>
                <a:lnTo>
                  <a:pt x="50" y="148"/>
                </a:lnTo>
                <a:lnTo>
                  <a:pt x="50" y="148"/>
                </a:lnTo>
                <a:lnTo>
                  <a:pt x="56" y="148"/>
                </a:lnTo>
                <a:lnTo>
                  <a:pt x="56" y="148"/>
                </a:lnTo>
                <a:close/>
                <a:moveTo>
                  <a:pt x="24" y="130"/>
                </a:moveTo>
                <a:lnTo>
                  <a:pt x="24" y="144"/>
                </a:lnTo>
                <a:lnTo>
                  <a:pt x="24" y="144"/>
                </a:lnTo>
                <a:lnTo>
                  <a:pt x="28" y="146"/>
                </a:lnTo>
                <a:lnTo>
                  <a:pt x="28" y="130"/>
                </a:lnTo>
                <a:lnTo>
                  <a:pt x="28" y="130"/>
                </a:lnTo>
                <a:lnTo>
                  <a:pt x="24" y="130"/>
                </a:lnTo>
                <a:lnTo>
                  <a:pt x="24" y="130"/>
                </a:lnTo>
                <a:close/>
                <a:moveTo>
                  <a:pt x="22" y="144"/>
                </a:moveTo>
                <a:lnTo>
                  <a:pt x="22" y="128"/>
                </a:lnTo>
                <a:lnTo>
                  <a:pt x="22" y="128"/>
                </a:lnTo>
                <a:lnTo>
                  <a:pt x="20" y="128"/>
                </a:lnTo>
                <a:lnTo>
                  <a:pt x="20" y="144"/>
                </a:lnTo>
                <a:lnTo>
                  <a:pt x="20" y="144"/>
                </a:lnTo>
                <a:lnTo>
                  <a:pt x="22" y="144"/>
                </a:lnTo>
                <a:lnTo>
                  <a:pt x="22" y="144"/>
                </a:lnTo>
                <a:close/>
                <a:moveTo>
                  <a:pt x="32" y="130"/>
                </a:moveTo>
                <a:lnTo>
                  <a:pt x="32" y="146"/>
                </a:lnTo>
                <a:lnTo>
                  <a:pt x="32" y="146"/>
                </a:lnTo>
                <a:lnTo>
                  <a:pt x="34" y="146"/>
                </a:lnTo>
                <a:lnTo>
                  <a:pt x="34" y="132"/>
                </a:lnTo>
                <a:lnTo>
                  <a:pt x="34" y="132"/>
                </a:lnTo>
                <a:lnTo>
                  <a:pt x="32" y="130"/>
                </a:lnTo>
                <a:lnTo>
                  <a:pt x="32" y="130"/>
                </a:lnTo>
                <a:close/>
                <a:moveTo>
                  <a:pt x="40" y="132"/>
                </a:moveTo>
                <a:lnTo>
                  <a:pt x="40" y="148"/>
                </a:lnTo>
                <a:lnTo>
                  <a:pt x="40" y="148"/>
                </a:lnTo>
                <a:lnTo>
                  <a:pt x="44" y="148"/>
                </a:lnTo>
                <a:lnTo>
                  <a:pt x="44" y="132"/>
                </a:lnTo>
                <a:lnTo>
                  <a:pt x="44" y="132"/>
                </a:lnTo>
                <a:lnTo>
                  <a:pt x="40" y="132"/>
                </a:lnTo>
                <a:lnTo>
                  <a:pt x="40" y="13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71"/>
          <p:cNvSpPr>
            <a:spLocks noEditPoints="1"/>
          </p:cNvSpPr>
          <p:nvPr/>
        </p:nvSpPr>
        <p:spPr bwMode="auto">
          <a:xfrm>
            <a:off x="1300852" y="3834285"/>
            <a:ext cx="852690" cy="783285"/>
          </a:xfrm>
          <a:custGeom>
            <a:avLst/>
            <a:gdLst>
              <a:gd name="T0" fmla="*/ 56 w 172"/>
              <a:gd name="T1" fmla="*/ 118 h 158"/>
              <a:gd name="T2" fmla="*/ 118 w 172"/>
              <a:gd name="T3" fmla="*/ 38 h 158"/>
              <a:gd name="T4" fmla="*/ 166 w 172"/>
              <a:gd name="T5" fmla="*/ 112 h 158"/>
              <a:gd name="T6" fmla="*/ 100 w 172"/>
              <a:gd name="T7" fmla="*/ 152 h 158"/>
              <a:gd name="T8" fmla="*/ 72 w 172"/>
              <a:gd name="T9" fmla="*/ 42 h 158"/>
              <a:gd name="T10" fmla="*/ 86 w 172"/>
              <a:gd name="T11" fmla="*/ 86 h 158"/>
              <a:gd name="T12" fmla="*/ 88 w 172"/>
              <a:gd name="T13" fmla="*/ 84 h 158"/>
              <a:gd name="T14" fmla="*/ 130 w 172"/>
              <a:gd name="T15" fmla="*/ 132 h 158"/>
              <a:gd name="T16" fmla="*/ 138 w 172"/>
              <a:gd name="T17" fmla="*/ 114 h 158"/>
              <a:gd name="T18" fmla="*/ 142 w 172"/>
              <a:gd name="T19" fmla="*/ 114 h 158"/>
              <a:gd name="T20" fmla="*/ 146 w 172"/>
              <a:gd name="T21" fmla="*/ 104 h 158"/>
              <a:gd name="T22" fmla="*/ 118 w 172"/>
              <a:gd name="T23" fmla="*/ 132 h 158"/>
              <a:gd name="T24" fmla="*/ 120 w 172"/>
              <a:gd name="T25" fmla="*/ 136 h 158"/>
              <a:gd name="T26" fmla="*/ 104 w 172"/>
              <a:gd name="T27" fmla="*/ 130 h 158"/>
              <a:gd name="T28" fmla="*/ 96 w 172"/>
              <a:gd name="T29" fmla="*/ 114 h 158"/>
              <a:gd name="T30" fmla="*/ 98 w 172"/>
              <a:gd name="T31" fmla="*/ 116 h 158"/>
              <a:gd name="T32" fmla="*/ 88 w 172"/>
              <a:gd name="T33" fmla="*/ 100 h 158"/>
              <a:gd name="T34" fmla="*/ 90 w 172"/>
              <a:gd name="T35" fmla="*/ 98 h 158"/>
              <a:gd name="T36" fmla="*/ 148 w 172"/>
              <a:gd name="T37" fmla="*/ 88 h 158"/>
              <a:gd name="T38" fmla="*/ 130 w 172"/>
              <a:gd name="T39" fmla="*/ 86 h 158"/>
              <a:gd name="T40" fmla="*/ 132 w 172"/>
              <a:gd name="T41" fmla="*/ 84 h 158"/>
              <a:gd name="T42" fmla="*/ 118 w 172"/>
              <a:gd name="T43" fmla="*/ 88 h 158"/>
              <a:gd name="T44" fmla="*/ 100 w 172"/>
              <a:gd name="T45" fmla="*/ 84 h 158"/>
              <a:gd name="T46" fmla="*/ 104 w 172"/>
              <a:gd name="T47" fmla="*/ 84 h 158"/>
              <a:gd name="T48" fmla="*/ 118 w 172"/>
              <a:gd name="T49" fmla="*/ 52 h 158"/>
              <a:gd name="T50" fmla="*/ 78 w 172"/>
              <a:gd name="T51" fmla="*/ 80 h 158"/>
              <a:gd name="T52" fmla="*/ 118 w 172"/>
              <a:gd name="T53" fmla="*/ 144 h 158"/>
              <a:gd name="T54" fmla="*/ 158 w 172"/>
              <a:gd name="T55" fmla="*/ 80 h 158"/>
              <a:gd name="T56" fmla="*/ 80 w 172"/>
              <a:gd name="T57" fmla="*/ 34 h 158"/>
              <a:gd name="T58" fmla="*/ 80 w 172"/>
              <a:gd name="T59" fmla="*/ 34 h 158"/>
              <a:gd name="T60" fmla="*/ 80 w 172"/>
              <a:gd name="T61" fmla="*/ 34 h 158"/>
              <a:gd name="T62" fmla="*/ 80 w 172"/>
              <a:gd name="T63" fmla="*/ 34 h 158"/>
              <a:gd name="T64" fmla="*/ 78 w 172"/>
              <a:gd name="T65" fmla="*/ 24 h 158"/>
              <a:gd name="T66" fmla="*/ 56 w 172"/>
              <a:gd name="T67" fmla="*/ 84 h 158"/>
              <a:gd name="T68" fmla="*/ 42 w 172"/>
              <a:gd name="T69" fmla="*/ 94 h 158"/>
              <a:gd name="T70" fmla="*/ 42 w 172"/>
              <a:gd name="T71" fmla="*/ 128 h 158"/>
              <a:gd name="T72" fmla="*/ 0 w 172"/>
              <a:gd name="T73" fmla="*/ 104 h 158"/>
              <a:gd name="T74" fmla="*/ 2 w 172"/>
              <a:gd name="T75" fmla="*/ 86 h 158"/>
              <a:gd name="T76" fmla="*/ 0 w 172"/>
              <a:gd name="T77" fmla="*/ 56 h 158"/>
              <a:gd name="T78" fmla="*/ 2 w 172"/>
              <a:gd name="T79" fmla="*/ 38 h 158"/>
              <a:gd name="T80" fmla="*/ 90 w 172"/>
              <a:gd name="T81" fmla="*/ 16 h 158"/>
              <a:gd name="T82" fmla="*/ 158 w 172"/>
              <a:gd name="T83" fmla="*/ 14 h 158"/>
              <a:gd name="T84" fmla="*/ 158 w 172"/>
              <a:gd name="T85" fmla="*/ 34 h 158"/>
              <a:gd name="T86" fmla="*/ 128 w 172"/>
              <a:gd name="T87" fmla="*/ 32 h 158"/>
              <a:gd name="T88" fmla="*/ 82 w 172"/>
              <a:gd name="T89" fmla="*/ 24 h 158"/>
              <a:gd name="T90" fmla="*/ 110 w 172"/>
              <a:gd name="T91" fmla="*/ 26 h 158"/>
              <a:gd name="T92" fmla="*/ 138 w 172"/>
              <a:gd name="T93" fmla="*/ 22 h 158"/>
              <a:gd name="T94" fmla="*/ 158 w 172"/>
              <a:gd name="T95" fmla="*/ 24 h 158"/>
              <a:gd name="T96" fmla="*/ 136 w 172"/>
              <a:gd name="T97" fmla="*/ 6 h 158"/>
              <a:gd name="T98" fmla="*/ 42 w 172"/>
              <a:gd name="T99" fmla="*/ 76 h 158"/>
              <a:gd name="T100" fmla="*/ 28 w 172"/>
              <a:gd name="T101" fmla="*/ 72 h 158"/>
              <a:gd name="T102" fmla="*/ 56 w 172"/>
              <a:gd name="T103" fmla="*/ 56 h 158"/>
              <a:gd name="T104" fmla="*/ 6 w 172"/>
              <a:gd name="T105" fmla="*/ 44 h 158"/>
              <a:gd name="T106" fmla="*/ 36 w 172"/>
              <a:gd name="T107" fmla="*/ 22 h 158"/>
              <a:gd name="T108" fmla="*/ 52 w 172"/>
              <a:gd name="T109" fmla="*/ 16 h 158"/>
              <a:gd name="T110" fmla="*/ 32 w 172"/>
              <a:gd name="T111" fmla="*/ 50 h 158"/>
              <a:gd name="T112" fmla="*/ 32 w 172"/>
              <a:gd name="T113" fmla="*/ 42 h 158"/>
              <a:gd name="T114" fmla="*/ 50 w 172"/>
              <a:gd name="T115" fmla="*/ 78 h 158"/>
              <a:gd name="T116" fmla="*/ 12 w 172"/>
              <a:gd name="T117" fmla="*/ 76 h 158"/>
              <a:gd name="T118" fmla="*/ 64 w 172"/>
              <a:gd name="T119" fmla="*/ 6 h 158"/>
              <a:gd name="T120" fmla="*/ 32 w 172"/>
              <a:gd name="T121" fmla="*/ 104 h 158"/>
              <a:gd name="T122" fmla="*/ 6 w 172"/>
              <a:gd name="T123" fmla="*/ 9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2" h="158">
                <a:moveTo>
                  <a:pt x="4" y="106"/>
                </a:moveTo>
                <a:lnTo>
                  <a:pt x="4" y="112"/>
                </a:lnTo>
                <a:lnTo>
                  <a:pt x="28" y="126"/>
                </a:lnTo>
                <a:lnTo>
                  <a:pt x="28" y="126"/>
                </a:lnTo>
                <a:lnTo>
                  <a:pt x="42" y="124"/>
                </a:lnTo>
                <a:lnTo>
                  <a:pt x="42" y="124"/>
                </a:lnTo>
                <a:lnTo>
                  <a:pt x="54" y="118"/>
                </a:lnTo>
                <a:lnTo>
                  <a:pt x="54" y="118"/>
                </a:lnTo>
                <a:lnTo>
                  <a:pt x="56" y="118"/>
                </a:lnTo>
                <a:lnTo>
                  <a:pt x="56" y="112"/>
                </a:lnTo>
                <a:lnTo>
                  <a:pt x="56" y="112"/>
                </a:lnTo>
                <a:lnTo>
                  <a:pt x="30" y="120"/>
                </a:lnTo>
                <a:lnTo>
                  <a:pt x="30" y="120"/>
                </a:lnTo>
                <a:lnTo>
                  <a:pt x="28" y="120"/>
                </a:lnTo>
                <a:lnTo>
                  <a:pt x="4" y="106"/>
                </a:lnTo>
                <a:lnTo>
                  <a:pt x="4" y="106"/>
                </a:lnTo>
                <a:close/>
                <a:moveTo>
                  <a:pt x="118" y="38"/>
                </a:moveTo>
                <a:lnTo>
                  <a:pt x="118" y="38"/>
                </a:lnTo>
                <a:lnTo>
                  <a:pt x="128" y="42"/>
                </a:lnTo>
                <a:lnTo>
                  <a:pt x="142" y="42"/>
                </a:lnTo>
                <a:lnTo>
                  <a:pt x="154" y="42"/>
                </a:lnTo>
                <a:lnTo>
                  <a:pt x="164" y="42"/>
                </a:lnTo>
                <a:lnTo>
                  <a:pt x="164" y="42"/>
                </a:lnTo>
                <a:lnTo>
                  <a:pt x="170" y="58"/>
                </a:lnTo>
                <a:lnTo>
                  <a:pt x="172" y="76"/>
                </a:lnTo>
                <a:lnTo>
                  <a:pt x="170" y="94"/>
                </a:lnTo>
                <a:lnTo>
                  <a:pt x="166" y="112"/>
                </a:lnTo>
                <a:lnTo>
                  <a:pt x="160" y="128"/>
                </a:lnTo>
                <a:lnTo>
                  <a:pt x="150" y="140"/>
                </a:lnTo>
                <a:lnTo>
                  <a:pt x="142" y="146"/>
                </a:lnTo>
                <a:lnTo>
                  <a:pt x="136" y="152"/>
                </a:lnTo>
                <a:lnTo>
                  <a:pt x="126" y="156"/>
                </a:lnTo>
                <a:lnTo>
                  <a:pt x="118" y="158"/>
                </a:lnTo>
                <a:lnTo>
                  <a:pt x="118" y="158"/>
                </a:lnTo>
                <a:lnTo>
                  <a:pt x="108" y="156"/>
                </a:lnTo>
                <a:lnTo>
                  <a:pt x="100" y="152"/>
                </a:lnTo>
                <a:lnTo>
                  <a:pt x="92" y="146"/>
                </a:lnTo>
                <a:lnTo>
                  <a:pt x="86" y="140"/>
                </a:lnTo>
                <a:lnTo>
                  <a:pt x="76" y="128"/>
                </a:lnTo>
                <a:lnTo>
                  <a:pt x="68" y="112"/>
                </a:lnTo>
                <a:lnTo>
                  <a:pt x="64" y="94"/>
                </a:lnTo>
                <a:lnTo>
                  <a:pt x="64" y="76"/>
                </a:lnTo>
                <a:lnTo>
                  <a:pt x="66" y="58"/>
                </a:lnTo>
                <a:lnTo>
                  <a:pt x="72" y="42"/>
                </a:lnTo>
                <a:lnTo>
                  <a:pt x="72" y="42"/>
                </a:lnTo>
                <a:lnTo>
                  <a:pt x="82" y="42"/>
                </a:lnTo>
                <a:lnTo>
                  <a:pt x="94" y="42"/>
                </a:lnTo>
                <a:lnTo>
                  <a:pt x="106" y="42"/>
                </a:lnTo>
                <a:lnTo>
                  <a:pt x="118" y="38"/>
                </a:lnTo>
                <a:lnTo>
                  <a:pt x="118" y="38"/>
                </a:lnTo>
                <a:close/>
                <a:moveTo>
                  <a:pt x="88" y="84"/>
                </a:moveTo>
                <a:lnTo>
                  <a:pt x="88" y="84"/>
                </a:lnTo>
                <a:lnTo>
                  <a:pt x="86" y="84"/>
                </a:lnTo>
                <a:lnTo>
                  <a:pt x="86" y="86"/>
                </a:lnTo>
                <a:lnTo>
                  <a:pt x="86" y="86"/>
                </a:lnTo>
                <a:lnTo>
                  <a:pt x="86" y="88"/>
                </a:lnTo>
                <a:lnTo>
                  <a:pt x="88" y="88"/>
                </a:lnTo>
                <a:lnTo>
                  <a:pt x="88" y="88"/>
                </a:lnTo>
                <a:lnTo>
                  <a:pt x="90" y="88"/>
                </a:lnTo>
                <a:lnTo>
                  <a:pt x="90" y="86"/>
                </a:lnTo>
                <a:lnTo>
                  <a:pt x="90" y="86"/>
                </a:lnTo>
                <a:lnTo>
                  <a:pt x="90" y="84"/>
                </a:lnTo>
                <a:lnTo>
                  <a:pt x="88" y="84"/>
                </a:lnTo>
                <a:lnTo>
                  <a:pt x="88" y="84"/>
                </a:lnTo>
                <a:close/>
                <a:moveTo>
                  <a:pt x="130" y="126"/>
                </a:moveTo>
                <a:lnTo>
                  <a:pt x="130" y="126"/>
                </a:lnTo>
                <a:lnTo>
                  <a:pt x="128" y="126"/>
                </a:lnTo>
                <a:lnTo>
                  <a:pt x="128" y="128"/>
                </a:lnTo>
                <a:lnTo>
                  <a:pt x="128" y="128"/>
                </a:lnTo>
                <a:lnTo>
                  <a:pt x="128" y="130"/>
                </a:lnTo>
                <a:lnTo>
                  <a:pt x="130" y="132"/>
                </a:lnTo>
                <a:lnTo>
                  <a:pt x="130" y="132"/>
                </a:lnTo>
                <a:lnTo>
                  <a:pt x="132" y="130"/>
                </a:lnTo>
                <a:lnTo>
                  <a:pt x="134" y="128"/>
                </a:lnTo>
                <a:lnTo>
                  <a:pt x="134" y="128"/>
                </a:lnTo>
                <a:lnTo>
                  <a:pt x="132" y="126"/>
                </a:lnTo>
                <a:lnTo>
                  <a:pt x="130" y="126"/>
                </a:lnTo>
                <a:lnTo>
                  <a:pt x="130" y="126"/>
                </a:lnTo>
                <a:close/>
                <a:moveTo>
                  <a:pt x="140" y="114"/>
                </a:moveTo>
                <a:lnTo>
                  <a:pt x="140" y="114"/>
                </a:lnTo>
                <a:lnTo>
                  <a:pt x="138" y="114"/>
                </a:lnTo>
                <a:lnTo>
                  <a:pt x="138" y="116"/>
                </a:lnTo>
                <a:lnTo>
                  <a:pt x="138" y="116"/>
                </a:lnTo>
                <a:lnTo>
                  <a:pt x="138" y="118"/>
                </a:lnTo>
                <a:lnTo>
                  <a:pt x="140" y="118"/>
                </a:lnTo>
                <a:lnTo>
                  <a:pt x="140" y="118"/>
                </a:lnTo>
                <a:lnTo>
                  <a:pt x="142" y="118"/>
                </a:lnTo>
                <a:lnTo>
                  <a:pt x="144" y="116"/>
                </a:lnTo>
                <a:lnTo>
                  <a:pt x="144" y="116"/>
                </a:lnTo>
                <a:lnTo>
                  <a:pt x="142" y="114"/>
                </a:lnTo>
                <a:lnTo>
                  <a:pt x="140" y="114"/>
                </a:lnTo>
                <a:lnTo>
                  <a:pt x="140" y="114"/>
                </a:lnTo>
                <a:close/>
                <a:moveTo>
                  <a:pt x="146" y="98"/>
                </a:moveTo>
                <a:lnTo>
                  <a:pt x="146" y="98"/>
                </a:lnTo>
                <a:lnTo>
                  <a:pt x="144" y="98"/>
                </a:lnTo>
                <a:lnTo>
                  <a:pt x="144" y="100"/>
                </a:lnTo>
                <a:lnTo>
                  <a:pt x="144" y="100"/>
                </a:lnTo>
                <a:lnTo>
                  <a:pt x="144" y="102"/>
                </a:lnTo>
                <a:lnTo>
                  <a:pt x="146" y="104"/>
                </a:lnTo>
                <a:lnTo>
                  <a:pt x="146" y="104"/>
                </a:lnTo>
                <a:lnTo>
                  <a:pt x="148" y="102"/>
                </a:lnTo>
                <a:lnTo>
                  <a:pt x="150" y="100"/>
                </a:lnTo>
                <a:lnTo>
                  <a:pt x="150" y="100"/>
                </a:lnTo>
                <a:lnTo>
                  <a:pt x="148" y="98"/>
                </a:lnTo>
                <a:lnTo>
                  <a:pt x="146" y="98"/>
                </a:lnTo>
                <a:lnTo>
                  <a:pt x="146" y="98"/>
                </a:lnTo>
                <a:close/>
                <a:moveTo>
                  <a:pt x="118" y="132"/>
                </a:moveTo>
                <a:lnTo>
                  <a:pt x="118" y="132"/>
                </a:lnTo>
                <a:lnTo>
                  <a:pt x="116" y="134"/>
                </a:lnTo>
                <a:lnTo>
                  <a:pt x="114" y="136"/>
                </a:lnTo>
                <a:lnTo>
                  <a:pt x="114" y="136"/>
                </a:lnTo>
                <a:lnTo>
                  <a:pt x="116" y="138"/>
                </a:lnTo>
                <a:lnTo>
                  <a:pt x="118" y="138"/>
                </a:lnTo>
                <a:lnTo>
                  <a:pt x="118" y="138"/>
                </a:lnTo>
                <a:lnTo>
                  <a:pt x="120" y="138"/>
                </a:lnTo>
                <a:lnTo>
                  <a:pt x="120" y="136"/>
                </a:lnTo>
                <a:lnTo>
                  <a:pt x="120" y="136"/>
                </a:lnTo>
                <a:lnTo>
                  <a:pt x="120" y="134"/>
                </a:lnTo>
                <a:lnTo>
                  <a:pt x="118" y="132"/>
                </a:lnTo>
                <a:lnTo>
                  <a:pt x="118" y="132"/>
                </a:lnTo>
                <a:close/>
                <a:moveTo>
                  <a:pt x="106" y="126"/>
                </a:moveTo>
                <a:lnTo>
                  <a:pt x="106" y="126"/>
                </a:lnTo>
                <a:lnTo>
                  <a:pt x="104" y="126"/>
                </a:lnTo>
                <a:lnTo>
                  <a:pt x="104" y="128"/>
                </a:lnTo>
                <a:lnTo>
                  <a:pt x="104" y="128"/>
                </a:lnTo>
                <a:lnTo>
                  <a:pt x="104" y="130"/>
                </a:lnTo>
                <a:lnTo>
                  <a:pt x="106" y="132"/>
                </a:lnTo>
                <a:lnTo>
                  <a:pt x="106" y="132"/>
                </a:lnTo>
                <a:lnTo>
                  <a:pt x="108" y="130"/>
                </a:lnTo>
                <a:lnTo>
                  <a:pt x="110" y="128"/>
                </a:lnTo>
                <a:lnTo>
                  <a:pt x="110" y="128"/>
                </a:lnTo>
                <a:lnTo>
                  <a:pt x="108" y="126"/>
                </a:lnTo>
                <a:lnTo>
                  <a:pt x="106" y="126"/>
                </a:lnTo>
                <a:lnTo>
                  <a:pt x="106" y="126"/>
                </a:lnTo>
                <a:close/>
                <a:moveTo>
                  <a:pt x="96" y="114"/>
                </a:moveTo>
                <a:lnTo>
                  <a:pt x="96" y="114"/>
                </a:lnTo>
                <a:lnTo>
                  <a:pt x="94" y="114"/>
                </a:lnTo>
                <a:lnTo>
                  <a:pt x="92" y="116"/>
                </a:lnTo>
                <a:lnTo>
                  <a:pt x="92" y="116"/>
                </a:lnTo>
                <a:lnTo>
                  <a:pt x="94" y="118"/>
                </a:lnTo>
                <a:lnTo>
                  <a:pt x="96" y="118"/>
                </a:lnTo>
                <a:lnTo>
                  <a:pt x="96" y="118"/>
                </a:lnTo>
                <a:lnTo>
                  <a:pt x="98" y="118"/>
                </a:lnTo>
                <a:lnTo>
                  <a:pt x="98" y="116"/>
                </a:lnTo>
                <a:lnTo>
                  <a:pt x="98" y="116"/>
                </a:lnTo>
                <a:lnTo>
                  <a:pt x="98" y="114"/>
                </a:lnTo>
                <a:lnTo>
                  <a:pt x="96" y="114"/>
                </a:lnTo>
                <a:lnTo>
                  <a:pt x="96" y="114"/>
                </a:lnTo>
                <a:close/>
                <a:moveTo>
                  <a:pt x="90" y="98"/>
                </a:moveTo>
                <a:lnTo>
                  <a:pt x="90" y="98"/>
                </a:lnTo>
                <a:lnTo>
                  <a:pt x="88" y="98"/>
                </a:lnTo>
                <a:lnTo>
                  <a:pt x="88" y="100"/>
                </a:lnTo>
                <a:lnTo>
                  <a:pt x="88" y="100"/>
                </a:lnTo>
                <a:lnTo>
                  <a:pt x="88" y="102"/>
                </a:lnTo>
                <a:lnTo>
                  <a:pt x="90" y="104"/>
                </a:lnTo>
                <a:lnTo>
                  <a:pt x="90" y="104"/>
                </a:lnTo>
                <a:lnTo>
                  <a:pt x="92" y="102"/>
                </a:lnTo>
                <a:lnTo>
                  <a:pt x="94" y="100"/>
                </a:lnTo>
                <a:lnTo>
                  <a:pt x="94" y="100"/>
                </a:lnTo>
                <a:lnTo>
                  <a:pt x="92" y="98"/>
                </a:lnTo>
                <a:lnTo>
                  <a:pt x="90" y="98"/>
                </a:lnTo>
                <a:lnTo>
                  <a:pt x="90" y="98"/>
                </a:lnTo>
                <a:close/>
                <a:moveTo>
                  <a:pt x="146" y="84"/>
                </a:moveTo>
                <a:lnTo>
                  <a:pt x="146" y="84"/>
                </a:lnTo>
                <a:lnTo>
                  <a:pt x="144" y="84"/>
                </a:lnTo>
                <a:lnTo>
                  <a:pt x="144" y="86"/>
                </a:lnTo>
                <a:lnTo>
                  <a:pt x="144" y="86"/>
                </a:lnTo>
                <a:lnTo>
                  <a:pt x="144" y="88"/>
                </a:lnTo>
                <a:lnTo>
                  <a:pt x="146" y="88"/>
                </a:lnTo>
                <a:lnTo>
                  <a:pt x="146" y="88"/>
                </a:lnTo>
                <a:lnTo>
                  <a:pt x="148" y="88"/>
                </a:lnTo>
                <a:lnTo>
                  <a:pt x="150" y="86"/>
                </a:lnTo>
                <a:lnTo>
                  <a:pt x="150" y="86"/>
                </a:lnTo>
                <a:lnTo>
                  <a:pt x="148" y="84"/>
                </a:lnTo>
                <a:lnTo>
                  <a:pt x="146" y="84"/>
                </a:lnTo>
                <a:lnTo>
                  <a:pt x="146" y="84"/>
                </a:lnTo>
                <a:close/>
                <a:moveTo>
                  <a:pt x="132" y="84"/>
                </a:moveTo>
                <a:lnTo>
                  <a:pt x="132" y="84"/>
                </a:lnTo>
                <a:lnTo>
                  <a:pt x="130" y="84"/>
                </a:lnTo>
                <a:lnTo>
                  <a:pt x="130" y="86"/>
                </a:lnTo>
                <a:lnTo>
                  <a:pt x="130" y="86"/>
                </a:lnTo>
                <a:lnTo>
                  <a:pt x="130" y="88"/>
                </a:lnTo>
                <a:lnTo>
                  <a:pt x="132" y="88"/>
                </a:lnTo>
                <a:lnTo>
                  <a:pt x="132" y="88"/>
                </a:lnTo>
                <a:lnTo>
                  <a:pt x="134" y="88"/>
                </a:lnTo>
                <a:lnTo>
                  <a:pt x="136" y="86"/>
                </a:lnTo>
                <a:lnTo>
                  <a:pt x="136" y="86"/>
                </a:lnTo>
                <a:lnTo>
                  <a:pt x="134" y="84"/>
                </a:lnTo>
                <a:lnTo>
                  <a:pt x="132" y="84"/>
                </a:lnTo>
                <a:lnTo>
                  <a:pt x="132" y="84"/>
                </a:lnTo>
                <a:close/>
                <a:moveTo>
                  <a:pt x="118" y="84"/>
                </a:moveTo>
                <a:lnTo>
                  <a:pt x="118" y="84"/>
                </a:lnTo>
                <a:lnTo>
                  <a:pt x="116" y="84"/>
                </a:lnTo>
                <a:lnTo>
                  <a:pt x="114" y="86"/>
                </a:lnTo>
                <a:lnTo>
                  <a:pt x="114" y="86"/>
                </a:lnTo>
                <a:lnTo>
                  <a:pt x="116" y="88"/>
                </a:lnTo>
                <a:lnTo>
                  <a:pt x="118" y="88"/>
                </a:lnTo>
                <a:lnTo>
                  <a:pt x="118" y="88"/>
                </a:lnTo>
                <a:lnTo>
                  <a:pt x="120" y="88"/>
                </a:lnTo>
                <a:lnTo>
                  <a:pt x="120" y="86"/>
                </a:lnTo>
                <a:lnTo>
                  <a:pt x="120" y="86"/>
                </a:lnTo>
                <a:lnTo>
                  <a:pt x="120" y="84"/>
                </a:lnTo>
                <a:lnTo>
                  <a:pt x="118" y="84"/>
                </a:lnTo>
                <a:lnTo>
                  <a:pt x="118" y="84"/>
                </a:lnTo>
                <a:close/>
                <a:moveTo>
                  <a:pt x="102" y="84"/>
                </a:moveTo>
                <a:lnTo>
                  <a:pt x="102" y="84"/>
                </a:lnTo>
                <a:lnTo>
                  <a:pt x="100" y="84"/>
                </a:lnTo>
                <a:lnTo>
                  <a:pt x="100" y="86"/>
                </a:lnTo>
                <a:lnTo>
                  <a:pt x="100" y="86"/>
                </a:lnTo>
                <a:lnTo>
                  <a:pt x="100" y="88"/>
                </a:lnTo>
                <a:lnTo>
                  <a:pt x="102" y="88"/>
                </a:lnTo>
                <a:lnTo>
                  <a:pt x="102" y="88"/>
                </a:lnTo>
                <a:lnTo>
                  <a:pt x="104" y="88"/>
                </a:lnTo>
                <a:lnTo>
                  <a:pt x="106" y="86"/>
                </a:lnTo>
                <a:lnTo>
                  <a:pt x="106" y="86"/>
                </a:lnTo>
                <a:lnTo>
                  <a:pt x="104" y="84"/>
                </a:lnTo>
                <a:lnTo>
                  <a:pt x="102" y="84"/>
                </a:lnTo>
                <a:lnTo>
                  <a:pt x="102" y="84"/>
                </a:lnTo>
                <a:close/>
                <a:moveTo>
                  <a:pt x="78" y="74"/>
                </a:moveTo>
                <a:lnTo>
                  <a:pt x="158" y="74"/>
                </a:lnTo>
                <a:lnTo>
                  <a:pt x="158" y="74"/>
                </a:lnTo>
                <a:lnTo>
                  <a:pt x="154" y="56"/>
                </a:lnTo>
                <a:lnTo>
                  <a:pt x="154" y="56"/>
                </a:lnTo>
                <a:lnTo>
                  <a:pt x="136" y="56"/>
                </a:lnTo>
                <a:lnTo>
                  <a:pt x="118" y="52"/>
                </a:lnTo>
                <a:lnTo>
                  <a:pt x="118" y="52"/>
                </a:lnTo>
                <a:lnTo>
                  <a:pt x="100" y="56"/>
                </a:lnTo>
                <a:lnTo>
                  <a:pt x="80" y="56"/>
                </a:lnTo>
                <a:lnTo>
                  <a:pt x="80" y="56"/>
                </a:lnTo>
                <a:lnTo>
                  <a:pt x="78" y="74"/>
                </a:lnTo>
                <a:lnTo>
                  <a:pt x="78" y="74"/>
                </a:lnTo>
                <a:close/>
                <a:moveTo>
                  <a:pt x="158" y="80"/>
                </a:moveTo>
                <a:lnTo>
                  <a:pt x="78" y="80"/>
                </a:lnTo>
                <a:lnTo>
                  <a:pt x="78" y="80"/>
                </a:lnTo>
                <a:lnTo>
                  <a:pt x="78" y="90"/>
                </a:lnTo>
                <a:lnTo>
                  <a:pt x="80" y="100"/>
                </a:lnTo>
                <a:lnTo>
                  <a:pt x="82" y="110"/>
                </a:lnTo>
                <a:lnTo>
                  <a:pt x="86" y="120"/>
                </a:lnTo>
                <a:lnTo>
                  <a:pt x="92" y="128"/>
                </a:lnTo>
                <a:lnTo>
                  <a:pt x="98" y="134"/>
                </a:lnTo>
                <a:lnTo>
                  <a:pt x="108" y="140"/>
                </a:lnTo>
                <a:lnTo>
                  <a:pt x="118" y="144"/>
                </a:lnTo>
                <a:lnTo>
                  <a:pt x="118" y="144"/>
                </a:lnTo>
                <a:lnTo>
                  <a:pt x="128" y="140"/>
                </a:lnTo>
                <a:lnTo>
                  <a:pt x="136" y="134"/>
                </a:lnTo>
                <a:lnTo>
                  <a:pt x="144" y="128"/>
                </a:lnTo>
                <a:lnTo>
                  <a:pt x="148" y="120"/>
                </a:lnTo>
                <a:lnTo>
                  <a:pt x="154" y="110"/>
                </a:lnTo>
                <a:lnTo>
                  <a:pt x="156" y="100"/>
                </a:lnTo>
                <a:lnTo>
                  <a:pt x="158" y="90"/>
                </a:lnTo>
                <a:lnTo>
                  <a:pt x="158" y="80"/>
                </a:lnTo>
                <a:lnTo>
                  <a:pt x="158" y="80"/>
                </a:lnTo>
                <a:close/>
                <a:moveTo>
                  <a:pt x="88" y="26"/>
                </a:moveTo>
                <a:lnTo>
                  <a:pt x="104" y="34"/>
                </a:lnTo>
                <a:lnTo>
                  <a:pt x="104" y="34"/>
                </a:lnTo>
                <a:lnTo>
                  <a:pt x="96" y="34"/>
                </a:lnTo>
                <a:lnTo>
                  <a:pt x="82" y="26"/>
                </a:lnTo>
                <a:lnTo>
                  <a:pt x="82" y="32"/>
                </a:lnTo>
                <a:lnTo>
                  <a:pt x="88" y="36"/>
                </a:lnTo>
                <a:lnTo>
                  <a:pt x="88" y="36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80" y="34"/>
                </a:lnTo>
                <a:lnTo>
                  <a:pt x="78" y="34"/>
                </a:lnTo>
                <a:lnTo>
                  <a:pt x="78" y="34"/>
                </a:lnTo>
                <a:lnTo>
                  <a:pt x="78" y="34"/>
                </a:lnTo>
                <a:lnTo>
                  <a:pt x="74" y="34"/>
                </a:lnTo>
                <a:lnTo>
                  <a:pt x="74" y="34"/>
                </a:lnTo>
                <a:lnTo>
                  <a:pt x="78" y="30"/>
                </a:lnTo>
                <a:lnTo>
                  <a:pt x="78" y="24"/>
                </a:lnTo>
                <a:lnTo>
                  <a:pt x="78" y="24"/>
                </a:lnTo>
                <a:lnTo>
                  <a:pt x="70" y="30"/>
                </a:lnTo>
                <a:lnTo>
                  <a:pt x="72" y="34"/>
                </a:lnTo>
                <a:lnTo>
                  <a:pt x="66" y="32"/>
                </a:lnTo>
                <a:lnTo>
                  <a:pt x="64" y="38"/>
                </a:lnTo>
                <a:lnTo>
                  <a:pt x="64" y="38"/>
                </a:lnTo>
                <a:lnTo>
                  <a:pt x="58" y="60"/>
                </a:lnTo>
                <a:lnTo>
                  <a:pt x="56" y="84"/>
                </a:lnTo>
                <a:lnTo>
                  <a:pt x="56" y="84"/>
                </a:lnTo>
                <a:lnTo>
                  <a:pt x="32" y="90"/>
                </a:lnTo>
                <a:lnTo>
                  <a:pt x="30" y="90"/>
                </a:lnTo>
                <a:lnTo>
                  <a:pt x="30" y="90"/>
                </a:lnTo>
                <a:lnTo>
                  <a:pt x="6" y="78"/>
                </a:lnTo>
                <a:lnTo>
                  <a:pt x="6" y="84"/>
                </a:lnTo>
                <a:lnTo>
                  <a:pt x="30" y="98"/>
                </a:lnTo>
                <a:lnTo>
                  <a:pt x="30" y="98"/>
                </a:lnTo>
                <a:lnTo>
                  <a:pt x="42" y="94"/>
                </a:lnTo>
                <a:lnTo>
                  <a:pt x="42" y="94"/>
                </a:lnTo>
                <a:lnTo>
                  <a:pt x="56" y="90"/>
                </a:lnTo>
                <a:lnTo>
                  <a:pt x="56" y="90"/>
                </a:lnTo>
                <a:lnTo>
                  <a:pt x="58" y="104"/>
                </a:lnTo>
                <a:lnTo>
                  <a:pt x="62" y="120"/>
                </a:lnTo>
                <a:lnTo>
                  <a:pt x="62" y="120"/>
                </a:lnTo>
                <a:lnTo>
                  <a:pt x="56" y="122"/>
                </a:lnTo>
                <a:lnTo>
                  <a:pt x="56" y="122"/>
                </a:lnTo>
                <a:lnTo>
                  <a:pt x="56" y="122"/>
                </a:lnTo>
                <a:lnTo>
                  <a:pt x="42" y="128"/>
                </a:lnTo>
                <a:lnTo>
                  <a:pt x="42" y="128"/>
                </a:lnTo>
                <a:lnTo>
                  <a:pt x="28" y="130"/>
                </a:lnTo>
                <a:lnTo>
                  <a:pt x="28" y="132"/>
                </a:lnTo>
                <a:lnTo>
                  <a:pt x="28" y="130"/>
                </a:lnTo>
                <a:lnTo>
                  <a:pt x="2" y="116"/>
                </a:lnTo>
                <a:lnTo>
                  <a:pt x="0" y="114"/>
                </a:lnTo>
                <a:lnTo>
                  <a:pt x="0" y="114"/>
                </a:lnTo>
                <a:lnTo>
                  <a:pt x="0" y="104"/>
                </a:lnTo>
                <a:lnTo>
                  <a:pt x="0" y="104"/>
                </a:lnTo>
                <a:lnTo>
                  <a:pt x="4" y="102"/>
                </a:lnTo>
                <a:lnTo>
                  <a:pt x="2" y="100"/>
                </a:lnTo>
                <a:lnTo>
                  <a:pt x="2" y="100"/>
                </a:lnTo>
                <a:lnTo>
                  <a:pt x="2" y="98"/>
                </a:lnTo>
                <a:lnTo>
                  <a:pt x="2" y="88"/>
                </a:lnTo>
                <a:lnTo>
                  <a:pt x="2" y="88"/>
                </a:lnTo>
                <a:lnTo>
                  <a:pt x="6" y="88"/>
                </a:lnTo>
                <a:lnTo>
                  <a:pt x="4" y="86"/>
                </a:lnTo>
                <a:lnTo>
                  <a:pt x="2" y="86"/>
                </a:lnTo>
                <a:lnTo>
                  <a:pt x="2" y="84"/>
                </a:lnTo>
                <a:lnTo>
                  <a:pt x="2" y="74"/>
                </a:lnTo>
                <a:lnTo>
                  <a:pt x="2" y="74"/>
                </a:lnTo>
                <a:lnTo>
                  <a:pt x="10" y="72"/>
                </a:lnTo>
                <a:lnTo>
                  <a:pt x="2" y="68"/>
                </a:lnTo>
                <a:lnTo>
                  <a:pt x="0" y="66"/>
                </a:lnTo>
                <a:lnTo>
                  <a:pt x="0" y="66"/>
                </a:lnTo>
                <a:lnTo>
                  <a:pt x="0" y="56"/>
                </a:lnTo>
                <a:lnTo>
                  <a:pt x="0" y="56"/>
                </a:lnTo>
                <a:lnTo>
                  <a:pt x="6" y="54"/>
                </a:lnTo>
                <a:lnTo>
                  <a:pt x="4" y="52"/>
                </a:lnTo>
                <a:lnTo>
                  <a:pt x="2" y="52"/>
                </a:lnTo>
                <a:lnTo>
                  <a:pt x="2" y="50"/>
                </a:lnTo>
                <a:lnTo>
                  <a:pt x="2" y="40"/>
                </a:lnTo>
                <a:lnTo>
                  <a:pt x="2" y="40"/>
                </a:lnTo>
                <a:lnTo>
                  <a:pt x="6" y="40"/>
                </a:lnTo>
                <a:lnTo>
                  <a:pt x="4" y="38"/>
                </a:lnTo>
                <a:lnTo>
                  <a:pt x="2" y="38"/>
                </a:lnTo>
                <a:lnTo>
                  <a:pt x="2" y="36"/>
                </a:lnTo>
                <a:lnTo>
                  <a:pt x="2" y="26"/>
                </a:lnTo>
                <a:lnTo>
                  <a:pt x="2" y="26"/>
                </a:lnTo>
                <a:lnTo>
                  <a:pt x="34" y="16"/>
                </a:lnTo>
                <a:lnTo>
                  <a:pt x="50" y="10"/>
                </a:lnTo>
                <a:lnTo>
                  <a:pt x="62" y="2"/>
                </a:lnTo>
                <a:lnTo>
                  <a:pt x="64" y="0"/>
                </a:lnTo>
                <a:lnTo>
                  <a:pt x="66" y="2"/>
                </a:lnTo>
                <a:lnTo>
                  <a:pt x="90" y="16"/>
                </a:lnTo>
                <a:lnTo>
                  <a:pt x="92" y="16"/>
                </a:lnTo>
                <a:lnTo>
                  <a:pt x="92" y="20"/>
                </a:lnTo>
                <a:lnTo>
                  <a:pt x="92" y="20"/>
                </a:lnTo>
                <a:lnTo>
                  <a:pt x="114" y="12"/>
                </a:lnTo>
                <a:lnTo>
                  <a:pt x="126" y="8"/>
                </a:lnTo>
                <a:lnTo>
                  <a:pt x="134" y="2"/>
                </a:lnTo>
                <a:lnTo>
                  <a:pt x="136" y="0"/>
                </a:lnTo>
                <a:lnTo>
                  <a:pt x="136" y="2"/>
                </a:lnTo>
                <a:lnTo>
                  <a:pt x="158" y="14"/>
                </a:lnTo>
                <a:lnTo>
                  <a:pt x="162" y="16"/>
                </a:lnTo>
                <a:lnTo>
                  <a:pt x="162" y="26"/>
                </a:lnTo>
                <a:lnTo>
                  <a:pt x="162" y="26"/>
                </a:lnTo>
                <a:lnTo>
                  <a:pt x="162" y="26"/>
                </a:lnTo>
                <a:lnTo>
                  <a:pt x="160" y="28"/>
                </a:lnTo>
                <a:lnTo>
                  <a:pt x="162" y="28"/>
                </a:lnTo>
                <a:lnTo>
                  <a:pt x="162" y="34"/>
                </a:lnTo>
                <a:lnTo>
                  <a:pt x="162" y="34"/>
                </a:lnTo>
                <a:lnTo>
                  <a:pt x="158" y="34"/>
                </a:lnTo>
                <a:lnTo>
                  <a:pt x="158" y="32"/>
                </a:lnTo>
                <a:lnTo>
                  <a:pt x="158" y="32"/>
                </a:lnTo>
                <a:lnTo>
                  <a:pt x="152" y="34"/>
                </a:lnTo>
                <a:lnTo>
                  <a:pt x="152" y="34"/>
                </a:lnTo>
                <a:lnTo>
                  <a:pt x="140" y="34"/>
                </a:lnTo>
                <a:lnTo>
                  <a:pt x="130" y="34"/>
                </a:lnTo>
                <a:lnTo>
                  <a:pt x="130" y="32"/>
                </a:lnTo>
                <a:lnTo>
                  <a:pt x="130" y="32"/>
                </a:lnTo>
                <a:lnTo>
                  <a:pt x="128" y="32"/>
                </a:lnTo>
                <a:lnTo>
                  <a:pt x="128" y="32"/>
                </a:lnTo>
                <a:lnTo>
                  <a:pt x="122" y="30"/>
                </a:lnTo>
                <a:lnTo>
                  <a:pt x="122" y="30"/>
                </a:lnTo>
                <a:lnTo>
                  <a:pt x="128" y="28"/>
                </a:lnTo>
                <a:lnTo>
                  <a:pt x="110" y="18"/>
                </a:lnTo>
                <a:lnTo>
                  <a:pt x="110" y="18"/>
                </a:lnTo>
                <a:lnTo>
                  <a:pt x="88" y="26"/>
                </a:lnTo>
                <a:lnTo>
                  <a:pt x="88" y="26"/>
                </a:lnTo>
                <a:close/>
                <a:moveTo>
                  <a:pt x="82" y="24"/>
                </a:moveTo>
                <a:lnTo>
                  <a:pt x="82" y="24"/>
                </a:lnTo>
                <a:lnTo>
                  <a:pt x="88" y="22"/>
                </a:lnTo>
                <a:lnTo>
                  <a:pt x="88" y="20"/>
                </a:lnTo>
                <a:lnTo>
                  <a:pt x="88" y="20"/>
                </a:lnTo>
                <a:lnTo>
                  <a:pt x="82" y="24"/>
                </a:lnTo>
                <a:lnTo>
                  <a:pt x="82" y="24"/>
                </a:lnTo>
                <a:close/>
                <a:moveTo>
                  <a:pt x="110" y="20"/>
                </a:moveTo>
                <a:lnTo>
                  <a:pt x="110" y="20"/>
                </a:lnTo>
                <a:lnTo>
                  <a:pt x="110" y="26"/>
                </a:lnTo>
                <a:lnTo>
                  <a:pt x="114" y="28"/>
                </a:lnTo>
                <a:lnTo>
                  <a:pt x="120" y="28"/>
                </a:lnTo>
                <a:lnTo>
                  <a:pt x="124" y="28"/>
                </a:lnTo>
                <a:lnTo>
                  <a:pt x="124" y="28"/>
                </a:lnTo>
                <a:lnTo>
                  <a:pt x="110" y="20"/>
                </a:lnTo>
                <a:lnTo>
                  <a:pt x="110" y="20"/>
                </a:lnTo>
                <a:close/>
                <a:moveTo>
                  <a:pt x="124" y="14"/>
                </a:moveTo>
                <a:lnTo>
                  <a:pt x="138" y="22"/>
                </a:lnTo>
                <a:lnTo>
                  <a:pt x="138" y="22"/>
                </a:lnTo>
                <a:lnTo>
                  <a:pt x="136" y="18"/>
                </a:lnTo>
                <a:lnTo>
                  <a:pt x="132" y="16"/>
                </a:lnTo>
                <a:lnTo>
                  <a:pt x="124" y="14"/>
                </a:lnTo>
                <a:lnTo>
                  <a:pt x="124" y="14"/>
                </a:lnTo>
                <a:close/>
                <a:moveTo>
                  <a:pt x="142" y="32"/>
                </a:moveTo>
                <a:lnTo>
                  <a:pt x="142" y="32"/>
                </a:lnTo>
                <a:lnTo>
                  <a:pt x="144" y="32"/>
                </a:lnTo>
                <a:lnTo>
                  <a:pt x="144" y="32"/>
                </a:lnTo>
                <a:lnTo>
                  <a:pt x="158" y="24"/>
                </a:lnTo>
                <a:lnTo>
                  <a:pt x="158" y="18"/>
                </a:lnTo>
                <a:lnTo>
                  <a:pt x="158" y="18"/>
                </a:lnTo>
                <a:lnTo>
                  <a:pt x="142" y="26"/>
                </a:lnTo>
                <a:lnTo>
                  <a:pt x="142" y="32"/>
                </a:lnTo>
                <a:lnTo>
                  <a:pt x="142" y="32"/>
                </a:lnTo>
                <a:close/>
                <a:moveTo>
                  <a:pt x="140" y="24"/>
                </a:moveTo>
                <a:lnTo>
                  <a:pt x="140" y="24"/>
                </a:lnTo>
                <a:lnTo>
                  <a:pt x="154" y="16"/>
                </a:lnTo>
                <a:lnTo>
                  <a:pt x="136" y="6"/>
                </a:lnTo>
                <a:lnTo>
                  <a:pt x="136" y="6"/>
                </a:lnTo>
                <a:lnTo>
                  <a:pt x="122" y="14"/>
                </a:lnTo>
                <a:lnTo>
                  <a:pt x="140" y="24"/>
                </a:lnTo>
                <a:lnTo>
                  <a:pt x="140" y="24"/>
                </a:lnTo>
                <a:close/>
                <a:moveTo>
                  <a:pt x="6" y="58"/>
                </a:moveTo>
                <a:lnTo>
                  <a:pt x="6" y="64"/>
                </a:lnTo>
                <a:lnTo>
                  <a:pt x="30" y="78"/>
                </a:lnTo>
                <a:lnTo>
                  <a:pt x="30" y="78"/>
                </a:lnTo>
                <a:lnTo>
                  <a:pt x="42" y="76"/>
                </a:lnTo>
                <a:lnTo>
                  <a:pt x="42" y="76"/>
                </a:lnTo>
                <a:lnTo>
                  <a:pt x="54" y="70"/>
                </a:lnTo>
                <a:lnTo>
                  <a:pt x="54" y="70"/>
                </a:lnTo>
                <a:lnTo>
                  <a:pt x="56" y="70"/>
                </a:lnTo>
                <a:lnTo>
                  <a:pt x="56" y="64"/>
                </a:lnTo>
                <a:lnTo>
                  <a:pt x="56" y="64"/>
                </a:lnTo>
                <a:lnTo>
                  <a:pt x="30" y="72"/>
                </a:lnTo>
                <a:lnTo>
                  <a:pt x="30" y="72"/>
                </a:lnTo>
                <a:lnTo>
                  <a:pt x="28" y="72"/>
                </a:lnTo>
                <a:lnTo>
                  <a:pt x="6" y="58"/>
                </a:lnTo>
                <a:lnTo>
                  <a:pt x="6" y="58"/>
                </a:lnTo>
                <a:close/>
                <a:moveTo>
                  <a:pt x="6" y="44"/>
                </a:moveTo>
                <a:lnTo>
                  <a:pt x="6" y="50"/>
                </a:lnTo>
                <a:lnTo>
                  <a:pt x="30" y="64"/>
                </a:lnTo>
                <a:lnTo>
                  <a:pt x="30" y="64"/>
                </a:lnTo>
                <a:lnTo>
                  <a:pt x="42" y="60"/>
                </a:lnTo>
                <a:lnTo>
                  <a:pt x="42" y="60"/>
                </a:lnTo>
                <a:lnTo>
                  <a:pt x="56" y="56"/>
                </a:lnTo>
                <a:lnTo>
                  <a:pt x="56" y="56"/>
                </a:lnTo>
                <a:lnTo>
                  <a:pt x="58" y="56"/>
                </a:lnTo>
                <a:lnTo>
                  <a:pt x="58" y="50"/>
                </a:lnTo>
                <a:lnTo>
                  <a:pt x="58" y="50"/>
                </a:lnTo>
                <a:lnTo>
                  <a:pt x="32" y="56"/>
                </a:lnTo>
                <a:lnTo>
                  <a:pt x="30" y="56"/>
                </a:lnTo>
                <a:lnTo>
                  <a:pt x="30" y="56"/>
                </a:lnTo>
                <a:lnTo>
                  <a:pt x="6" y="44"/>
                </a:lnTo>
                <a:lnTo>
                  <a:pt x="6" y="44"/>
                </a:lnTo>
                <a:close/>
                <a:moveTo>
                  <a:pt x="14" y="28"/>
                </a:moveTo>
                <a:lnTo>
                  <a:pt x="32" y="38"/>
                </a:lnTo>
                <a:lnTo>
                  <a:pt x="32" y="38"/>
                </a:lnTo>
                <a:lnTo>
                  <a:pt x="56" y="32"/>
                </a:lnTo>
                <a:lnTo>
                  <a:pt x="36" y="20"/>
                </a:lnTo>
                <a:lnTo>
                  <a:pt x="36" y="20"/>
                </a:lnTo>
                <a:lnTo>
                  <a:pt x="14" y="28"/>
                </a:lnTo>
                <a:lnTo>
                  <a:pt x="14" y="28"/>
                </a:lnTo>
                <a:close/>
                <a:moveTo>
                  <a:pt x="36" y="22"/>
                </a:moveTo>
                <a:lnTo>
                  <a:pt x="36" y="22"/>
                </a:lnTo>
                <a:lnTo>
                  <a:pt x="38" y="28"/>
                </a:lnTo>
                <a:lnTo>
                  <a:pt x="40" y="30"/>
                </a:lnTo>
                <a:lnTo>
                  <a:pt x="46" y="32"/>
                </a:lnTo>
                <a:lnTo>
                  <a:pt x="52" y="30"/>
                </a:lnTo>
                <a:lnTo>
                  <a:pt x="52" y="30"/>
                </a:lnTo>
                <a:lnTo>
                  <a:pt x="36" y="22"/>
                </a:lnTo>
                <a:lnTo>
                  <a:pt x="36" y="22"/>
                </a:lnTo>
                <a:close/>
                <a:moveTo>
                  <a:pt x="52" y="16"/>
                </a:moveTo>
                <a:lnTo>
                  <a:pt x="66" y="24"/>
                </a:lnTo>
                <a:lnTo>
                  <a:pt x="66" y="24"/>
                </a:lnTo>
                <a:lnTo>
                  <a:pt x="64" y="20"/>
                </a:lnTo>
                <a:lnTo>
                  <a:pt x="60" y="16"/>
                </a:lnTo>
                <a:lnTo>
                  <a:pt x="52" y="16"/>
                </a:lnTo>
                <a:lnTo>
                  <a:pt x="52" y="16"/>
                </a:lnTo>
                <a:close/>
                <a:moveTo>
                  <a:pt x="8" y="30"/>
                </a:moveTo>
                <a:lnTo>
                  <a:pt x="8" y="36"/>
                </a:lnTo>
                <a:lnTo>
                  <a:pt x="32" y="50"/>
                </a:lnTo>
                <a:lnTo>
                  <a:pt x="32" y="50"/>
                </a:lnTo>
                <a:lnTo>
                  <a:pt x="44" y="46"/>
                </a:lnTo>
                <a:lnTo>
                  <a:pt x="44" y="46"/>
                </a:lnTo>
                <a:lnTo>
                  <a:pt x="56" y="42"/>
                </a:lnTo>
                <a:lnTo>
                  <a:pt x="56" y="42"/>
                </a:lnTo>
                <a:lnTo>
                  <a:pt x="58" y="40"/>
                </a:lnTo>
                <a:lnTo>
                  <a:pt x="58" y="34"/>
                </a:lnTo>
                <a:lnTo>
                  <a:pt x="58" y="34"/>
                </a:lnTo>
                <a:lnTo>
                  <a:pt x="32" y="42"/>
                </a:lnTo>
                <a:lnTo>
                  <a:pt x="32" y="42"/>
                </a:lnTo>
                <a:lnTo>
                  <a:pt x="30" y="42"/>
                </a:lnTo>
                <a:lnTo>
                  <a:pt x="8" y="30"/>
                </a:lnTo>
                <a:lnTo>
                  <a:pt x="8" y="30"/>
                </a:lnTo>
                <a:close/>
                <a:moveTo>
                  <a:pt x="50" y="76"/>
                </a:moveTo>
                <a:lnTo>
                  <a:pt x="50" y="76"/>
                </a:lnTo>
                <a:lnTo>
                  <a:pt x="48" y="78"/>
                </a:lnTo>
                <a:lnTo>
                  <a:pt x="50" y="78"/>
                </a:lnTo>
                <a:lnTo>
                  <a:pt x="50" y="78"/>
                </a:lnTo>
                <a:lnTo>
                  <a:pt x="44" y="80"/>
                </a:lnTo>
                <a:lnTo>
                  <a:pt x="44" y="80"/>
                </a:lnTo>
                <a:lnTo>
                  <a:pt x="42" y="80"/>
                </a:lnTo>
                <a:lnTo>
                  <a:pt x="42" y="80"/>
                </a:lnTo>
                <a:lnTo>
                  <a:pt x="30" y="82"/>
                </a:lnTo>
                <a:lnTo>
                  <a:pt x="28" y="84"/>
                </a:lnTo>
                <a:lnTo>
                  <a:pt x="28" y="82"/>
                </a:lnTo>
                <a:lnTo>
                  <a:pt x="14" y="74"/>
                </a:lnTo>
                <a:lnTo>
                  <a:pt x="12" y="76"/>
                </a:lnTo>
                <a:lnTo>
                  <a:pt x="32" y="86"/>
                </a:lnTo>
                <a:lnTo>
                  <a:pt x="32" y="86"/>
                </a:lnTo>
                <a:lnTo>
                  <a:pt x="54" y="80"/>
                </a:lnTo>
                <a:lnTo>
                  <a:pt x="50" y="76"/>
                </a:lnTo>
                <a:lnTo>
                  <a:pt x="50" y="76"/>
                </a:lnTo>
                <a:close/>
                <a:moveTo>
                  <a:pt x="68" y="26"/>
                </a:moveTo>
                <a:lnTo>
                  <a:pt x="68" y="26"/>
                </a:lnTo>
                <a:lnTo>
                  <a:pt x="84" y="18"/>
                </a:lnTo>
                <a:lnTo>
                  <a:pt x="64" y="6"/>
                </a:lnTo>
                <a:lnTo>
                  <a:pt x="64" y="6"/>
                </a:lnTo>
                <a:lnTo>
                  <a:pt x="50" y="14"/>
                </a:lnTo>
                <a:lnTo>
                  <a:pt x="68" y="26"/>
                </a:lnTo>
                <a:lnTo>
                  <a:pt x="68" y="26"/>
                </a:lnTo>
                <a:close/>
                <a:moveTo>
                  <a:pt x="6" y="92"/>
                </a:moveTo>
                <a:lnTo>
                  <a:pt x="30" y="104"/>
                </a:lnTo>
                <a:lnTo>
                  <a:pt x="30" y="104"/>
                </a:lnTo>
                <a:lnTo>
                  <a:pt x="32" y="104"/>
                </a:lnTo>
                <a:lnTo>
                  <a:pt x="32" y="104"/>
                </a:lnTo>
                <a:lnTo>
                  <a:pt x="56" y="98"/>
                </a:lnTo>
                <a:lnTo>
                  <a:pt x="56" y="104"/>
                </a:lnTo>
                <a:lnTo>
                  <a:pt x="56" y="104"/>
                </a:lnTo>
                <a:lnTo>
                  <a:pt x="56" y="104"/>
                </a:lnTo>
                <a:lnTo>
                  <a:pt x="56" y="104"/>
                </a:lnTo>
                <a:lnTo>
                  <a:pt x="42" y="108"/>
                </a:lnTo>
                <a:lnTo>
                  <a:pt x="42" y="108"/>
                </a:lnTo>
                <a:lnTo>
                  <a:pt x="30" y="112"/>
                </a:lnTo>
                <a:lnTo>
                  <a:pt x="6" y="98"/>
                </a:lnTo>
                <a:lnTo>
                  <a:pt x="6" y="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72"/>
          <p:cNvSpPr>
            <a:spLocks noEditPoints="1"/>
          </p:cNvSpPr>
          <p:nvPr/>
        </p:nvSpPr>
        <p:spPr bwMode="auto">
          <a:xfrm>
            <a:off x="3601134" y="3794625"/>
            <a:ext cx="733711" cy="644475"/>
          </a:xfrm>
          <a:custGeom>
            <a:avLst/>
            <a:gdLst>
              <a:gd name="T0" fmla="*/ 82 w 148"/>
              <a:gd name="T1" fmla="*/ 30 h 130"/>
              <a:gd name="T2" fmla="*/ 66 w 148"/>
              <a:gd name="T3" fmla="*/ 32 h 130"/>
              <a:gd name="T4" fmla="*/ 68 w 148"/>
              <a:gd name="T5" fmla="*/ 26 h 130"/>
              <a:gd name="T6" fmla="*/ 126 w 148"/>
              <a:gd name="T7" fmla="*/ 0 h 130"/>
              <a:gd name="T8" fmla="*/ 0 w 148"/>
              <a:gd name="T9" fmla="*/ 10 h 130"/>
              <a:gd name="T10" fmla="*/ 4 w 148"/>
              <a:gd name="T11" fmla="*/ 124 h 130"/>
              <a:gd name="T12" fmla="*/ 136 w 148"/>
              <a:gd name="T13" fmla="*/ 124 h 130"/>
              <a:gd name="T14" fmla="*/ 100 w 148"/>
              <a:gd name="T15" fmla="*/ 100 h 130"/>
              <a:gd name="T16" fmla="*/ 88 w 148"/>
              <a:gd name="T17" fmla="*/ 72 h 130"/>
              <a:gd name="T18" fmla="*/ 100 w 148"/>
              <a:gd name="T19" fmla="*/ 52 h 130"/>
              <a:gd name="T20" fmla="*/ 124 w 148"/>
              <a:gd name="T21" fmla="*/ 38 h 130"/>
              <a:gd name="T22" fmla="*/ 130 w 148"/>
              <a:gd name="T23" fmla="*/ 38 h 130"/>
              <a:gd name="T24" fmla="*/ 142 w 148"/>
              <a:gd name="T25" fmla="*/ 38 h 130"/>
              <a:gd name="T26" fmla="*/ 16 w 148"/>
              <a:gd name="T27" fmla="*/ 20 h 130"/>
              <a:gd name="T28" fmla="*/ 126 w 148"/>
              <a:gd name="T29" fmla="*/ 122 h 130"/>
              <a:gd name="T30" fmla="*/ 114 w 148"/>
              <a:gd name="T31" fmla="*/ 118 h 130"/>
              <a:gd name="T32" fmla="*/ 126 w 148"/>
              <a:gd name="T33" fmla="*/ 106 h 130"/>
              <a:gd name="T34" fmla="*/ 130 w 148"/>
              <a:gd name="T35" fmla="*/ 106 h 130"/>
              <a:gd name="T36" fmla="*/ 22 w 148"/>
              <a:gd name="T37" fmla="*/ 98 h 130"/>
              <a:gd name="T38" fmla="*/ 20 w 148"/>
              <a:gd name="T39" fmla="*/ 82 h 130"/>
              <a:gd name="T40" fmla="*/ 24 w 148"/>
              <a:gd name="T41" fmla="*/ 84 h 130"/>
              <a:gd name="T42" fmla="*/ 22 w 148"/>
              <a:gd name="T43" fmla="*/ 52 h 130"/>
              <a:gd name="T44" fmla="*/ 20 w 148"/>
              <a:gd name="T45" fmla="*/ 36 h 130"/>
              <a:gd name="T46" fmla="*/ 24 w 148"/>
              <a:gd name="T47" fmla="*/ 38 h 130"/>
              <a:gd name="T48" fmla="*/ 22 w 148"/>
              <a:gd name="T49" fmla="*/ 74 h 130"/>
              <a:gd name="T50" fmla="*/ 20 w 148"/>
              <a:gd name="T51" fmla="*/ 60 h 130"/>
              <a:gd name="T52" fmla="*/ 24 w 148"/>
              <a:gd name="T53" fmla="*/ 62 h 130"/>
              <a:gd name="T54" fmla="*/ 36 w 148"/>
              <a:gd name="T55" fmla="*/ 118 h 130"/>
              <a:gd name="T56" fmla="*/ 24 w 148"/>
              <a:gd name="T57" fmla="*/ 122 h 130"/>
              <a:gd name="T58" fmla="*/ 18 w 148"/>
              <a:gd name="T59" fmla="*/ 106 h 130"/>
              <a:gd name="T60" fmla="*/ 24 w 148"/>
              <a:gd name="T61" fmla="*/ 106 h 130"/>
              <a:gd name="T62" fmla="*/ 82 w 148"/>
              <a:gd name="T63" fmla="*/ 118 h 130"/>
              <a:gd name="T64" fmla="*/ 68 w 148"/>
              <a:gd name="T65" fmla="*/ 122 h 130"/>
              <a:gd name="T66" fmla="*/ 68 w 148"/>
              <a:gd name="T67" fmla="*/ 116 h 130"/>
              <a:gd name="T68" fmla="*/ 60 w 148"/>
              <a:gd name="T69" fmla="*/ 118 h 130"/>
              <a:gd name="T70" fmla="*/ 46 w 148"/>
              <a:gd name="T71" fmla="*/ 122 h 130"/>
              <a:gd name="T72" fmla="*/ 46 w 148"/>
              <a:gd name="T73" fmla="*/ 116 h 130"/>
              <a:gd name="T74" fmla="*/ 104 w 148"/>
              <a:gd name="T75" fmla="*/ 118 h 130"/>
              <a:gd name="T76" fmla="*/ 92 w 148"/>
              <a:gd name="T77" fmla="*/ 122 h 130"/>
              <a:gd name="T78" fmla="*/ 92 w 148"/>
              <a:gd name="T79" fmla="*/ 116 h 130"/>
              <a:gd name="T80" fmla="*/ 128 w 148"/>
              <a:gd name="T81" fmla="*/ 30 h 130"/>
              <a:gd name="T82" fmla="*/ 116 w 148"/>
              <a:gd name="T83" fmla="*/ 32 h 130"/>
              <a:gd name="T84" fmla="*/ 116 w 148"/>
              <a:gd name="T85" fmla="*/ 26 h 130"/>
              <a:gd name="T86" fmla="*/ 36 w 148"/>
              <a:gd name="T87" fmla="*/ 30 h 130"/>
              <a:gd name="T88" fmla="*/ 24 w 148"/>
              <a:gd name="T89" fmla="*/ 32 h 130"/>
              <a:gd name="T90" fmla="*/ 24 w 148"/>
              <a:gd name="T91" fmla="*/ 26 h 130"/>
              <a:gd name="T92" fmla="*/ 60 w 148"/>
              <a:gd name="T93" fmla="*/ 30 h 130"/>
              <a:gd name="T94" fmla="*/ 46 w 148"/>
              <a:gd name="T95" fmla="*/ 32 h 130"/>
              <a:gd name="T96" fmla="*/ 46 w 148"/>
              <a:gd name="T97" fmla="*/ 26 h 130"/>
              <a:gd name="T98" fmla="*/ 104 w 148"/>
              <a:gd name="T99" fmla="*/ 30 h 130"/>
              <a:gd name="T100" fmla="*/ 92 w 148"/>
              <a:gd name="T101" fmla="*/ 32 h 130"/>
              <a:gd name="T102" fmla="*/ 92 w 148"/>
              <a:gd name="T103" fmla="*/ 26 h 130"/>
              <a:gd name="T104" fmla="*/ 120 w 148"/>
              <a:gd name="T105" fmla="*/ 76 h 130"/>
              <a:gd name="T106" fmla="*/ 106 w 148"/>
              <a:gd name="T107" fmla="*/ 76 h 130"/>
              <a:gd name="T108" fmla="*/ 108 w 148"/>
              <a:gd name="T109" fmla="*/ 88 h 130"/>
              <a:gd name="T110" fmla="*/ 102 w 148"/>
              <a:gd name="T111" fmla="*/ 84 h 130"/>
              <a:gd name="T112" fmla="*/ 102 w 148"/>
              <a:gd name="T113" fmla="*/ 66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8" h="130">
                <a:moveTo>
                  <a:pt x="68" y="26"/>
                </a:moveTo>
                <a:lnTo>
                  <a:pt x="78" y="26"/>
                </a:lnTo>
                <a:lnTo>
                  <a:pt x="78" y="26"/>
                </a:lnTo>
                <a:lnTo>
                  <a:pt x="80" y="28"/>
                </a:lnTo>
                <a:lnTo>
                  <a:pt x="82" y="30"/>
                </a:lnTo>
                <a:lnTo>
                  <a:pt x="82" y="30"/>
                </a:lnTo>
                <a:lnTo>
                  <a:pt x="82" y="30"/>
                </a:lnTo>
                <a:lnTo>
                  <a:pt x="80" y="32"/>
                </a:lnTo>
                <a:lnTo>
                  <a:pt x="78" y="32"/>
                </a:lnTo>
                <a:lnTo>
                  <a:pt x="68" y="32"/>
                </a:lnTo>
                <a:lnTo>
                  <a:pt x="68" y="32"/>
                </a:lnTo>
                <a:lnTo>
                  <a:pt x="66" y="32"/>
                </a:lnTo>
                <a:lnTo>
                  <a:pt x="66" y="30"/>
                </a:lnTo>
                <a:lnTo>
                  <a:pt x="66" y="30"/>
                </a:lnTo>
                <a:lnTo>
                  <a:pt x="66" y="30"/>
                </a:lnTo>
                <a:lnTo>
                  <a:pt x="66" y="28"/>
                </a:lnTo>
                <a:lnTo>
                  <a:pt x="68" y="26"/>
                </a:lnTo>
                <a:lnTo>
                  <a:pt x="68" y="26"/>
                </a:lnTo>
                <a:close/>
                <a:moveTo>
                  <a:pt x="16" y="20"/>
                </a:moveTo>
                <a:lnTo>
                  <a:pt x="16" y="20"/>
                </a:lnTo>
                <a:lnTo>
                  <a:pt x="16" y="20"/>
                </a:lnTo>
                <a:lnTo>
                  <a:pt x="16" y="10"/>
                </a:lnTo>
                <a:lnTo>
                  <a:pt x="126" y="10"/>
                </a:lnTo>
                <a:lnTo>
                  <a:pt x="126" y="0"/>
                </a:lnTo>
                <a:lnTo>
                  <a:pt x="16" y="0"/>
                </a:lnTo>
                <a:lnTo>
                  <a:pt x="16" y="0"/>
                </a:lnTo>
                <a:lnTo>
                  <a:pt x="8" y="2"/>
                </a:lnTo>
                <a:lnTo>
                  <a:pt x="4" y="4"/>
                </a:lnTo>
                <a:lnTo>
                  <a:pt x="0" y="6"/>
                </a:lnTo>
                <a:lnTo>
                  <a:pt x="0" y="10"/>
                </a:lnTo>
                <a:lnTo>
                  <a:pt x="0" y="38"/>
                </a:lnTo>
                <a:lnTo>
                  <a:pt x="0" y="50"/>
                </a:lnTo>
                <a:lnTo>
                  <a:pt x="0" y="112"/>
                </a:lnTo>
                <a:lnTo>
                  <a:pt x="0" y="112"/>
                </a:lnTo>
                <a:lnTo>
                  <a:pt x="0" y="120"/>
                </a:lnTo>
                <a:lnTo>
                  <a:pt x="4" y="124"/>
                </a:lnTo>
                <a:lnTo>
                  <a:pt x="10" y="128"/>
                </a:lnTo>
                <a:lnTo>
                  <a:pt x="16" y="130"/>
                </a:lnTo>
                <a:lnTo>
                  <a:pt x="124" y="130"/>
                </a:lnTo>
                <a:lnTo>
                  <a:pt x="124" y="130"/>
                </a:lnTo>
                <a:lnTo>
                  <a:pt x="132" y="128"/>
                </a:lnTo>
                <a:lnTo>
                  <a:pt x="136" y="124"/>
                </a:lnTo>
                <a:lnTo>
                  <a:pt x="140" y="120"/>
                </a:lnTo>
                <a:lnTo>
                  <a:pt x="142" y="112"/>
                </a:lnTo>
                <a:lnTo>
                  <a:pt x="142" y="100"/>
                </a:lnTo>
                <a:lnTo>
                  <a:pt x="108" y="100"/>
                </a:lnTo>
                <a:lnTo>
                  <a:pt x="108" y="100"/>
                </a:lnTo>
                <a:lnTo>
                  <a:pt x="100" y="100"/>
                </a:lnTo>
                <a:lnTo>
                  <a:pt x="94" y="94"/>
                </a:lnTo>
                <a:lnTo>
                  <a:pt x="94" y="94"/>
                </a:lnTo>
                <a:lnTo>
                  <a:pt x="94" y="94"/>
                </a:lnTo>
                <a:lnTo>
                  <a:pt x="90" y="88"/>
                </a:lnTo>
                <a:lnTo>
                  <a:pt x="88" y="80"/>
                </a:lnTo>
                <a:lnTo>
                  <a:pt x="88" y="72"/>
                </a:lnTo>
                <a:lnTo>
                  <a:pt x="88" y="72"/>
                </a:lnTo>
                <a:lnTo>
                  <a:pt x="90" y="64"/>
                </a:lnTo>
                <a:lnTo>
                  <a:pt x="94" y="56"/>
                </a:lnTo>
                <a:lnTo>
                  <a:pt x="94" y="56"/>
                </a:lnTo>
                <a:lnTo>
                  <a:pt x="94" y="56"/>
                </a:lnTo>
                <a:lnTo>
                  <a:pt x="100" y="52"/>
                </a:lnTo>
                <a:lnTo>
                  <a:pt x="108" y="50"/>
                </a:lnTo>
                <a:lnTo>
                  <a:pt x="126" y="50"/>
                </a:lnTo>
                <a:lnTo>
                  <a:pt x="126" y="50"/>
                </a:lnTo>
                <a:lnTo>
                  <a:pt x="124" y="50"/>
                </a:lnTo>
                <a:lnTo>
                  <a:pt x="124" y="38"/>
                </a:lnTo>
                <a:lnTo>
                  <a:pt x="124" y="38"/>
                </a:lnTo>
                <a:lnTo>
                  <a:pt x="126" y="36"/>
                </a:lnTo>
                <a:lnTo>
                  <a:pt x="128" y="36"/>
                </a:lnTo>
                <a:lnTo>
                  <a:pt x="128" y="36"/>
                </a:lnTo>
                <a:lnTo>
                  <a:pt x="128" y="36"/>
                </a:lnTo>
                <a:lnTo>
                  <a:pt x="130" y="36"/>
                </a:lnTo>
                <a:lnTo>
                  <a:pt x="130" y="38"/>
                </a:lnTo>
                <a:lnTo>
                  <a:pt x="130" y="50"/>
                </a:lnTo>
                <a:lnTo>
                  <a:pt x="130" y="50"/>
                </a:lnTo>
                <a:lnTo>
                  <a:pt x="130" y="50"/>
                </a:lnTo>
                <a:lnTo>
                  <a:pt x="142" y="50"/>
                </a:lnTo>
                <a:lnTo>
                  <a:pt x="142" y="38"/>
                </a:lnTo>
                <a:lnTo>
                  <a:pt x="142" y="38"/>
                </a:lnTo>
                <a:lnTo>
                  <a:pt x="140" y="30"/>
                </a:lnTo>
                <a:lnTo>
                  <a:pt x="136" y="26"/>
                </a:lnTo>
                <a:lnTo>
                  <a:pt x="132" y="22"/>
                </a:lnTo>
                <a:lnTo>
                  <a:pt x="124" y="20"/>
                </a:lnTo>
                <a:lnTo>
                  <a:pt x="16" y="20"/>
                </a:lnTo>
                <a:lnTo>
                  <a:pt x="16" y="20"/>
                </a:lnTo>
                <a:close/>
                <a:moveTo>
                  <a:pt x="130" y="106"/>
                </a:moveTo>
                <a:lnTo>
                  <a:pt x="130" y="118"/>
                </a:lnTo>
                <a:lnTo>
                  <a:pt x="130" y="118"/>
                </a:lnTo>
                <a:lnTo>
                  <a:pt x="128" y="120"/>
                </a:lnTo>
                <a:lnTo>
                  <a:pt x="128" y="120"/>
                </a:lnTo>
                <a:lnTo>
                  <a:pt x="126" y="122"/>
                </a:lnTo>
                <a:lnTo>
                  <a:pt x="116" y="122"/>
                </a:lnTo>
                <a:lnTo>
                  <a:pt x="116" y="122"/>
                </a:lnTo>
                <a:lnTo>
                  <a:pt x="114" y="120"/>
                </a:lnTo>
                <a:lnTo>
                  <a:pt x="114" y="118"/>
                </a:lnTo>
                <a:lnTo>
                  <a:pt x="114" y="118"/>
                </a:lnTo>
                <a:lnTo>
                  <a:pt x="114" y="118"/>
                </a:lnTo>
                <a:lnTo>
                  <a:pt x="114" y="116"/>
                </a:lnTo>
                <a:lnTo>
                  <a:pt x="116" y="116"/>
                </a:lnTo>
                <a:lnTo>
                  <a:pt x="124" y="116"/>
                </a:lnTo>
                <a:lnTo>
                  <a:pt x="124" y="106"/>
                </a:lnTo>
                <a:lnTo>
                  <a:pt x="124" y="106"/>
                </a:lnTo>
                <a:lnTo>
                  <a:pt x="126" y="106"/>
                </a:lnTo>
                <a:lnTo>
                  <a:pt x="128" y="104"/>
                </a:lnTo>
                <a:lnTo>
                  <a:pt x="128" y="104"/>
                </a:lnTo>
                <a:lnTo>
                  <a:pt x="128" y="104"/>
                </a:lnTo>
                <a:lnTo>
                  <a:pt x="130" y="106"/>
                </a:lnTo>
                <a:lnTo>
                  <a:pt x="130" y="106"/>
                </a:lnTo>
                <a:lnTo>
                  <a:pt x="130" y="106"/>
                </a:lnTo>
                <a:close/>
                <a:moveTo>
                  <a:pt x="24" y="84"/>
                </a:moveTo>
                <a:lnTo>
                  <a:pt x="24" y="94"/>
                </a:lnTo>
                <a:lnTo>
                  <a:pt x="24" y="94"/>
                </a:lnTo>
                <a:lnTo>
                  <a:pt x="24" y="96"/>
                </a:lnTo>
                <a:lnTo>
                  <a:pt x="22" y="98"/>
                </a:lnTo>
                <a:lnTo>
                  <a:pt x="22" y="98"/>
                </a:lnTo>
                <a:lnTo>
                  <a:pt x="22" y="98"/>
                </a:lnTo>
                <a:lnTo>
                  <a:pt x="20" y="96"/>
                </a:lnTo>
                <a:lnTo>
                  <a:pt x="18" y="94"/>
                </a:lnTo>
                <a:lnTo>
                  <a:pt x="18" y="84"/>
                </a:lnTo>
                <a:lnTo>
                  <a:pt x="18" y="84"/>
                </a:lnTo>
                <a:lnTo>
                  <a:pt x="20" y="82"/>
                </a:lnTo>
                <a:lnTo>
                  <a:pt x="22" y="82"/>
                </a:lnTo>
                <a:lnTo>
                  <a:pt x="22" y="82"/>
                </a:lnTo>
                <a:lnTo>
                  <a:pt x="22" y="82"/>
                </a:lnTo>
                <a:lnTo>
                  <a:pt x="24" y="82"/>
                </a:lnTo>
                <a:lnTo>
                  <a:pt x="24" y="84"/>
                </a:lnTo>
                <a:lnTo>
                  <a:pt x="24" y="84"/>
                </a:lnTo>
                <a:close/>
                <a:moveTo>
                  <a:pt x="24" y="38"/>
                </a:moveTo>
                <a:lnTo>
                  <a:pt x="24" y="50"/>
                </a:lnTo>
                <a:lnTo>
                  <a:pt x="24" y="50"/>
                </a:lnTo>
                <a:lnTo>
                  <a:pt x="24" y="52"/>
                </a:lnTo>
                <a:lnTo>
                  <a:pt x="22" y="52"/>
                </a:lnTo>
                <a:lnTo>
                  <a:pt x="22" y="52"/>
                </a:lnTo>
                <a:lnTo>
                  <a:pt x="22" y="52"/>
                </a:lnTo>
                <a:lnTo>
                  <a:pt x="20" y="52"/>
                </a:lnTo>
                <a:lnTo>
                  <a:pt x="18" y="50"/>
                </a:lnTo>
                <a:lnTo>
                  <a:pt x="18" y="38"/>
                </a:lnTo>
                <a:lnTo>
                  <a:pt x="18" y="38"/>
                </a:lnTo>
                <a:lnTo>
                  <a:pt x="20" y="36"/>
                </a:lnTo>
                <a:lnTo>
                  <a:pt x="22" y="36"/>
                </a:lnTo>
                <a:lnTo>
                  <a:pt x="22" y="36"/>
                </a:lnTo>
                <a:lnTo>
                  <a:pt x="22" y="36"/>
                </a:lnTo>
                <a:lnTo>
                  <a:pt x="24" y="36"/>
                </a:lnTo>
                <a:lnTo>
                  <a:pt x="24" y="38"/>
                </a:lnTo>
                <a:lnTo>
                  <a:pt x="24" y="38"/>
                </a:lnTo>
                <a:close/>
                <a:moveTo>
                  <a:pt x="24" y="62"/>
                </a:moveTo>
                <a:lnTo>
                  <a:pt x="24" y="72"/>
                </a:lnTo>
                <a:lnTo>
                  <a:pt x="24" y="72"/>
                </a:lnTo>
                <a:lnTo>
                  <a:pt x="24" y="74"/>
                </a:lnTo>
                <a:lnTo>
                  <a:pt x="22" y="74"/>
                </a:lnTo>
                <a:lnTo>
                  <a:pt x="22" y="74"/>
                </a:lnTo>
                <a:lnTo>
                  <a:pt x="22" y="74"/>
                </a:lnTo>
                <a:lnTo>
                  <a:pt x="20" y="74"/>
                </a:lnTo>
                <a:lnTo>
                  <a:pt x="18" y="72"/>
                </a:lnTo>
                <a:lnTo>
                  <a:pt x="18" y="62"/>
                </a:lnTo>
                <a:lnTo>
                  <a:pt x="18" y="62"/>
                </a:lnTo>
                <a:lnTo>
                  <a:pt x="20" y="60"/>
                </a:lnTo>
                <a:lnTo>
                  <a:pt x="22" y="60"/>
                </a:lnTo>
                <a:lnTo>
                  <a:pt x="22" y="60"/>
                </a:lnTo>
                <a:lnTo>
                  <a:pt x="22" y="60"/>
                </a:lnTo>
                <a:lnTo>
                  <a:pt x="24" y="60"/>
                </a:lnTo>
                <a:lnTo>
                  <a:pt x="24" y="62"/>
                </a:lnTo>
                <a:lnTo>
                  <a:pt x="24" y="62"/>
                </a:lnTo>
                <a:close/>
                <a:moveTo>
                  <a:pt x="24" y="106"/>
                </a:moveTo>
                <a:lnTo>
                  <a:pt x="24" y="116"/>
                </a:lnTo>
                <a:lnTo>
                  <a:pt x="34" y="116"/>
                </a:lnTo>
                <a:lnTo>
                  <a:pt x="34" y="116"/>
                </a:lnTo>
                <a:lnTo>
                  <a:pt x="36" y="116"/>
                </a:lnTo>
                <a:lnTo>
                  <a:pt x="36" y="118"/>
                </a:lnTo>
                <a:lnTo>
                  <a:pt x="36" y="118"/>
                </a:lnTo>
                <a:lnTo>
                  <a:pt x="36" y="118"/>
                </a:lnTo>
                <a:lnTo>
                  <a:pt x="36" y="120"/>
                </a:lnTo>
                <a:lnTo>
                  <a:pt x="34" y="122"/>
                </a:lnTo>
                <a:lnTo>
                  <a:pt x="24" y="122"/>
                </a:lnTo>
                <a:lnTo>
                  <a:pt x="24" y="122"/>
                </a:lnTo>
                <a:lnTo>
                  <a:pt x="22" y="120"/>
                </a:lnTo>
                <a:lnTo>
                  <a:pt x="22" y="120"/>
                </a:lnTo>
                <a:lnTo>
                  <a:pt x="20" y="120"/>
                </a:lnTo>
                <a:lnTo>
                  <a:pt x="18" y="118"/>
                </a:lnTo>
                <a:lnTo>
                  <a:pt x="18" y="106"/>
                </a:lnTo>
                <a:lnTo>
                  <a:pt x="18" y="106"/>
                </a:lnTo>
                <a:lnTo>
                  <a:pt x="20" y="106"/>
                </a:lnTo>
                <a:lnTo>
                  <a:pt x="22" y="104"/>
                </a:lnTo>
                <a:lnTo>
                  <a:pt x="22" y="104"/>
                </a:lnTo>
                <a:lnTo>
                  <a:pt x="22" y="104"/>
                </a:lnTo>
                <a:lnTo>
                  <a:pt x="24" y="106"/>
                </a:lnTo>
                <a:lnTo>
                  <a:pt x="24" y="106"/>
                </a:lnTo>
                <a:lnTo>
                  <a:pt x="24" y="106"/>
                </a:lnTo>
                <a:close/>
                <a:moveTo>
                  <a:pt x="68" y="116"/>
                </a:moveTo>
                <a:lnTo>
                  <a:pt x="78" y="116"/>
                </a:lnTo>
                <a:lnTo>
                  <a:pt x="78" y="116"/>
                </a:lnTo>
                <a:lnTo>
                  <a:pt x="80" y="116"/>
                </a:lnTo>
                <a:lnTo>
                  <a:pt x="82" y="118"/>
                </a:lnTo>
                <a:lnTo>
                  <a:pt x="82" y="118"/>
                </a:lnTo>
                <a:lnTo>
                  <a:pt x="82" y="118"/>
                </a:lnTo>
                <a:lnTo>
                  <a:pt x="80" y="120"/>
                </a:lnTo>
                <a:lnTo>
                  <a:pt x="78" y="122"/>
                </a:lnTo>
                <a:lnTo>
                  <a:pt x="68" y="122"/>
                </a:lnTo>
                <a:lnTo>
                  <a:pt x="68" y="122"/>
                </a:lnTo>
                <a:lnTo>
                  <a:pt x="66" y="120"/>
                </a:lnTo>
                <a:lnTo>
                  <a:pt x="66" y="118"/>
                </a:lnTo>
                <a:lnTo>
                  <a:pt x="66" y="118"/>
                </a:lnTo>
                <a:lnTo>
                  <a:pt x="66" y="118"/>
                </a:lnTo>
                <a:lnTo>
                  <a:pt x="66" y="116"/>
                </a:lnTo>
                <a:lnTo>
                  <a:pt x="68" y="116"/>
                </a:lnTo>
                <a:lnTo>
                  <a:pt x="68" y="116"/>
                </a:lnTo>
                <a:close/>
                <a:moveTo>
                  <a:pt x="46" y="116"/>
                </a:moveTo>
                <a:lnTo>
                  <a:pt x="56" y="116"/>
                </a:lnTo>
                <a:lnTo>
                  <a:pt x="56" y="116"/>
                </a:lnTo>
                <a:lnTo>
                  <a:pt x="58" y="116"/>
                </a:lnTo>
                <a:lnTo>
                  <a:pt x="60" y="118"/>
                </a:lnTo>
                <a:lnTo>
                  <a:pt x="60" y="118"/>
                </a:lnTo>
                <a:lnTo>
                  <a:pt x="60" y="118"/>
                </a:lnTo>
                <a:lnTo>
                  <a:pt x="58" y="120"/>
                </a:lnTo>
                <a:lnTo>
                  <a:pt x="56" y="122"/>
                </a:lnTo>
                <a:lnTo>
                  <a:pt x="46" y="122"/>
                </a:lnTo>
                <a:lnTo>
                  <a:pt x="46" y="122"/>
                </a:lnTo>
                <a:lnTo>
                  <a:pt x="44" y="120"/>
                </a:lnTo>
                <a:lnTo>
                  <a:pt x="44" y="118"/>
                </a:lnTo>
                <a:lnTo>
                  <a:pt x="44" y="118"/>
                </a:lnTo>
                <a:lnTo>
                  <a:pt x="44" y="118"/>
                </a:lnTo>
                <a:lnTo>
                  <a:pt x="44" y="116"/>
                </a:lnTo>
                <a:lnTo>
                  <a:pt x="46" y="116"/>
                </a:lnTo>
                <a:lnTo>
                  <a:pt x="46" y="116"/>
                </a:lnTo>
                <a:close/>
                <a:moveTo>
                  <a:pt x="92" y="116"/>
                </a:moveTo>
                <a:lnTo>
                  <a:pt x="102" y="116"/>
                </a:lnTo>
                <a:lnTo>
                  <a:pt x="102" y="116"/>
                </a:lnTo>
                <a:lnTo>
                  <a:pt x="104" y="116"/>
                </a:lnTo>
                <a:lnTo>
                  <a:pt x="104" y="118"/>
                </a:lnTo>
                <a:lnTo>
                  <a:pt x="104" y="118"/>
                </a:lnTo>
                <a:lnTo>
                  <a:pt x="104" y="118"/>
                </a:lnTo>
                <a:lnTo>
                  <a:pt x="104" y="120"/>
                </a:lnTo>
                <a:lnTo>
                  <a:pt x="102" y="122"/>
                </a:lnTo>
                <a:lnTo>
                  <a:pt x="92" y="122"/>
                </a:lnTo>
                <a:lnTo>
                  <a:pt x="92" y="122"/>
                </a:lnTo>
                <a:lnTo>
                  <a:pt x="90" y="120"/>
                </a:lnTo>
                <a:lnTo>
                  <a:pt x="88" y="118"/>
                </a:lnTo>
                <a:lnTo>
                  <a:pt x="88" y="118"/>
                </a:lnTo>
                <a:lnTo>
                  <a:pt x="88" y="118"/>
                </a:lnTo>
                <a:lnTo>
                  <a:pt x="90" y="116"/>
                </a:lnTo>
                <a:lnTo>
                  <a:pt x="92" y="116"/>
                </a:lnTo>
                <a:lnTo>
                  <a:pt x="92" y="116"/>
                </a:lnTo>
                <a:close/>
                <a:moveTo>
                  <a:pt x="116" y="26"/>
                </a:moveTo>
                <a:lnTo>
                  <a:pt x="126" y="26"/>
                </a:lnTo>
                <a:lnTo>
                  <a:pt x="126" y="26"/>
                </a:lnTo>
                <a:lnTo>
                  <a:pt x="128" y="28"/>
                </a:lnTo>
                <a:lnTo>
                  <a:pt x="128" y="30"/>
                </a:lnTo>
                <a:lnTo>
                  <a:pt x="128" y="30"/>
                </a:lnTo>
                <a:lnTo>
                  <a:pt x="128" y="30"/>
                </a:lnTo>
                <a:lnTo>
                  <a:pt x="128" y="32"/>
                </a:lnTo>
                <a:lnTo>
                  <a:pt x="126" y="32"/>
                </a:lnTo>
                <a:lnTo>
                  <a:pt x="116" y="32"/>
                </a:lnTo>
                <a:lnTo>
                  <a:pt x="116" y="32"/>
                </a:lnTo>
                <a:lnTo>
                  <a:pt x="114" y="32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28"/>
                </a:lnTo>
                <a:lnTo>
                  <a:pt x="116" y="26"/>
                </a:lnTo>
                <a:lnTo>
                  <a:pt x="116" y="26"/>
                </a:lnTo>
                <a:close/>
                <a:moveTo>
                  <a:pt x="24" y="26"/>
                </a:moveTo>
                <a:lnTo>
                  <a:pt x="34" y="26"/>
                </a:lnTo>
                <a:lnTo>
                  <a:pt x="34" y="26"/>
                </a:lnTo>
                <a:lnTo>
                  <a:pt x="36" y="28"/>
                </a:lnTo>
                <a:lnTo>
                  <a:pt x="36" y="30"/>
                </a:lnTo>
                <a:lnTo>
                  <a:pt x="36" y="30"/>
                </a:lnTo>
                <a:lnTo>
                  <a:pt x="36" y="30"/>
                </a:lnTo>
                <a:lnTo>
                  <a:pt x="36" y="32"/>
                </a:lnTo>
                <a:lnTo>
                  <a:pt x="34" y="32"/>
                </a:lnTo>
                <a:lnTo>
                  <a:pt x="24" y="32"/>
                </a:lnTo>
                <a:lnTo>
                  <a:pt x="24" y="32"/>
                </a:lnTo>
                <a:lnTo>
                  <a:pt x="22" y="32"/>
                </a:lnTo>
                <a:lnTo>
                  <a:pt x="20" y="30"/>
                </a:lnTo>
                <a:lnTo>
                  <a:pt x="20" y="30"/>
                </a:lnTo>
                <a:lnTo>
                  <a:pt x="20" y="30"/>
                </a:lnTo>
                <a:lnTo>
                  <a:pt x="22" y="28"/>
                </a:lnTo>
                <a:lnTo>
                  <a:pt x="24" y="26"/>
                </a:lnTo>
                <a:lnTo>
                  <a:pt x="24" y="26"/>
                </a:lnTo>
                <a:close/>
                <a:moveTo>
                  <a:pt x="46" y="26"/>
                </a:moveTo>
                <a:lnTo>
                  <a:pt x="56" y="26"/>
                </a:lnTo>
                <a:lnTo>
                  <a:pt x="56" y="26"/>
                </a:lnTo>
                <a:lnTo>
                  <a:pt x="58" y="28"/>
                </a:lnTo>
                <a:lnTo>
                  <a:pt x="60" y="30"/>
                </a:lnTo>
                <a:lnTo>
                  <a:pt x="60" y="30"/>
                </a:lnTo>
                <a:lnTo>
                  <a:pt x="60" y="30"/>
                </a:lnTo>
                <a:lnTo>
                  <a:pt x="58" y="32"/>
                </a:lnTo>
                <a:lnTo>
                  <a:pt x="56" y="32"/>
                </a:lnTo>
                <a:lnTo>
                  <a:pt x="46" y="32"/>
                </a:lnTo>
                <a:lnTo>
                  <a:pt x="46" y="32"/>
                </a:lnTo>
                <a:lnTo>
                  <a:pt x="44" y="32"/>
                </a:lnTo>
                <a:lnTo>
                  <a:pt x="44" y="30"/>
                </a:lnTo>
                <a:lnTo>
                  <a:pt x="44" y="30"/>
                </a:lnTo>
                <a:lnTo>
                  <a:pt x="44" y="30"/>
                </a:lnTo>
                <a:lnTo>
                  <a:pt x="44" y="28"/>
                </a:lnTo>
                <a:lnTo>
                  <a:pt x="46" y="26"/>
                </a:lnTo>
                <a:lnTo>
                  <a:pt x="46" y="26"/>
                </a:lnTo>
                <a:close/>
                <a:moveTo>
                  <a:pt x="92" y="26"/>
                </a:moveTo>
                <a:lnTo>
                  <a:pt x="102" y="26"/>
                </a:lnTo>
                <a:lnTo>
                  <a:pt x="102" y="26"/>
                </a:lnTo>
                <a:lnTo>
                  <a:pt x="104" y="28"/>
                </a:lnTo>
                <a:lnTo>
                  <a:pt x="104" y="30"/>
                </a:lnTo>
                <a:lnTo>
                  <a:pt x="104" y="30"/>
                </a:lnTo>
                <a:lnTo>
                  <a:pt x="104" y="30"/>
                </a:lnTo>
                <a:lnTo>
                  <a:pt x="104" y="32"/>
                </a:lnTo>
                <a:lnTo>
                  <a:pt x="102" y="32"/>
                </a:lnTo>
                <a:lnTo>
                  <a:pt x="92" y="32"/>
                </a:lnTo>
                <a:lnTo>
                  <a:pt x="92" y="32"/>
                </a:lnTo>
                <a:lnTo>
                  <a:pt x="90" y="32"/>
                </a:lnTo>
                <a:lnTo>
                  <a:pt x="88" y="30"/>
                </a:lnTo>
                <a:lnTo>
                  <a:pt x="88" y="30"/>
                </a:lnTo>
                <a:lnTo>
                  <a:pt x="88" y="30"/>
                </a:lnTo>
                <a:lnTo>
                  <a:pt x="90" y="28"/>
                </a:lnTo>
                <a:lnTo>
                  <a:pt x="92" y="26"/>
                </a:lnTo>
                <a:lnTo>
                  <a:pt x="92" y="26"/>
                </a:lnTo>
                <a:close/>
                <a:moveTo>
                  <a:pt x="114" y="68"/>
                </a:moveTo>
                <a:lnTo>
                  <a:pt x="114" y="68"/>
                </a:lnTo>
                <a:lnTo>
                  <a:pt x="118" y="70"/>
                </a:lnTo>
                <a:lnTo>
                  <a:pt x="120" y="76"/>
                </a:lnTo>
                <a:lnTo>
                  <a:pt x="120" y="76"/>
                </a:lnTo>
                <a:lnTo>
                  <a:pt x="118" y="80"/>
                </a:lnTo>
                <a:lnTo>
                  <a:pt x="114" y="84"/>
                </a:lnTo>
                <a:lnTo>
                  <a:pt x="114" y="84"/>
                </a:lnTo>
                <a:lnTo>
                  <a:pt x="108" y="80"/>
                </a:lnTo>
                <a:lnTo>
                  <a:pt x="106" y="76"/>
                </a:lnTo>
                <a:lnTo>
                  <a:pt x="106" y="76"/>
                </a:lnTo>
                <a:lnTo>
                  <a:pt x="108" y="70"/>
                </a:lnTo>
                <a:lnTo>
                  <a:pt x="114" y="68"/>
                </a:lnTo>
                <a:lnTo>
                  <a:pt x="114" y="68"/>
                </a:lnTo>
                <a:close/>
                <a:moveTo>
                  <a:pt x="148" y="64"/>
                </a:moveTo>
                <a:lnTo>
                  <a:pt x="148" y="88"/>
                </a:lnTo>
                <a:lnTo>
                  <a:pt x="108" y="88"/>
                </a:lnTo>
                <a:lnTo>
                  <a:pt x="108" y="88"/>
                </a:lnTo>
                <a:lnTo>
                  <a:pt x="106" y="88"/>
                </a:lnTo>
                <a:lnTo>
                  <a:pt x="102" y="86"/>
                </a:lnTo>
                <a:lnTo>
                  <a:pt x="102" y="86"/>
                </a:lnTo>
                <a:lnTo>
                  <a:pt x="102" y="86"/>
                </a:lnTo>
                <a:lnTo>
                  <a:pt x="102" y="84"/>
                </a:lnTo>
                <a:lnTo>
                  <a:pt x="100" y="80"/>
                </a:lnTo>
                <a:lnTo>
                  <a:pt x="100" y="72"/>
                </a:lnTo>
                <a:lnTo>
                  <a:pt x="100" y="72"/>
                </a:lnTo>
                <a:lnTo>
                  <a:pt x="102" y="68"/>
                </a:lnTo>
                <a:lnTo>
                  <a:pt x="102" y="66"/>
                </a:lnTo>
                <a:lnTo>
                  <a:pt x="102" y="66"/>
                </a:lnTo>
                <a:lnTo>
                  <a:pt x="106" y="64"/>
                </a:lnTo>
                <a:lnTo>
                  <a:pt x="108" y="64"/>
                </a:lnTo>
                <a:lnTo>
                  <a:pt x="148" y="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73"/>
          <p:cNvSpPr/>
          <p:nvPr/>
        </p:nvSpPr>
        <p:spPr bwMode="auto">
          <a:xfrm>
            <a:off x="2431163" y="3854114"/>
            <a:ext cx="832861" cy="634560"/>
          </a:xfrm>
          <a:custGeom>
            <a:avLst/>
            <a:gdLst>
              <a:gd name="T0" fmla="*/ 8 w 168"/>
              <a:gd name="T1" fmla="*/ 120 h 128"/>
              <a:gd name="T2" fmla="*/ 18 w 168"/>
              <a:gd name="T3" fmla="*/ 120 h 128"/>
              <a:gd name="T4" fmla="*/ 18 w 168"/>
              <a:gd name="T5" fmla="*/ 72 h 128"/>
              <a:gd name="T6" fmla="*/ 26 w 168"/>
              <a:gd name="T7" fmla="*/ 68 h 128"/>
              <a:gd name="T8" fmla="*/ 26 w 168"/>
              <a:gd name="T9" fmla="*/ 120 h 128"/>
              <a:gd name="T10" fmla="*/ 32 w 168"/>
              <a:gd name="T11" fmla="*/ 120 h 128"/>
              <a:gd name="T12" fmla="*/ 32 w 168"/>
              <a:gd name="T13" fmla="*/ 66 h 128"/>
              <a:gd name="T14" fmla="*/ 42 w 168"/>
              <a:gd name="T15" fmla="*/ 62 h 128"/>
              <a:gd name="T16" fmla="*/ 42 w 168"/>
              <a:gd name="T17" fmla="*/ 120 h 128"/>
              <a:gd name="T18" fmla="*/ 48 w 168"/>
              <a:gd name="T19" fmla="*/ 120 h 128"/>
              <a:gd name="T20" fmla="*/ 48 w 168"/>
              <a:gd name="T21" fmla="*/ 60 h 128"/>
              <a:gd name="T22" fmla="*/ 48 w 168"/>
              <a:gd name="T23" fmla="*/ 60 h 128"/>
              <a:gd name="T24" fmla="*/ 56 w 168"/>
              <a:gd name="T25" fmla="*/ 70 h 128"/>
              <a:gd name="T26" fmla="*/ 56 w 168"/>
              <a:gd name="T27" fmla="*/ 120 h 128"/>
              <a:gd name="T28" fmla="*/ 62 w 168"/>
              <a:gd name="T29" fmla="*/ 120 h 128"/>
              <a:gd name="T30" fmla="*/ 62 w 168"/>
              <a:gd name="T31" fmla="*/ 74 h 128"/>
              <a:gd name="T32" fmla="*/ 72 w 168"/>
              <a:gd name="T33" fmla="*/ 70 h 128"/>
              <a:gd name="T34" fmla="*/ 72 w 168"/>
              <a:gd name="T35" fmla="*/ 120 h 128"/>
              <a:gd name="T36" fmla="*/ 78 w 168"/>
              <a:gd name="T37" fmla="*/ 120 h 128"/>
              <a:gd name="T38" fmla="*/ 78 w 168"/>
              <a:gd name="T39" fmla="*/ 68 h 128"/>
              <a:gd name="T40" fmla="*/ 86 w 168"/>
              <a:gd name="T41" fmla="*/ 64 h 128"/>
              <a:gd name="T42" fmla="*/ 86 w 168"/>
              <a:gd name="T43" fmla="*/ 120 h 128"/>
              <a:gd name="T44" fmla="*/ 92 w 168"/>
              <a:gd name="T45" fmla="*/ 120 h 128"/>
              <a:gd name="T46" fmla="*/ 92 w 168"/>
              <a:gd name="T47" fmla="*/ 60 h 128"/>
              <a:gd name="T48" fmla="*/ 102 w 168"/>
              <a:gd name="T49" fmla="*/ 56 h 128"/>
              <a:gd name="T50" fmla="*/ 102 w 168"/>
              <a:gd name="T51" fmla="*/ 120 h 128"/>
              <a:gd name="T52" fmla="*/ 108 w 168"/>
              <a:gd name="T53" fmla="*/ 120 h 128"/>
              <a:gd name="T54" fmla="*/ 108 w 168"/>
              <a:gd name="T55" fmla="*/ 52 h 128"/>
              <a:gd name="T56" fmla="*/ 116 w 168"/>
              <a:gd name="T57" fmla="*/ 48 h 128"/>
              <a:gd name="T58" fmla="*/ 116 w 168"/>
              <a:gd name="T59" fmla="*/ 120 h 128"/>
              <a:gd name="T60" fmla="*/ 122 w 168"/>
              <a:gd name="T61" fmla="*/ 120 h 128"/>
              <a:gd name="T62" fmla="*/ 122 w 168"/>
              <a:gd name="T63" fmla="*/ 46 h 128"/>
              <a:gd name="T64" fmla="*/ 132 w 168"/>
              <a:gd name="T65" fmla="*/ 40 h 128"/>
              <a:gd name="T66" fmla="*/ 132 w 168"/>
              <a:gd name="T67" fmla="*/ 120 h 128"/>
              <a:gd name="T68" fmla="*/ 164 w 168"/>
              <a:gd name="T69" fmla="*/ 120 h 128"/>
              <a:gd name="T70" fmla="*/ 164 w 168"/>
              <a:gd name="T71" fmla="*/ 128 h 128"/>
              <a:gd name="T72" fmla="*/ 8 w 168"/>
              <a:gd name="T73" fmla="*/ 128 h 128"/>
              <a:gd name="T74" fmla="*/ 0 w 168"/>
              <a:gd name="T75" fmla="*/ 128 h 128"/>
              <a:gd name="T76" fmla="*/ 0 w 168"/>
              <a:gd name="T77" fmla="*/ 120 h 128"/>
              <a:gd name="T78" fmla="*/ 0 w 168"/>
              <a:gd name="T79" fmla="*/ 2 h 128"/>
              <a:gd name="T80" fmla="*/ 8 w 168"/>
              <a:gd name="T81" fmla="*/ 2 h 128"/>
              <a:gd name="T82" fmla="*/ 8 w 168"/>
              <a:gd name="T83" fmla="*/ 50 h 128"/>
              <a:gd name="T84" fmla="*/ 50 w 168"/>
              <a:gd name="T85" fmla="*/ 32 h 128"/>
              <a:gd name="T86" fmla="*/ 56 w 168"/>
              <a:gd name="T87" fmla="*/ 30 h 128"/>
              <a:gd name="T88" fmla="*/ 58 w 168"/>
              <a:gd name="T89" fmla="*/ 34 h 128"/>
              <a:gd name="T90" fmla="*/ 66 w 168"/>
              <a:gd name="T91" fmla="*/ 46 h 128"/>
              <a:gd name="T92" fmla="*/ 130 w 168"/>
              <a:gd name="T93" fmla="*/ 14 h 128"/>
              <a:gd name="T94" fmla="*/ 124 w 168"/>
              <a:gd name="T95" fmla="*/ 0 h 128"/>
              <a:gd name="T96" fmla="*/ 146 w 168"/>
              <a:gd name="T97" fmla="*/ 2 h 128"/>
              <a:gd name="T98" fmla="*/ 168 w 168"/>
              <a:gd name="T99" fmla="*/ 2 h 128"/>
              <a:gd name="T100" fmla="*/ 156 w 168"/>
              <a:gd name="T101" fmla="*/ 20 h 128"/>
              <a:gd name="T102" fmla="*/ 144 w 168"/>
              <a:gd name="T103" fmla="*/ 40 h 128"/>
              <a:gd name="T104" fmla="*/ 138 w 168"/>
              <a:gd name="T105" fmla="*/ 26 h 128"/>
              <a:gd name="T106" fmla="*/ 68 w 168"/>
              <a:gd name="T107" fmla="*/ 60 h 128"/>
              <a:gd name="T108" fmla="*/ 62 w 168"/>
              <a:gd name="T109" fmla="*/ 64 h 128"/>
              <a:gd name="T110" fmla="*/ 58 w 168"/>
              <a:gd name="T111" fmla="*/ 58 h 128"/>
              <a:gd name="T112" fmla="*/ 50 w 168"/>
              <a:gd name="T113" fmla="*/ 48 h 128"/>
              <a:gd name="T114" fmla="*/ 8 w 168"/>
              <a:gd name="T115" fmla="*/ 64 h 128"/>
              <a:gd name="T116" fmla="*/ 8 w 168"/>
              <a:gd name="T117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8" h="128">
                <a:moveTo>
                  <a:pt x="8" y="120"/>
                </a:moveTo>
                <a:lnTo>
                  <a:pt x="18" y="120"/>
                </a:lnTo>
                <a:lnTo>
                  <a:pt x="18" y="72"/>
                </a:lnTo>
                <a:lnTo>
                  <a:pt x="26" y="68"/>
                </a:lnTo>
                <a:lnTo>
                  <a:pt x="26" y="120"/>
                </a:lnTo>
                <a:lnTo>
                  <a:pt x="32" y="120"/>
                </a:lnTo>
                <a:lnTo>
                  <a:pt x="32" y="66"/>
                </a:lnTo>
                <a:lnTo>
                  <a:pt x="42" y="62"/>
                </a:lnTo>
                <a:lnTo>
                  <a:pt x="42" y="120"/>
                </a:lnTo>
                <a:lnTo>
                  <a:pt x="48" y="120"/>
                </a:lnTo>
                <a:lnTo>
                  <a:pt x="48" y="60"/>
                </a:lnTo>
                <a:lnTo>
                  <a:pt x="48" y="60"/>
                </a:lnTo>
                <a:lnTo>
                  <a:pt x="56" y="70"/>
                </a:lnTo>
                <a:lnTo>
                  <a:pt x="56" y="120"/>
                </a:lnTo>
                <a:lnTo>
                  <a:pt x="62" y="120"/>
                </a:lnTo>
                <a:lnTo>
                  <a:pt x="62" y="74"/>
                </a:lnTo>
                <a:lnTo>
                  <a:pt x="72" y="70"/>
                </a:lnTo>
                <a:lnTo>
                  <a:pt x="72" y="120"/>
                </a:lnTo>
                <a:lnTo>
                  <a:pt x="78" y="120"/>
                </a:lnTo>
                <a:lnTo>
                  <a:pt x="78" y="68"/>
                </a:lnTo>
                <a:lnTo>
                  <a:pt x="86" y="64"/>
                </a:lnTo>
                <a:lnTo>
                  <a:pt x="86" y="120"/>
                </a:lnTo>
                <a:lnTo>
                  <a:pt x="92" y="120"/>
                </a:lnTo>
                <a:lnTo>
                  <a:pt x="92" y="60"/>
                </a:lnTo>
                <a:lnTo>
                  <a:pt x="102" y="56"/>
                </a:lnTo>
                <a:lnTo>
                  <a:pt x="102" y="120"/>
                </a:lnTo>
                <a:lnTo>
                  <a:pt x="108" y="120"/>
                </a:lnTo>
                <a:lnTo>
                  <a:pt x="108" y="52"/>
                </a:lnTo>
                <a:lnTo>
                  <a:pt x="116" y="48"/>
                </a:lnTo>
                <a:lnTo>
                  <a:pt x="116" y="120"/>
                </a:lnTo>
                <a:lnTo>
                  <a:pt x="122" y="120"/>
                </a:lnTo>
                <a:lnTo>
                  <a:pt x="122" y="46"/>
                </a:lnTo>
                <a:lnTo>
                  <a:pt x="132" y="40"/>
                </a:lnTo>
                <a:lnTo>
                  <a:pt x="132" y="120"/>
                </a:lnTo>
                <a:lnTo>
                  <a:pt x="164" y="120"/>
                </a:lnTo>
                <a:lnTo>
                  <a:pt x="164" y="128"/>
                </a:lnTo>
                <a:lnTo>
                  <a:pt x="8" y="128"/>
                </a:lnTo>
                <a:lnTo>
                  <a:pt x="0" y="128"/>
                </a:lnTo>
                <a:lnTo>
                  <a:pt x="0" y="120"/>
                </a:lnTo>
                <a:lnTo>
                  <a:pt x="0" y="2"/>
                </a:lnTo>
                <a:lnTo>
                  <a:pt x="8" y="2"/>
                </a:lnTo>
                <a:lnTo>
                  <a:pt x="8" y="50"/>
                </a:lnTo>
                <a:lnTo>
                  <a:pt x="50" y="32"/>
                </a:lnTo>
                <a:lnTo>
                  <a:pt x="56" y="30"/>
                </a:lnTo>
                <a:lnTo>
                  <a:pt x="58" y="34"/>
                </a:lnTo>
                <a:lnTo>
                  <a:pt x="66" y="46"/>
                </a:lnTo>
                <a:lnTo>
                  <a:pt x="130" y="14"/>
                </a:lnTo>
                <a:lnTo>
                  <a:pt x="124" y="0"/>
                </a:lnTo>
                <a:lnTo>
                  <a:pt x="146" y="2"/>
                </a:lnTo>
                <a:lnTo>
                  <a:pt x="168" y="2"/>
                </a:lnTo>
                <a:lnTo>
                  <a:pt x="156" y="20"/>
                </a:lnTo>
                <a:lnTo>
                  <a:pt x="144" y="40"/>
                </a:lnTo>
                <a:lnTo>
                  <a:pt x="138" y="26"/>
                </a:lnTo>
                <a:lnTo>
                  <a:pt x="68" y="60"/>
                </a:lnTo>
                <a:lnTo>
                  <a:pt x="62" y="64"/>
                </a:lnTo>
                <a:lnTo>
                  <a:pt x="58" y="58"/>
                </a:lnTo>
                <a:lnTo>
                  <a:pt x="50" y="48"/>
                </a:lnTo>
                <a:lnTo>
                  <a:pt x="8" y="64"/>
                </a:lnTo>
                <a:lnTo>
                  <a:pt x="8" y="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174"/>
          <p:cNvSpPr>
            <a:spLocks noEditPoints="1"/>
          </p:cNvSpPr>
          <p:nvPr/>
        </p:nvSpPr>
        <p:spPr bwMode="auto">
          <a:xfrm>
            <a:off x="3551558" y="2631966"/>
            <a:ext cx="882435" cy="832861"/>
          </a:xfrm>
          <a:custGeom>
            <a:avLst/>
            <a:gdLst>
              <a:gd name="T0" fmla="*/ 104 w 178"/>
              <a:gd name="T1" fmla="*/ 8 h 168"/>
              <a:gd name="T2" fmla="*/ 128 w 178"/>
              <a:gd name="T3" fmla="*/ 28 h 168"/>
              <a:gd name="T4" fmla="*/ 144 w 178"/>
              <a:gd name="T5" fmla="*/ 68 h 168"/>
              <a:gd name="T6" fmla="*/ 128 w 178"/>
              <a:gd name="T7" fmla="*/ 86 h 168"/>
              <a:gd name="T8" fmla="*/ 130 w 178"/>
              <a:gd name="T9" fmla="*/ 72 h 168"/>
              <a:gd name="T10" fmla="*/ 122 w 178"/>
              <a:gd name="T11" fmla="*/ 42 h 168"/>
              <a:gd name="T12" fmla="*/ 106 w 178"/>
              <a:gd name="T13" fmla="*/ 26 h 168"/>
              <a:gd name="T14" fmla="*/ 86 w 178"/>
              <a:gd name="T15" fmla="*/ 16 h 168"/>
              <a:gd name="T16" fmla="*/ 72 w 178"/>
              <a:gd name="T17" fmla="*/ 14 h 168"/>
              <a:gd name="T18" fmla="*/ 44 w 178"/>
              <a:gd name="T19" fmla="*/ 22 h 168"/>
              <a:gd name="T20" fmla="*/ 38 w 178"/>
              <a:gd name="T21" fmla="*/ 26 h 168"/>
              <a:gd name="T22" fmla="*/ 22 w 178"/>
              <a:gd name="T23" fmla="*/ 46 h 168"/>
              <a:gd name="T24" fmla="*/ 14 w 178"/>
              <a:gd name="T25" fmla="*/ 72 h 168"/>
              <a:gd name="T26" fmla="*/ 32 w 178"/>
              <a:gd name="T27" fmla="*/ 112 h 168"/>
              <a:gd name="T28" fmla="*/ 58 w 178"/>
              <a:gd name="T29" fmla="*/ 126 h 168"/>
              <a:gd name="T30" fmla="*/ 78 w 178"/>
              <a:gd name="T31" fmla="*/ 128 h 168"/>
              <a:gd name="T32" fmla="*/ 62 w 178"/>
              <a:gd name="T33" fmla="*/ 142 h 168"/>
              <a:gd name="T34" fmla="*/ 12 w 178"/>
              <a:gd name="T35" fmla="*/ 112 h 168"/>
              <a:gd name="T36" fmla="*/ 8 w 178"/>
              <a:gd name="T37" fmla="*/ 40 h 168"/>
              <a:gd name="T38" fmla="*/ 28 w 178"/>
              <a:gd name="T39" fmla="*/ 14 h 168"/>
              <a:gd name="T40" fmla="*/ 70 w 178"/>
              <a:gd name="T41" fmla="*/ 0 h 168"/>
              <a:gd name="T42" fmla="*/ 140 w 178"/>
              <a:gd name="T43" fmla="*/ 116 h 168"/>
              <a:gd name="T44" fmla="*/ 90 w 178"/>
              <a:gd name="T45" fmla="*/ 150 h 168"/>
              <a:gd name="T46" fmla="*/ 140 w 178"/>
              <a:gd name="T47" fmla="*/ 156 h 168"/>
              <a:gd name="T48" fmla="*/ 114 w 178"/>
              <a:gd name="T49" fmla="*/ 156 h 168"/>
              <a:gd name="T50" fmla="*/ 156 w 178"/>
              <a:gd name="T51" fmla="*/ 148 h 168"/>
              <a:gd name="T52" fmla="*/ 154 w 178"/>
              <a:gd name="T53" fmla="*/ 150 h 168"/>
              <a:gd name="T54" fmla="*/ 176 w 178"/>
              <a:gd name="T55" fmla="*/ 128 h 168"/>
              <a:gd name="T56" fmla="*/ 178 w 178"/>
              <a:gd name="T57" fmla="*/ 102 h 168"/>
              <a:gd name="T58" fmla="*/ 134 w 178"/>
              <a:gd name="T59" fmla="*/ 94 h 168"/>
              <a:gd name="T60" fmla="*/ 90 w 178"/>
              <a:gd name="T61" fmla="*/ 124 h 168"/>
              <a:gd name="T62" fmla="*/ 90 w 178"/>
              <a:gd name="T63" fmla="*/ 140 h 168"/>
              <a:gd name="T64" fmla="*/ 112 w 178"/>
              <a:gd name="T65" fmla="*/ 168 h 168"/>
              <a:gd name="T66" fmla="*/ 142 w 178"/>
              <a:gd name="T67" fmla="*/ 160 h 168"/>
              <a:gd name="T68" fmla="*/ 176 w 178"/>
              <a:gd name="T69" fmla="*/ 142 h 168"/>
              <a:gd name="T70" fmla="*/ 128 w 178"/>
              <a:gd name="T71" fmla="*/ 146 h 168"/>
              <a:gd name="T72" fmla="*/ 142 w 178"/>
              <a:gd name="T73" fmla="*/ 134 h 168"/>
              <a:gd name="T74" fmla="*/ 156 w 178"/>
              <a:gd name="T75" fmla="*/ 134 h 168"/>
              <a:gd name="T76" fmla="*/ 158 w 178"/>
              <a:gd name="T77" fmla="*/ 134 h 168"/>
              <a:gd name="T78" fmla="*/ 116 w 178"/>
              <a:gd name="T79" fmla="*/ 134 h 168"/>
              <a:gd name="T80" fmla="*/ 142 w 178"/>
              <a:gd name="T81" fmla="*/ 126 h 168"/>
              <a:gd name="T82" fmla="*/ 92 w 178"/>
              <a:gd name="T83" fmla="*/ 114 h 168"/>
              <a:gd name="T84" fmla="*/ 174 w 178"/>
              <a:gd name="T85" fmla="*/ 110 h 168"/>
              <a:gd name="T86" fmla="*/ 154 w 178"/>
              <a:gd name="T87" fmla="*/ 110 h 168"/>
              <a:gd name="T88" fmla="*/ 154 w 178"/>
              <a:gd name="T89" fmla="*/ 110 h 168"/>
              <a:gd name="T90" fmla="*/ 120 w 178"/>
              <a:gd name="T91" fmla="*/ 114 h 168"/>
              <a:gd name="T92" fmla="*/ 34 w 178"/>
              <a:gd name="T93" fmla="*/ 34 h 168"/>
              <a:gd name="T94" fmla="*/ 110 w 178"/>
              <a:gd name="T95" fmla="*/ 34 h 168"/>
              <a:gd name="T96" fmla="*/ 34 w 178"/>
              <a:gd name="T97" fmla="*/ 110 h 168"/>
              <a:gd name="T98" fmla="*/ 74 w 178"/>
              <a:gd name="T99" fmla="*/ 126 h 168"/>
              <a:gd name="T100" fmla="*/ 74 w 178"/>
              <a:gd name="T101" fmla="*/ 34 h 168"/>
              <a:gd name="T102" fmla="*/ 124 w 178"/>
              <a:gd name="T103" fmla="*/ 70 h 168"/>
              <a:gd name="T104" fmla="*/ 32 w 178"/>
              <a:gd name="T105" fmla="*/ 70 h 168"/>
              <a:gd name="T106" fmla="*/ 70 w 178"/>
              <a:gd name="T107" fmla="*/ 60 h 168"/>
              <a:gd name="T108" fmla="*/ 52 w 178"/>
              <a:gd name="T109" fmla="*/ 48 h 168"/>
              <a:gd name="T110" fmla="*/ 64 w 178"/>
              <a:gd name="T111" fmla="*/ 80 h 168"/>
              <a:gd name="T112" fmla="*/ 82 w 178"/>
              <a:gd name="T113" fmla="*/ 76 h 168"/>
              <a:gd name="T114" fmla="*/ 102 w 178"/>
              <a:gd name="T115" fmla="*/ 48 h 168"/>
              <a:gd name="T116" fmla="*/ 78 w 178"/>
              <a:gd name="T117" fmla="*/ 6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8" h="168">
                <a:moveTo>
                  <a:pt x="82" y="0"/>
                </a:moveTo>
                <a:lnTo>
                  <a:pt x="82" y="0"/>
                </a:lnTo>
                <a:lnTo>
                  <a:pt x="82" y="0"/>
                </a:lnTo>
                <a:lnTo>
                  <a:pt x="82" y="0"/>
                </a:lnTo>
                <a:lnTo>
                  <a:pt x="94" y="4"/>
                </a:lnTo>
                <a:lnTo>
                  <a:pt x="104" y="8"/>
                </a:lnTo>
                <a:lnTo>
                  <a:pt x="104" y="8"/>
                </a:lnTo>
                <a:lnTo>
                  <a:pt x="104" y="8"/>
                </a:lnTo>
                <a:lnTo>
                  <a:pt x="104" y="8"/>
                </a:lnTo>
                <a:lnTo>
                  <a:pt x="118" y="16"/>
                </a:lnTo>
                <a:lnTo>
                  <a:pt x="128" y="28"/>
                </a:lnTo>
                <a:lnTo>
                  <a:pt x="128" y="28"/>
                </a:lnTo>
                <a:lnTo>
                  <a:pt x="136" y="42"/>
                </a:lnTo>
                <a:lnTo>
                  <a:pt x="142" y="56"/>
                </a:lnTo>
                <a:lnTo>
                  <a:pt x="142" y="56"/>
                </a:lnTo>
                <a:lnTo>
                  <a:pt x="142" y="58"/>
                </a:lnTo>
                <a:lnTo>
                  <a:pt x="142" y="58"/>
                </a:lnTo>
                <a:lnTo>
                  <a:pt x="144" y="68"/>
                </a:lnTo>
                <a:lnTo>
                  <a:pt x="144" y="80"/>
                </a:lnTo>
                <a:lnTo>
                  <a:pt x="142" y="80"/>
                </a:lnTo>
                <a:lnTo>
                  <a:pt x="142" y="80"/>
                </a:lnTo>
                <a:lnTo>
                  <a:pt x="126" y="88"/>
                </a:lnTo>
                <a:lnTo>
                  <a:pt x="126" y="88"/>
                </a:lnTo>
                <a:lnTo>
                  <a:pt x="128" y="86"/>
                </a:lnTo>
                <a:lnTo>
                  <a:pt x="128" y="86"/>
                </a:lnTo>
                <a:lnTo>
                  <a:pt x="128" y="78"/>
                </a:lnTo>
                <a:lnTo>
                  <a:pt x="128" y="78"/>
                </a:lnTo>
                <a:lnTo>
                  <a:pt x="128" y="78"/>
                </a:lnTo>
                <a:lnTo>
                  <a:pt x="130" y="72"/>
                </a:lnTo>
                <a:lnTo>
                  <a:pt x="130" y="72"/>
                </a:lnTo>
                <a:lnTo>
                  <a:pt x="128" y="60"/>
                </a:lnTo>
                <a:lnTo>
                  <a:pt x="128" y="58"/>
                </a:lnTo>
                <a:lnTo>
                  <a:pt x="128" y="58"/>
                </a:lnTo>
                <a:lnTo>
                  <a:pt x="128" y="58"/>
                </a:lnTo>
                <a:lnTo>
                  <a:pt x="126" y="50"/>
                </a:lnTo>
                <a:lnTo>
                  <a:pt x="122" y="42"/>
                </a:lnTo>
                <a:lnTo>
                  <a:pt x="122" y="42"/>
                </a:lnTo>
                <a:lnTo>
                  <a:pt x="118" y="36"/>
                </a:lnTo>
                <a:lnTo>
                  <a:pt x="118" y="36"/>
                </a:lnTo>
                <a:lnTo>
                  <a:pt x="112" y="32"/>
                </a:lnTo>
                <a:lnTo>
                  <a:pt x="112" y="32"/>
                </a:lnTo>
                <a:lnTo>
                  <a:pt x="106" y="26"/>
                </a:lnTo>
                <a:lnTo>
                  <a:pt x="98" y="20"/>
                </a:lnTo>
                <a:lnTo>
                  <a:pt x="98" y="20"/>
                </a:lnTo>
                <a:lnTo>
                  <a:pt x="98" y="20"/>
                </a:lnTo>
                <a:lnTo>
                  <a:pt x="98" y="20"/>
                </a:lnTo>
                <a:lnTo>
                  <a:pt x="86" y="16"/>
                </a:lnTo>
                <a:lnTo>
                  <a:pt x="86" y="16"/>
                </a:lnTo>
                <a:lnTo>
                  <a:pt x="80" y="14"/>
                </a:lnTo>
                <a:lnTo>
                  <a:pt x="80" y="14"/>
                </a:lnTo>
                <a:lnTo>
                  <a:pt x="80" y="14"/>
                </a:lnTo>
                <a:lnTo>
                  <a:pt x="80" y="14"/>
                </a:lnTo>
                <a:lnTo>
                  <a:pt x="72" y="14"/>
                </a:lnTo>
                <a:lnTo>
                  <a:pt x="72" y="14"/>
                </a:lnTo>
                <a:lnTo>
                  <a:pt x="60" y="16"/>
                </a:lnTo>
                <a:lnTo>
                  <a:pt x="60" y="16"/>
                </a:lnTo>
                <a:lnTo>
                  <a:pt x="60" y="16"/>
                </a:lnTo>
                <a:lnTo>
                  <a:pt x="60" y="16"/>
                </a:lnTo>
                <a:lnTo>
                  <a:pt x="52" y="18"/>
                </a:lnTo>
                <a:lnTo>
                  <a:pt x="44" y="22"/>
                </a:lnTo>
                <a:lnTo>
                  <a:pt x="44" y="22"/>
                </a:lnTo>
                <a:lnTo>
                  <a:pt x="38" y="26"/>
                </a:lnTo>
                <a:lnTo>
                  <a:pt x="38" y="26"/>
                </a:lnTo>
                <a:lnTo>
                  <a:pt x="38" y="26"/>
                </a:lnTo>
                <a:lnTo>
                  <a:pt x="38" y="26"/>
                </a:lnTo>
                <a:lnTo>
                  <a:pt x="38" y="26"/>
                </a:lnTo>
                <a:lnTo>
                  <a:pt x="32" y="32"/>
                </a:lnTo>
                <a:lnTo>
                  <a:pt x="32" y="32"/>
                </a:lnTo>
                <a:lnTo>
                  <a:pt x="22" y="44"/>
                </a:lnTo>
                <a:lnTo>
                  <a:pt x="22" y="44"/>
                </a:lnTo>
                <a:lnTo>
                  <a:pt x="22" y="44"/>
                </a:lnTo>
                <a:lnTo>
                  <a:pt x="22" y="46"/>
                </a:lnTo>
                <a:lnTo>
                  <a:pt x="22" y="46"/>
                </a:lnTo>
                <a:lnTo>
                  <a:pt x="22" y="46"/>
                </a:lnTo>
                <a:lnTo>
                  <a:pt x="18" y="56"/>
                </a:lnTo>
                <a:lnTo>
                  <a:pt x="18" y="56"/>
                </a:lnTo>
                <a:lnTo>
                  <a:pt x="18" y="56"/>
                </a:lnTo>
                <a:lnTo>
                  <a:pt x="14" y="72"/>
                </a:lnTo>
                <a:lnTo>
                  <a:pt x="14" y="72"/>
                </a:lnTo>
                <a:lnTo>
                  <a:pt x="16" y="84"/>
                </a:lnTo>
                <a:lnTo>
                  <a:pt x="20" y="94"/>
                </a:lnTo>
                <a:lnTo>
                  <a:pt x="24" y="104"/>
                </a:lnTo>
                <a:lnTo>
                  <a:pt x="32" y="112"/>
                </a:lnTo>
                <a:lnTo>
                  <a:pt x="32" y="112"/>
                </a:lnTo>
                <a:lnTo>
                  <a:pt x="40" y="120"/>
                </a:lnTo>
                <a:lnTo>
                  <a:pt x="50" y="124"/>
                </a:lnTo>
                <a:lnTo>
                  <a:pt x="50" y="124"/>
                </a:lnTo>
                <a:lnTo>
                  <a:pt x="50" y="124"/>
                </a:lnTo>
                <a:lnTo>
                  <a:pt x="58" y="126"/>
                </a:lnTo>
                <a:lnTo>
                  <a:pt x="58" y="126"/>
                </a:lnTo>
                <a:lnTo>
                  <a:pt x="64" y="128"/>
                </a:lnTo>
                <a:lnTo>
                  <a:pt x="64" y="128"/>
                </a:lnTo>
                <a:lnTo>
                  <a:pt x="64" y="128"/>
                </a:lnTo>
                <a:lnTo>
                  <a:pt x="64" y="128"/>
                </a:lnTo>
                <a:lnTo>
                  <a:pt x="78" y="128"/>
                </a:lnTo>
                <a:lnTo>
                  <a:pt x="78" y="128"/>
                </a:lnTo>
                <a:lnTo>
                  <a:pt x="78" y="142"/>
                </a:lnTo>
                <a:lnTo>
                  <a:pt x="78" y="142"/>
                </a:lnTo>
                <a:lnTo>
                  <a:pt x="64" y="142"/>
                </a:lnTo>
                <a:lnTo>
                  <a:pt x="62" y="142"/>
                </a:lnTo>
                <a:lnTo>
                  <a:pt x="62" y="142"/>
                </a:lnTo>
                <a:lnTo>
                  <a:pt x="62" y="142"/>
                </a:lnTo>
                <a:lnTo>
                  <a:pt x="50" y="140"/>
                </a:lnTo>
                <a:lnTo>
                  <a:pt x="40" y="136"/>
                </a:lnTo>
                <a:lnTo>
                  <a:pt x="30" y="130"/>
                </a:lnTo>
                <a:lnTo>
                  <a:pt x="22" y="122"/>
                </a:lnTo>
                <a:lnTo>
                  <a:pt x="22" y="122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4"/>
                </a:lnTo>
                <a:lnTo>
                  <a:pt x="8" y="40"/>
                </a:lnTo>
                <a:lnTo>
                  <a:pt x="8" y="40"/>
                </a:lnTo>
                <a:lnTo>
                  <a:pt x="8" y="38"/>
                </a:lnTo>
                <a:lnTo>
                  <a:pt x="8" y="38"/>
                </a:lnTo>
                <a:lnTo>
                  <a:pt x="18" y="26"/>
                </a:lnTo>
                <a:lnTo>
                  <a:pt x="28" y="14"/>
                </a:lnTo>
                <a:lnTo>
                  <a:pt x="28" y="14"/>
                </a:lnTo>
                <a:lnTo>
                  <a:pt x="42" y="6"/>
                </a:lnTo>
                <a:lnTo>
                  <a:pt x="58" y="2"/>
                </a:lnTo>
                <a:lnTo>
                  <a:pt x="58" y="2"/>
                </a:lnTo>
                <a:lnTo>
                  <a:pt x="58" y="2"/>
                </a:lnTo>
                <a:lnTo>
                  <a:pt x="58" y="2"/>
                </a:lnTo>
                <a:lnTo>
                  <a:pt x="70" y="0"/>
                </a:lnTo>
                <a:lnTo>
                  <a:pt x="82" y="0"/>
                </a:lnTo>
                <a:lnTo>
                  <a:pt x="82" y="0"/>
                </a:lnTo>
                <a:close/>
                <a:moveTo>
                  <a:pt x="98" y="112"/>
                </a:moveTo>
                <a:lnTo>
                  <a:pt x="116" y="122"/>
                </a:lnTo>
                <a:lnTo>
                  <a:pt x="116" y="122"/>
                </a:lnTo>
                <a:lnTo>
                  <a:pt x="140" y="116"/>
                </a:lnTo>
                <a:lnTo>
                  <a:pt x="120" y="106"/>
                </a:lnTo>
                <a:lnTo>
                  <a:pt x="120" y="106"/>
                </a:lnTo>
                <a:lnTo>
                  <a:pt x="98" y="112"/>
                </a:lnTo>
                <a:lnTo>
                  <a:pt x="98" y="112"/>
                </a:lnTo>
                <a:close/>
                <a:moveTo>
                  <a:pt x="90" y="144"/>
                </a:moveTo>
                <a:lnTo>
                  <a:pt x="90" y="150"/>
                </a:lnTo>
                <a:lnTo>
                  <a:pt x="114" y="164"/>
                </a:lnTo>
                <a:lnTo>
                  <a:pt x="114" y="164"/>
                </a:lnTo>
                <a:lnTo>
                  <a:pt x="126" y="160"/>
                </a:lnTo>
                <a:lnTo>
                  <a:pt x="126" y="160"/>
                </a:lnTo>
                <a:lnTo>
                  <a:pt x="140" y="156"/>
                </a:lnTo>
                <a:lnTo>
                  <a:pt x="140" y="156"/>
                </a:lnTo>
                <a:lnTo>
                  <a:pt x="140" y="156"/>
                </a:lnTo>
                <a:lnTo>
                  <a:pt x="140" y="150"/>
                </a:lnTo>
                <a:lnTo>
                  <a:pt x="140" y="150"/>
                </a:lnTo>
                <a:lnTo>
                  <a:pt x="116" y="156"/>
                </a:lnTo>
                <a:lnTo>
                  <a:pt x="114" y="156"/>
                </a:lnTo>
                <a:lnTo>
                  <a:pt x="114" y="156"/>
                </a:lnTo>
                <a:lnTo>
                  <a:pt x="90" y="144"/>
                </a:lnTo>
                <a:lnTo>
                  <a:pt x="90" y="144"/>
                </a:lnTo>
                <a:close/>
                <a:moveTo>
                  <a:pt x="154" y="150"/>
                </a:moveTo>
                <a:lnTo>
                  <a:pt x="154" y="150"/>
                </a:lnTo>
                <a:lnTo>
                  <a:pt x="156" y="148"/>
                </a:lnTo>
                <a:lnTo>
                  <a:pt x="156" y="148"/>
                </a:lnTo>
                <a:lnTo>
                  <a:pt x="172" y="140"/>
                </a:lnTo>
                <a:lnTo>
                  <a:pt x="170" y="134"/>
                </a:lnTo>
                <a:lnTo>
                  <a:pt x="170" y="134"/>
                </a:lnTo>
                <a:lnTo>
                  <a:pt x="154" y="144"/>
                </a:lnTo>
                <a:lnTo>
                  <a:pt x="154" y="150"/>
                </a:lnTo>
                <a:lnTo>
                  <a:pt x="154" y="150"/>
                </a:lnTo>
                <a:close/>
                <a:moveTo>
                  <a:pt x="176" y="142"/>
                </a:moveTo>
                <a:lnTo>
                  <a:pt x="176" y="132"/>
                </a:lnTo>
                <a:lnTo>
                  <a:pt x="174" y="130"/>
                </a:lnTo>
                <a:lnTo>
                  <a:pt x="174" y="130"/>
                </a:lnTo>
                <a:lnTo>
                  <a:pt x="176" y="128"/>
                </a:lnTo>
                <a:lnTo>
                  <a:pt x="176" y="128"/>
                </a:lnTo>
                <a:lnTo>
                  <a:pt x="176" y="116"/>
                </a:lnTo>
                <a:lnTo>
                  <a:pt x="174" y="116"/>
                </a:lnTo>
                <a:lnTo>
                  <a:pt x="174" y="116"/>
                </a:lnTo>
                <a:lnTo>
                  <a:pt x="176" y="114"/>
                </a:lnTo>
                <a:lnTo>
                  <a:pt x="178" y="114"/>
                </a:lnTo>
                <a:lnTo>
                  <a:pt x="178" y="102"/>
                </a:lnTo>
                <a:lnTo>
                  <a:pt x="174" y="100"/>
                </a:lnTo>
                <a:lnTo>
                  <a:pt x="150" y="86"/>
                </a:lnTo>
                <a:lnTo>
                  <a:pt x="148" y="86"/>
                </a:lnTo>
                <a:lnTo>
                  <a:pt x="148" y="86"/>
                </a:lnTo>
                <a:lnTo>
                  <a:pt x="148" y="86"/>
                </a:lnTo>
                <a:lnTo>
                  <a:pt x="134" y="94"/>
                </a:lnTo>
                <a:lnTo>
                  <a:pt x="118" y="102"/>
                </a:lnTo>
                <a:lnTo>
                  <a:pt x="88" y="110"/>
                </a:lnTo>
                <a:lnTo>
                  <a:pt x="88" y="122"/>
                </a:lnTo>
                <a:lnTo>
                  <a:pt x="88" y="122"/>
                </a:lnTo>
                <a:lnTo>
                  <a:pt x="88" y="124"/>
                </a:lnTo>
                <a:lnTo>
                  <a:pt x="90" y="124"/>
                </a:lnTo>
                <a:lnTo>
                  <a:pt x="90" y="124"/>
                </a:lnTo>
                <a:lnTo>
                  <a:pt x="86" y="126"/>
                </a:lnTo>
                <a:lnTo>
                  <a:pt x="86" y="136"/>
                </a:lnTo>
                <a:lnTo>
                  <a:pt x="86" y="138"/>
                </a:lnTo>
                <a:lnTo>
                  <a:pt x="88" y="138"/>
                </a:lnTo>
                <a:lnTo>
                  <a:pt x="90" y="140"/>
                </a:lnTo>
                <a:lnTo>
                  <a:pt x="90" y="140"/>
                </a:lnTo>
                <a:lnTo>
                  <a:pt x="86" y="140"/>
                </a:lnTo>
                <a:lnTo>
                  <a:pt x="86" y="150"/>
                </a:lnTo>
                <a:lnTo>
                  <a:pt x="86" y="152"/>
                </a:lnTo>
                <a:lnTo>
                  <a:pt x="86" y="152"/>
                </a:lnTo>
                <a:lnTo>
                  <a:pt x="112" y="168"/>
                </a:lnTo>
                <a:lnTo>
                  <a:pt x="114" y="168"/>
                </a:lnTo>
                <a:lnTo>
                  <a:pt x="114" y="168"/>
                </a:lnTo>
                <a:lnTo>
                  <a:pt x="114" y="168"/>
                </a:lnTo>
                <a:lnTo>
                  <a:pt x="128" y="164"/>
                </a:lnTo>
                <a:lnTo>
                  <a:pt x="128" y="164"/>
                </a:lnTo>
                <a:lnTo>
                  <a:pt x="142" y="160"/>
                </a:lnTo>
                <a:lnTo>
                  <a:pt x="142" y="160"/>
                </a:lnTo>
                <a:lnTo>
                  <a:pt x="142" y="160"/>
                </a:lnTo>
                <a:lnTo>
                  <a:pt x="158" y="152"/>
                </a:lnTo>
                <a:lnTo>
                  <a:pt x="158" y="152"/>
                </a:lnTo>
                <a:lnTo>
                  <a:pt x="174" y="144"/>
                </a:lnTo>
                <a:lnTo>
                  <a:pt x="176" y="142"/>
                </a:lnTo>
                <a:lnTo>
                  <a:pt x="176" y="142"/>
                </a:lnTo>
                <a:close/>
                <a:moveTo>
                  <a:pt x="90" y="128"/>
                </a:moveTo>
                <a:lnTo>
                  <a:pt x="90" y="134"/>
                </a:lnTo>
                <a:lnTo>
                  <a:pt x="116" y="150"/>
                </a:lnTo>
                <a:lnTo>
                  <a:pt x="116" y="150"/>
                </a:lnTo>
                <a:lnTo>
                  <a:pt x="128" y="146"/>
                </a:lnTo>
                <a:lnTo>
                  <a:pt x="128" y="146"/>
                </a:lnTo>
                <a:lnTo>
                  <a:pt x="140" y="140"/>
                </a:lnTo>
                <a:lnTo>
                  <a:pt x="140" y="140"/>
                </a:lnTo>
                <a:lnTo>
                  <a:pt x="142" y="140"/>
                </a:lnTo>
                <a:lnTo>
                  <a:pt x="142" y="134"/>
                </a:lnTo>
                <a:lnTo>
                  <a:pt x="142" y="134"/>
                </a:lnTo>
                <a:lnTo>
                  <a:pt x="116" y="142"/>
                </a:lnTo>
                <a:lnTo>
                  <a:pt x="116" y="142"/>
                </a:lnTo>
                <a:lnTo>
                  <a:pt x="114" y="142"/>
                </a:lnTo>
                <a:lnTo>
                  <a:pt x="90" y="128"/>
                </a:lnTo>
                <a:lnTo>
                  <a:pt x="90" y="128"/>
                </a:lnTo>
                <a:close/>
                <a:moveTo>
                  <a:pt x="156" y="134"/>
                </a:moveTo>
                <a:lnTo>
                  <a:pt x="156" y="128"/>
                </a:lnTo>
                <a:lnTo>
                  <a:pt x="156" y="128"/>
                </a:lnTo>
                <a:lnTo>
                  <a:pt x="172" y="120"/>
                </a:lnTo>
                <a:lnTo>
                  <a:pt x="172" y="126"/>
                </a:lnTo>
                <a:lnTo>
                  <a:pt x="172" y="126"/>
                </a:lnTo>
                <a:lnTo>
                  <a:pt x="158" y="134"/>
                </a:lnTo>
                <a:lnTo>
                  <a:pt x="158" y="134"/>
                </a:lnTo>
                <a:lnTo>
                  <a:pt x="156" y="134"/>
                </a:lnTo>
                <a:lnTo>
                  <a:pt x="156" y="134"/>
                </a:lnTo>
                <a:close/>
                <a:moveTo>
                  <a:pt x="92" y="114"/>
                </a:moveTo>
                <a:lnTo>
                  <a:pt x="92" y="120"/>
                </a:lnTo>
                <a:lnTo>
                  <a:pt x="116" y="134"/>
                </a:lnTo>
                <a:lnTo>
                  <a:pt x="116" y="134"/>
                </a:lnTo>
                <a:lnTo>
                  <a:pt x="128" y="132"/>
                </a:lnTo>
                <a:lnTo>
                  <a:pt x="128" y="132"/>
                </a:lnTo>
                <a:lnTo>
                  <a:pt x="142" y="126"/>
                </a:lnTo>
                <a:lnTo>
                  <a:pt x="142" y="126"/>
                </a:lnTo>
                <a:lnTo>
                  <a:pt x="142" y="126"/>
                </a:lnTo>
                <a:lnTo>
                  <a:pt x="142" y="120"/>
                </a:lnTo>
                <a:lnTo>
                  <a:pt x="142" y="120"/>
                </a:lnTo>
                <a:lnTo>
                  <a:pt x="116" y="128"/>
                </a:lnTo>
                <a:lnTo>
                  <a:pt x="116" y="128"/>
                </a:lnTo>
                <a:lnTo>
                  <a:pt x="116" y="128"/>
                </a:lnTo>
                <a:lnTo>
                  <a:pt x="92" y="114"/>
                </a:lnTo>
                <a:lnTo>
                  <a:pt x="92" y="114"/>
                </a:lnTo>
                <a:close/>
                <a:moveTo>
                  <a:pt x="156" y="120"/>
                </a:moveTo>
                <a:lnTo>
                  <a:pt x="156" y="114"/>
                </a:lnTo>
                <a:lnTo>
                  <a:pt x="156" y="114"/>
                </a:lnTo>
                <a:lnTo>
                  <a:pt x="172" y="104"/>
                </a:lnTo>
                <a:lnTo>
                  <a:pt x="174" y="110"/>
                </a:lnTo>
                <a:lnTo>
                  <a:pt x="174" y="110"/>
                </a:lnTo>
                <a:lnTo>
                  <a:pt x="158" y="118"/>
                </a:lnTo>
                <a:lnTo>
                  <a:pt x="158" y="118"/>
                </a:lnTo>
                <a:lnTo>
                  <a:pt x="156" y="120"/>
                </a:lnTo>
                <a:lnTo>
                  <a:pt x="156" y="120"/>
                </a:lnTo>
                <a:close/>
                <a:moveTo>
                  <a:pt x="154" y="110"/>
                </a:moveTo>
                <a:lnTo>
                  <a:pt x="154" y="110"/>
                </a:lnTo>
                <a:lnTo>
                  <a:pt x="168" y="102"/>
                </a:lnTo>
                <a:lnTo>
                  <a:pt x="148" y="90"/>
                </a:lnTo>
                <a:lnTo>
                  <a:pt x="148" y="90"/>
                </a:lnTo>
                <a:lnTo>
                  <a:pt x="134" y="100"/>
                </a:lnTo>
                <a:lnTo>
                  <a:pt x="154" y="110"/>
                </a:lnTo>
                <a:lnTo>
                  <a:pt x="154" y="110"/>
                </a:lnTo>
                <a:close/>
                <a:moveTo>
                  <a:pt x="120" y="114"/>
                </a:moveTo>
                <a:lnTo>
                  <a:pt x="120" y="114"/>
                </a:lnTo>
                <a:lnTo>
                  <a:pt x="120" y="114"/>
                </a:lnTo>
                <a:lnTo>
                  <a:pt x="120" y="114"/>
                </a:lnTo>
                <a:lnTo>
                  <a:pt x="120" y="114"/>
                </a:lnTo>
                <a:lnTo>
                  <a:pt x="120" y="114"/>
                </a:lnTo>
                <a:lnTo>
                  <a:pt x="120" y="114"/>
                </a:lnTo>
                <a:close/>
                <a:moveTo>
                  <a:pt x="38" y="38"/>
                </a:moveTo>
                <a:lnTo>
                  <a:pt x="40" y="36"/>
                </a:lnTo>
                <a:lnTo>
                  <a:pt x="36" y="32"/>
                </a:lnTo>
                <a:lnTo>
                  <a:pt x="34" y="34"/>
                </a:lnTo>
                <a:lnTo>
                  <a:pt x="38" y="38"/>
                </a:lnTo>
                <a:lnTo>
                  <a:pt x="38" y="38"/>
                </a:lnTo>
                <a:close/>
                <a:moveTo>
                  <a:pt x="106" y="38"/>
                </a:moveTo>
                <a:lnTo>
                  <a:pt x="106" y="40"/>
                </a:lnTo>
                <a:lnTo>
                  <a:pt x="112" y="34"/>
                </a:lnTo>
                <a:lnTo>
                  <a:pt x="110" y="34"/>
                </a:lnTo>
                <a:lnTo>
                  <a:pt x="106" y="38"/>
                </a:lnTo>
                <a:lnTo>
                  <a:pt x="106" y="38"/>
                </a:lnTo>
                <a:close/>
                <a:moveTo>
                  <a:pt x="38" y="104"/>
                </a:moveTo>
                <a:lnTo>
                  <a:pt x="38" y="104"/>
                </a:lnTo>
                <a:lnTo>
                  <a:pt x="32" y="108"/>
                </a:lnTo>
                <a:lnTo>
                  <a:pt x="34" y="110"/>
                </a:lnTo>
                <a:lnTo>
                  <a:pt x="38" y="104"/>
                </a:lnTo>
                <a:lnTo>
                  <a:pt x="38" y="104"/>
                </a:lnTo>
                <a:close/>
                <a:moveTo>
                  <a:pt x="74" y="110"/>
                </a:moveTo>
                <a:lnTo>
                  <a:pt x="68" y="110"/>
                </a:lnTo>
                <a:lnTo>
                  <a:pt x="68" y="126"/>
                </a:lnTo>
                <a:lnTo>
                  <a:pt x="74" y="126"/>
                </a:lnTo>
                <a:lnTo>
                  <a:pt x="74" y="110"/>
                </a:lnTo>
                <a:lnTo>
                  <a:pt x="74" y="110"/>
                </a:lnTo>
                <a:close/>
                <a:moveTo>
                  <a:pt x="74" y="18"/>
                </a:moveTo>
                <a:lnTo>
                  <a:pt x="68" y="18"/>
                </a:lnTo>
                <a:lnTo>
                  <a:pt x="68" y="34"/>
                </a:lnTo>
                <a:lnTo>
                  <a:pt x="74" y="34"/>
                </a:lnTo>
                <a:lnTo>
                  <a:pt x="74" y="18"/>
                </a:lnTo>
                <a:lnTo>
                  <a:pt x="74" y="18"/>
                </a:lnTo>
                <a:close/>
                <a:moveTo>
                  <a:pt x="110" y="70"/>
                </a:moveTo>
                <a:lnTo>
                  <a:pt x="110" y="74"/>
                </a:lnTo>
                <a:lnTo>
                  <a:pt x="124" y="74"/>
                </a:lnTo>
                <a:lnTo>
                  <a:pt x="124" y="70"/>
                </a:lnTo>
                <a:lnTo>
                  <a:pt x="110" y="70"/>
                </a:lnTo>
                <a:lnTo>
                  <a:pt x="110" y="70"/>
                </a:lnTo>
                <a:close/>
                <a:moveTo>
                  <a:pt x="18" y="70"/>
                </a:moveTo>
                <a:lnTo>
                  <a:pt x="18" y="74"/>
                </a:lnTo>
                <a:lnTo>
                  <a:pt x="32" y="74"/>
                </a:lnTo>
                <a:lnTo>
                  <a:pt x="32" y="70"/>
                </a:lnTo>
                <a:lnTo>
                  <a:pt x="18" y="70"/>
                </a:lnTo>
                <a:lnTo>
                  <a:pt x="18" y="70"/>
                </a:lnTo>
                <a:close/>
                <a:moveTo>
                  <a:pt x="72" y="60"/>
                </a:moveTo>
                <a:lnTo>
                  <a:pt x="72" y="60"/>
                </a:lnTo>
                <a:lnTo>
                  <a:pt x="70" y="60"/>
                </a:lnTo>
                <a:lnTo>
                  <a:pt x="70" y="60"/>
                </a:lnTo>
                <a:lnTo>
                  <a:pt x="60" y="44"/>
                </a:lnTo>
                <a:lnTo>
                  <a:pt x="48" y="26"/>
                </a:lnTo>
                <a:lnTo>
                  <a:pt x="48" y="26"/>
                </a:lnTo>
                <a:lnTo>
                  <a:pt x="42" y="30"/>
                </a:lnTo>
                <a:lnTo>
                  <a:pt x="42" y="30"/>
                </a:lnTo>
                <a:lnTo>
                  <a:pt x="52" y="48"/>
                </a:lnTo>
                <a:lnTo>
                  <a:pt x="64" y="66"/>
                </a:lnTo>
                <a:lnTo>
                  <a:pt x="64" y="66"/>
                </a:lnTo>
                <a:lnTo>
                  <a:pt x="62" y="72"/>
                </a:lnTo>
                <a:lnTo>
                  <a:pt x="62" y="72"/>
                </a:lnTo>
                <a:lnTo>
                  <a:pt x="62" y="76"/>
                </a:lnTo>
                <a:lnTo>
                  <a:pt x="64" y="80"/>
                </a:lnTo>
                <a:lnTo>
                  <a:pt x="68" y="82"/>
                </a:lnTo>
                <a:lnTo>
                  <a:pt x="72" y="82"/>
                </a:lnTo>
                <a:lnTo>
                  <a:pt x="72" y="82"/>
                </a:lnTo>
                <a:lnTo>
                  <a:pt x="76" y="82"/>
                </a:lnTo>
                <a:lnTo>
                  <a:pt x="80" y="80"/>
                </a:lnTo>
                <a:lnTo>
                  <a:pt x="82" y="76"/>
                </a:lnTo>
                <a:lnTo>
                  <a:pt x="84" y="72"/>
                </a:lnTo>
                <a:lnTo>
                  <a:pt x="84" y="72"/>
                </a:lnTo>
                <a:lnTo>
                  <a:pt x="84" y="70"/>
                </a:lnTo>
                <a:lnTo>
                  <a:pt x="84" y="70"/>
                </a:lnTo>
                <a:lnTo>
                  <a:pt x="94" y="60"/>
                </a:lnTo>
                <a:lnTo>
                  <a:pt x="102" y="48"/>
                </a:lnTo>
                <a:lnTo>
                  <a:pt x="102" y="48"/>
                </a:lnTo>
                <a:lnTo>
                  <a:pt x="96" y="44"/>
                </a:lnTo>
                <a:lnTo>
                  <a:pt x="96" y="44"/>
                </a:lnTo>
                <a:lnTo>
                  <a:pt x="86" y="52"/>
                </a:lnTo>
                <a:lnTo>
                  <a:pt x="78" y="62"/>
                </a:lnTo>
                <a:lnTo>
                  <a:pt x="78" y="62"/>
                </a:lnTo>
                <a:lnTo>
                  <a:pt x="72" y="60"/>
                </a:lnTo>
                <a:lnTo>
                  <a:pt x="72" y="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75"/>
          <p:cNvSpPr>
            <a:spLocks noEditPoints="1"/>
          </p:cNvSpPr>
          <p:nvPr/>
        </p:nvSpPr>
        <p:spPr bwMode="auto">
          <a:xfrm>
            <a:off x="1290937" y="5086178"/>
            <a:ext cx="872520" cy="535410"/>
          </a:xfrm>
          <a:custGeom>
            <a:avLst/>
            <a:gdLst>
              <a:gd name="T0" fmla="*/ 128 w 176"/>
              <a:gd name="T1" fmla="*/ 88 h 108"/>
              <a:gd name="T2" fmla="*/ 102 w 176"/>
              <a:gd name="T3" fmla="*/ 104 h 108"/>
              <a:gd name="T4" fmla="*/ 30 w 176"/>
              <a:gd name="T5" fmla="*/ 104 h 108"/>
              <a:gd name="T6" fmla="*/ 6 w 176"/>
              <a:gd name="T7" fmla="*/ 96 h 108"/>
              <a:gd name="T8" fmla="*/ 0 w 176"/>
              <a:gd name="T9" fmla="*/ 66 h 108"/>
              <a:gd name="T10" fmla="*/ 2 w 176"/>
              <a:gd name="T11" fmla="*/ 58 h 108"/>
              <a:gd name="T12" fmla="*/ 40 w 176"/>
              <a:gd name="T13" fmla="*/ 42 h 108"/>
              <a:gd name="T14" fmla="*/ 42 w 176"/>
              <a:gd name="T15" fmla="*/ 52 h 108"/>
              <a:gd name="T16" fmla="*/ 10 w 176"/>
              <a:gd name="T17" fmla="*/ 64 h 108"/>
              <a:gd name="T18" fmla="*/ 16 w 176"/>
              <a:gd name="T19" fmla="*/ 68 h 108"/>
              <a:gd name="T20" fmla="*/ 58 w 176"/>
              <a:gd name="T21" fmla="*/ 76 h 108"/>
              <a:gd name="T22" fmla="*/ 88 w 176"/>
              <a:gd name="T23" fmla="*/ 74 h 108"/>
              <a:gd name="T24" fmla="*/ 128 w 176"/>
              <a:gd name="T25" fmla="*/ 80 h 108"/>
              <a:gd name="T26" fmla="*/ 74 w 176"/>
              <a:gd name="T27" fmla="*/ 2 h 108"/>
              <a:gd name="T28" fmla="*/ 50 w 176"/>
              <a:gd name="T29" fmla="*/ 14 h 108"/>
              <a:gd name="T30" fmla="*/ 46 w 176"/>
              <a:gd name="T31" fmla="*/ 36 h 108"/>
              <a:gd name="T32" fmla="*/ 50 w 176"/>
              <a:gd name="T33" fmla="*/ 46 h 108"/>
              <a:gd name="T34" fmla="*/ 104 w 176"/>
              <a:gd name="T35" fmla="*/ 70 h 108"/>
              <a:gd name="T36" fmla="*/ 156 w 176"/>
              <a:gd name="T37" fmla="*/ 72 h 108"/>
              <a:gd name="T38" fmla="*/ 172 w 176"/>
              <a:gd name="T39" fmla="*/ 60 h 108"/>
              <a:gd name="T40" fmla="*/ 176 w 176"/>
              <a:gd name="T41" fmla="*/ 34 h 108"/>
              <a:gd name="T42" fmla="*/ 140 w 176"/>
              <a:gd name="T43" fmla="*/ 10 h 108"/>
              <a:gd name="T44" fmla="*/ 60 w 176"/>
              <a:gd name="T45" fmla="*/ 42 h 108"/>
              <a:gd name="T46" fmla="*/ 62 w 176"/>
              <a:gd name="T47" fmla="*/ 32 h 108"/>
              <a:gd name="T48" fmla="*/ 58 w 176"/>
              <a:gd name="T49" fmla="*/ 40 h 108"/>
              <a:gd name="T50" fmla="*/ 58 w 176"/>
              <a:gd name="T51" fmla="*/ 30 h 108"/>
              <a:gd name="T52" fmla="*/ 58 w 176"/>
              <a:gd name="T53" fmla="*/ 40 h 108"/>
              <a:gd name="T54" fmla="*/ 72 w 176"/>
              <a:gd name="T55" fmla="*/ 38 h 108"/>
              <a:gd name="T56" fmla="*/ 74 w 176"/>
              <a:gd name="T57" fmla="*/ 50 h 108"/>
              <a:gd name="T58" fmla="*/ 82 w 176"/>
              <a:gd name="T59" fmla="*/ 42 h 108"/>
              <a:gd name="T60" fmla="*/ 76 w 176"/>
              <a:gd name="T61" fmla="*/ 40 h 108"/>
              <a:gd name="T62" fmla="*/ 92 w 176"/>
              <a:gd name="T63" fmla="*/ 46 h 108"/>
              <a:gd name="T64" fmla="*/ 96 w 176"/>
              <a:gd name="T65" fmla="*/ 58 h 108"/>
              <a:gd name="T66" fmla="*/ 104 w 176"/>
              <a:gd name="T67" fmla="*/ 50 h 108"/>
              <a:gd name="T68" fmla="*/ 102 w 176"/>
              <a:gd name="T69" fmla="*/ 50 h 108"/>
              <a:gd name="T70" fmla="*/ 60 w 176"/>
              <a:gd name="T71" fmla="*/ 18 h 108"/>
              <a:gd name="T72" fmla="*/ 84 w 176"/>
              <a:gd name="T73" fmla="*/ 32 h 108"/>
              <a:gd name="T74" fmla="*/ 116 w 176"/>
              <a:gd name="T75" fmla="*/ 40 h 108"/>
              <a:gd name="T76" fmla="*/ 152 w 176"/>
              <a:gd name="T77" fmla="*/ 42 h 108"/>
              <a:gd name="T78" fmla="*/ 160 w 176"/>
              <a:gd name="T79" fmla="*/ 40 h 108"/>
              <a:gd name="T80" fmla="*/ 162 w 176"/>
              <a:gd name="T81" fmla="*/ 34 h 108"/>
              <a:gd name="T82" fmla="*/ 116 w 176"/>
              <a:gd name="T83" fmla="*/ 14 h 108"/>
              <a:gd name="T84" fmla="*/ 62 w 176"/>
              <a:gd name="T85" fmla="*/ 14 h 108"/>
              <a:gd name="T86" fmla="*/ 14 w 176"/>
              <a:gd name="T87" fmla="*/ 88 h 108"/>
              <a:gd name="T88" fmla="*/ 14 w 176"/>
              <a:gd name="T89" fmla="*/ 80 h 108"/>
              <a:gd name="T90" fmla="*/ 12 w 176"/>
              <a:gd name="T91" fmla="*/ 78 h 108"/>
              <a:gd name="T92" fmla="*/ 12 w 176"/>
              <a:gd name="T93" fmla="*/ 86 h 108"/>
              <a:gd name="T94" fmla="*/ 14 w 176"/>
              <a:gd name="T95" fmla="*/ 88 h 108"/>
              <a:gd name="T96" fmla="*/ 26 w 176"/>
              <a:gd name="T97" fmla="*/ 84 h 108"/>
              <a:gd name="T98" fmla="*/ 30 w 176"/>
              <a:gd name="T99" fmla="*/ 94 h 108"/>
              <a:gd name="T100" fmla="*/ 36 w 176"/>
              <a:gd name="T101" fmla="*/ 86 h 108"/>
              <a:gd name="T102" fmla="*/ 30 w 176"/>
              <a:gd name="T103" fmla="*/ 84 h 108"/>
              <a:gd name="T104" fmla="*/ 48 w 176"/>
              <a:gd name="T105" fmla="*/ 86 h 108"/>
              <a:gd name="T106" fmla="*/ 54 w 176"/>
              <a:gd name="T107" fmla="*/ 98 h 108"/>
              <a:gd name="T108" fmla="*/ 60 w 176"/>
              <a:gd name="T109" fmla="*/ 88 h 108"/>
              <a:gd name="T110" fmla="*/ 58 w 176"/>
              <a:gd name="T111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08">
                <a:moveTo>
                  <a:pt x="128" y="80"/>
                </a:moveTo>
                <a:lnTo>
                  <a:pt x="128" y="84"/>
                </a:lnTo>
                <a:lnTo>
                  <a:pt x="128" y="84"/>
                </a:lnTo>
                <a:lnTo>
                  <a:pt x="128" y="88"/>
                </a:lnTo>
                <a:lnTo>
                  <a:pt x="128" y="88"/>
                </a:lnTo>
                <a:lnTo>
                  <a:pt x="126" y="92"/>
                </a:lnTo>
                <a:lnTo>
                  <a:pt x="126" y="92"/>
                </a:lnTo>
                <a:lnTo>
                  <a:pt x="116" y="100"/>
                </a:lnTo>
                <a:lnTo>
                  <a:pt x="102" y="104"/>
                </a:lnTo>
                <a:lnTo>
                  <a:pt x="102" y="104"/>
                </a:lnTo>
                <a:lnTo>
                  <a:pt x="84" y="108"/>
                </a:lnTo>
                <a:lnTo>
                  <a:pt x="64" y="108"/>
                </a:lnTo>
                <a:lnTo>
                  <a:pt x="64" y="108"/>
                </a:lnTo>
                <a:lnTo>
                  <a:pt x="46" y="108"/>
                </a:lnTo>
                <a:lnTo>
                  <a:pt x="30" y="104"/>
                </a:lnTo>
                <a:lnTo>
                  <a:pt x="30" y="104"/>
                </a:lnTo>
                <a:lnTo>
                  <a:pt x="16" y="100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2" y="90"/>
                </a:lnTo>
                <a:lnTo>
                  <a:pt x="2" y="90"/>
                </a:lnTo>
                <a:lnTo>
                  <a:pt x="0" y="84"/>
                </a:lnTo>
                <a:lnTo>
                  <a:pt x="0" y="84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lnTo>
                  <a:pt x="0" y="64"/>
                </a:lnTo>
                <a:lnTo>
                  <a:pt x="0" y="64"/>
                </a:lnTo>
                <a:lnTo>
                  <a:pt x="2" y="58"/>
                </a:lnTo>
                <a:lnTo>
                  <a:pt x="6" y="54"/>
                </a:lnTo>
                <a:lnTo>
                  <a:pt x="12" y="50"/>
                </a:lnTo>
                <a:lnTo>
                  <a:pt x="22" y="46"/>
                </a:lnTo>
                <a:lnTo>
                  <a:pt x="22" y="46"/>
                </a:lnTo>
                <a:lnTo>
                  <a:pt x="40" y="42"/>
                </a:lnTo>
                <a:lnTo>
                  <a:pt x="40" y="42"/>
                </a:lnTo>
                <a:lnTo>
                  <a:pt x="40" y="46"/>
                </a:lnTo>
                <a:lnTo>
                  <a:pt x="40" y="46"/>
                </a:lnTo>
                <a:lnTo>
                  <a:pt x="42" y="52"/>
                </a:lnTo>
                <a:lnTo>
                  <a:pt x="42" y="52"/>
                </a:lnTo>
                <a:lnTo>
                  <a:pt x="24" y="56"/>
                </a:lnTo>
                <a:lnTo>
                  <a:pt x="24" y="56"/>
                </a:lnTo>
                <a:lnTo>
                  <a:pt x="14" y="60"/>
                </a:lnTo>
                <a:lnTo>
                  <a:pt x="12" y="62"/>
                </a:lnTo>
                <a:lnTo>
                  <a:pt x="10" y="64"/>
                </a:lnTo>
                <a:lnTo>
                  <a:pt x="10" y="64"/>
                </a:lnTo>
                <a:lnTo>
                  <a:pt x="12" y="64"/>
                </a:lnTo>
                <a:lnTo>
                  <a:pt x="12" y="64"/>
                </a:lnTo>
                <a:lnTo>
                  <a:pt x="16" y="68"/>
                </a:lnTo>
                <a:lnTo>
                  <a:pt x="16" y="68"/>
                </a:lnTo>
                <a:lnTo>
                  <a:pt x="26" y="72"/>
                </a:lnTo>
                <a:lnTo>
                  <a:pt x="36" y="74"/>
                </a:lnTo>
                <a:lnTo>
                  <a:pt x="36" y="74"/>
                </a:lnTo>
                <a:lnTo>
                  <a:pt x="58" y="76"/>
                </a:lnTo>
                <a:lnTo>
                  <a:pt x="58" y="76"/>
                </a:lnTo>
                <a:lnTo>
                  <a:pt x="70" y="76"/>
                </a:lnTo>
                <a:lnTo>
                  <a:pt x="70" y="76"/>
                </a:lnTo>
                <a:lnTo>
                  <a:pt x="70" y="76"/>
                </a:lnTo>
                <a:lnTo>
                  <a:pt x="88" y="74"/>
                </a:lnTo>
                <a:lnTo>
                  <a:pt x="88" y="74"/>
                </a:lnTo>
                <a:lnTo>
                  <a:pt x="98" y="76"/>
                </a:lnTo>
                <a:lnTo>
                  <a:pt x="98" y="76"/>
                </a:lnTo>
                <a:lnTo>
                  <a:pt x="114" y="80"/>
                </a:lnTo>
                <a:lnTo>
                  <a:pt x="128" y="80"/>
                </a:lnTo>
                <a:lnTo>
                  <a:pt x="128" y="80"/>
                </a:lnTo>
                <a:close/>
                <a:moveTo>
                  <a:pt x="118" y="4"/>
                </a:moveTo>
                <a:lnTo>
                  <a:pt x="118" y="4"/>
                </a:lnTo>
                <a:lnTo>
                  <a:pt x="94" y="0"/>
                </a:lnTo>
                <a:lnTo>
                  <a:pt x="74" y="2"/>
                </a:lnTo>
                <a:lnTo>
                  <a:pt x="74" y="2"/>
                </a:lnTo>
                <a:lnTo>
                  <a:pt x="64" y="2"/>
                </a:lnTo>
                <a:lnTo>
                  <a:pt x="58" y="6"/>
                </a:lnTo>
                <a:lnTo>
                  <a:pt x="52" y="10"/>
                </a:lnTo>
                <a:lnTo>
                  <a:pt x="50" y="14"/>
                </a:lnTo>
                <a:lnTo>
                  <a:pt x="50" y="14"/>
                </a:lnTo>
                <a:lnTo>
                  <a:pt x="50" y="16"/>
                </a:lnTo>
                <a:lnTo>
                  <a:pt x="50" y="16"/>
                </a:lnTo>
                <a:lnTo>
                  <a:pt x="46" y="34"/>
                </a:lnTo>
                <a:lnTo>
                  <a:pt x="46" y="36"/>
                </a:lnTo>
                <a:lnTo>
                  <a:pt x="46" y="36"/>
                </a:lnTo>
                <a:lnTo>
                  <a:pt x="46" y="42"/>
                </a:lnTo>
                <a:lnTo>
                  <a:pt x="46" y="42"/>
                </a:lnTo>
                <a:lnTo>
                  <a:pt x="50" y="46"/>
                </a:lnTo>
                <a:lnTo>
                  <a:pt x="50" y="46"/>
                </a:lnTo>
                <a:lnTo>
                  <a:pt x="50" y="46"/>
                </a:lnTo>
                <a:lnTo>
                  <a:pt x="58" y="54"/>
                </a:lnTo>
                <a:lnTo>
                  <a:pt x="70" y="60"/>
                </a:lnTo>
                <a:lnTo>
                  <a:pt x="70" y="60"/>
                </a:lnTo>
                <a:lnTo>
                  <a:pt x="86" y="66"/>
                </a:lnTo>
                <a:lnTo>
                  <a:pt x="104" y="70"/>
                </a:lnTo>
                <a:lnTo>
                  <a:pt x="104" y="70"/>
                </a:lnTo>
                <a:lnTo>
                  <a:pt x="124" y="74"/>
                </a:lnTo>
                <a:lnTo>
                  <a:pt x="140" y="74"/>
                </a:lnTo>
                <a:lnTo>
                  <a:pt x="140" y="74"/>
                </a:lnTo>
                <a:lnTo>
                  <a:pt x="156" y="72"/>
                </a:lnTo>
                <a:lnTo>
                  <a:pt x="166" y="68"/>
                </a:lnTo>
                <a:lnTo>
                  <a:pt x="166" y="68"/>
                </a:lnTo>
                <a:lnTo>
                  <a:pt x="170" y="64"/>
                </a:lnTo>
                <a:lnTo>
                  <a:pt x="170" y="64"/>
                </a:lnTo>
                <a:lnTo>
                  <a:pt x="172" y="60"/>
                </a:lnTo>
                <a:lnTo>
                  <a:pt x="176" y="40"/>
                </a:lnTo>
                <a:lnTo>
                  <a:pt x="176" y="40"/>
                </a:lnTo>
                <a:lnTo>
                  <a:pt x="176" y="40"/>
                </a:lnTo>
                <a:lnTo>
                  <a:pt x="176" y="40"/>
                </a:lnTo>
                <a:lnTo>
                  <a:pt x="176" y="34"/>
                </a:lnTo>
                <a:lnTo>
                  <a:pt x="172" y="28"/>
                </a:lnTo>
                <a:lnTo>
                  <a:pt x="166" y="24"/>
                </a:lnTo>
                <a:lnTo>
                  <a:pt x="158" y="18"/>
                </a:lnTo>
                <a:lnTo>
                  <a:pt x="158" y="18"/>
                </a:lnTo>
                <a:lnTo>
                  <a:pt x="140" y="10"/>
                </a:lnTo>
                <a:lnTo>
                  <a:pt x="118" y="4"/>
                </a:lnTo>
                <a:lnTo>
                  <a:pt x="118" y="4"/>
                </a:lnTo>
                <a:close/>
                <a:moveTo>
                  <a:pt x="62" y="32"/>
                </a:moveTo>
                <a:lnTo>
                  <a:pt x="60" y="42"/>
                </a:lnTo>
                <a:lnTo>
                  <a:pt x="60" y="42"/>
                </a:lnTo>
                <a:lnTo>
                  <a:pt x="62" y="44"/>
                </a:lnTo>
                <a:lnTo>
                  <a:pt x="64" y="34"/>
                </a:lnTo>
                <a:lnTo>
                  <a:pt x="64" y="34"/>
                </a:lnTo>
                <a:lnTo>
                  <a:pt x="62" y="32"/>
                </a:lnTo>
                <a:lnTo>
                  <a:pt x="62" y="32"/>
                </a:lnTo>
                <a:close/>
                <a:moveTo>
                  <a:pt x="58" y="40"/>
                </a:moveTo>
                <a:lnTo>
                  <a:pt x="58" y="40"/>
                </a:lnTo>
                <a:lnTo>
                  <a:pt x="58" y="40"/>
                </a:lnTo>
                <a:lnTo>
                  <a:pt x="58" y="40"/>
                </a:lnTo>
                <a:lnTo>
                  <a:pt x="58" y="40"/>
                </a:lnTo>
                <a:lnTo>
                  <a:pt x="56" y="38"/>
                </a:lnTo>
                <a:lnTo>
                  <a:pt x="56" y="38"/>
                </a:lnTo>
                <a:lnTo>
                  <a:pt x="56" y="36"/>
                </a:lnTo>
                <a:lnTo>
                  <a:pt x="58" y="30"/>
                </a:lnTo>
                <a:lnTo>
                  <a:pt x="58" y="30"/>
                </a:lnTo>
                <a:lnTo>
                  <a:pt x="58" y="30"/>
                </a:lnTo>
                <a:lnTo>
                  <a:pt x="58" y="30"/>
                </a:lnTo>
                <a:lnTo>
                  <a:pt x="60" y="32"/>
                </a:lnTo>
                <a:lnTo>
                  <a:pt x="58" y="40"/>
                </a:lnTo>
                <a:lnTo>
                  <a:pt x="58" y="40"/>
                </a:lnTo>
                <a:close/>
                <a:moveTo>
                  <a:pt x="68" y="36"/>
                </a:moveTo>
                <a:lnTo>
                  <a:pt x="66" y="46"/>
                </a:lnTo>
                <a:lnTo>
                  <a:pt x="66" y="46"/>
                </a:lnTo>
                <a:lnTo>
                  <a:pt x="70" y="48"/>
                </a:lnTo>
                <a:lnTo>
                  <a:pt x="72" y="38"/>
                </a:lnTo>
                <a:lnTo>
                  <a:pt x="72" y="38"/>
                </a:lnTo>
                <a:lnTo>
                  <a:pt x="68" y="36"/>
                </a:lnTo>
                <a:lnTo>
                  <a:pt x="68" y="36"/>
                </a:lnTo>
                <a:close/>
                <a:moveTo>
                  <a:pt x="76" y="40"/>
                </a:moveTo>
                <a:lnTo>
                  <a:pt x="74" y="50"/>
                </a:lnTo>
                <a:lnTo>
                  <a:pt x="74" y="50"/>
                </a:lnTo>
                <a:lnTo>
                  <a:pt x="74" y="52"/>
                </a:lnTo>
                <a:lnTo>
                  <a:pt x="74" y="52"/>
                </a:lnTo>
                <a:lnTo>
                  <a:pt x="80" y="52"/>
                </a:lnTo>
                <a:lnTo>
                  <a:pt x="82" y="42"/>
                </a:lnTo>
                <a:lnTo>
                  <a:pt x="82" y="42"/>
                </a:lnTo>
                <a:lnTo>
                  <a:pt x="80" y="42"/>
                </a:lnTo>
                <a:lnTo>
                  <a:pt x="80" y="42"/>
                </a:lnTo>
                <a:lnTo>
                  <a:pt x="76" y="40"/>
                </a:lnTo>
                <a:lnTo>
                  <a:pt x="76" y="40"/>
                </a:lnTo>
                <a:close/>
                <a:moveTo>
                  <a:pt x="86" y="44"/>
                </a:moveTo>
                <a:lnTo>
                  <a:pt x="84" y="54"/>
                </a:lnTo>
                <a:lnTo>
                  <a:pt x="84" y="54"/>
                </a:lnTo>
                <a:lnTo>
                  <a:pt x="90" y="56"/>
                </a:lnTo>
                <a:lnTo>
                  <a:pt x="92" y="46"/>
                </a:lnTo>
                <a:lnTo>
                  <a:pt x="92" y="46"/>
                </a:lnTo>
                <a:lnTo>
                  <a:pt x="86" y="44"/>
                </a:lnTo>
                <a:lnTo>
                  <a:pt x="86" y="44"/>
                </a:lnTo>
                <a:close/>
                <a:moveTo>
                  <a:pt x="98" y="48"/>
                </a:moveTo>
                <a:lnTo>
                  <a:pt x="96" y="58"/>
                </a:lnTo>
                <a:lnTo>
                  <a:pt x="96" y="58"/>
                </a:lnTo>
                <a:lnTo>
                  <a:pt x="102" y="60"/>
                </a:lnTo>
                <a:lnTo>
                  <a:pt x="104" y="50"/>
                </a:lnTo>
                <a:lnTo>
                  <a:pt x="104" y="50"/>
                </a:lnTo>
                <a:lnTo>
                  <a:pt x="104" y="50"/>
                </a:lnTo>
                <a:lnTo>
                  <a:pt x="104" y="50"/>
                </a:lnTo>
                <a:lnTo>
                  <a:pt x="104" y="50"/>
                </a:lnTo>
                <a:lnTo>
                  <a:pt x="102" y="50"/>
                </a:lnTo>
                <a:lnTo>
                  <a:pt x="102" y="50"/>
                </a:lnTo>
                <a:lnTo>
                  <a:pt x="102" y="50"/>
                </a:lnTo>
                <a:lnTo>
                  <a:pt x="98" y="48"/>
                </a:lnTo>
                <a:lnTo>
                  <a:pt x="98" y="48"/>
                </a:lnTo>
                <a:close/>
                <a:moveTo>
                  <a:pt x="60" y="16"/>
                </a:moveTo>
                <a:lnTo>
                  <a:pt x="60" y="16"/>
                </a:lnTo>
                <a:lnTo>
                  <a:pt x="60" y="18"/>
                </a:lnTo>
                <a:lnTo>
                  <a:pt x="60" y="18"/>
                </a:lnTo>
                <a:lnTo>
                  <a:pt x="66" y="22"/>
                </a:lnTo>
                <a:lnTo>
                  <a:pt x="66" y="22"/>
                </a:lnTo>
                <a:lnTo>
                  <a:pt x="72" y="28"/>
                </a:lnTo>
                <a:lnTo>
                  <a:pt x="84" y="32"/>
                </a:lnTo>
                <a:lnTo>
                  <a:pt x="84" y="32"/>
                </a:lnTo>
                <a:lnTo>
                  <a:pt x="104" y="38"/>
                </a:lnTo>
                <a:lnTo>
                  <a:pt x="104" y="38"/>
                </a:lnTo>
                <a:lnTo>
                  <a:pt x="116" y="40"/>
                </a:lnTo>
                <a:lnTo>
                  <a:pt x="116" y="40"/>
                </a:lnTo>
                <a:lnTo>
                  <a:pt x="116" y="40"/>
                </a:lnTo>
                <a:lnTo>
                  <a:pt x="136" y="44"/>
                </a:lnTo>
                <a:lnTo>
                  <a:pt x="136" y="44"/>
                </a:lnTo>
                <a:lnTo>
                  <a:pt x="136" y="44"/>
                </a:lnTo>
                <a:lnTo>
                  <a:pt x="152" y="42"/>
                </a:lnTo>
                <a:lnTo>
                  <a:pt x="152" y="42"/>
                </a:lnTo>
                <a:lnTo>
                  <a:pt x="152" y="42"/>
                </a:lnTo>
                <a:lnTo>
                  <a:pt x="160" y="40"/>
                </a:lnTo>
                <a:lnTo>
                  <a:pt x="160" y="40"/>
                </a:lnTo>
                <a:lnTo>
                  <a:pt x="160" y="40"/>
                </a:lnTo>
                <a:lnTo>
                  <a:pt x="164" y="40"/>
                </a:lnTo>
                <a:lnTo>
                  <a:pt x="164" y="40"/>
                </a:lnTo>
                <a:lnTo>
                  <a:pt x="166" y="38"/>
                </a:lnTo>
                <a:lnTo>
                  <a:pt x="166" y="38"/>
                </a:lnTo>
                <a:lnTo>
                  <a:pt x="162" y="34"/>
                </a:lnTo>
                <a:lnTo>
                  <a:pt x="154" y="28"/>
                </a:lnTo>
                <a:lnTo>
                  <a:pt x="154" y="28"/>
                </a:lnTo>
                <a:lnTo>
                  <a:pt x="136" y="20"/>
                </a:lnTo>
                <a:lnTo>
                  <a:pt x="116" y="14"/>
                </a:lnTo>
                <a:lnTo>
                  <a:pt x="116" y="14"/>
                </a:lnTo>
                <a:lnTo>
                  <a:pt x="94" y="12"/>
                </a:lnTo>
                <a:lnTo>
                  <a:pt x="76" y="12"/>
                </a:lnTo>
                <a:lnTo>
                  <a:pt x="76" y="12"/>
                </a:lnTo>
                <a:lnTo>
                  <a:pt x="64" y="14"/>
                </a:lnTo>
                <a:lnTo>
                  <a:pt x="62" y="14"/>
                </a:lnTo>
                <a:lnTo>
                  <a:pt x="60" y="16"/>
                </a:lnTo>
                <a:lnTo>
                  <a:pt x="60" y="16"/>
                </a:lnTo>
                <a:close/>
                <a:moveTo>
                  <a:pt x="14" y="80"/>
                </a:moveTo>
                <a:lnTo>
                  <a:pt x="14" y="88"/>
                </a:lnTo>
                <a:lnTo>
                  <a:pt x="14" y="88"/>
                </a:lnTo>
                <a:lnTo>
                  <a:pt x="18" y="90"/>
                </a:lnTo>
                <a:lnTo>
                  <a:pt x="18" y="80"/>
                </a:lnTo>
                <a:lnTo>
                  <a:pt x="18" y="80"/>
                </a:lnTo>
                <a:lnTo>
                  <a:pt x="14" y="80"/>
                </a:lnTo>
                <a:lnTo>
                  <a:pt x="14" y="80"/>
                </a:lnTo>
                <a:close/>
                <a:moveTo>
                  <a:pt x="14" y="88"/>
                </a:moveTo>
                <a:lnTo>
                  <a:pt x="14" y="78"/>
                </a:lnTo>
                <a:lnTo>
                  <a:pt x="14" y="78"/>
                </a:lnTo>
                <a:lnTo>
                  <a:pt x="12" y="78"/>
                </a:lnTo>
                <a:lnTo>
                  <a:pt x="12" y="78"/>
                </a:lnTo>
                <a:lnTo>
                  <a:pt x="10" y="78"/>
                </a:lnTo>
                <a:lnTo>
                  <a:pt x="10" y="84"/>
                </a:lnTo>
                <a:lnTo>
                  <a:pt x="10" y="84"/>
                </a:lnTo>
                <a:lnTo>
                  <a:pt x="12" y="86"/>
                </a:lnTo>
                <a:lnTo>
                  <a:pt x="12" y="86"/>
                </a:lnTo>
                <a:lnTo>
                  <a:pt x="12" y="88"/>
                </a:lnTo>
                <a:lnTo>
                  <a:pt x="12" y="88"/>
                </a:lnTo>
                <a:lnTo>
                  <a:pt x="12" y="88"/>
                </a:lnTo>
                <a:lnTo>
                  <a:pt x="14" y="88"/>
                </a:lnTo>
                <a:lnTo>
                  <a:pt x="14" y="88"/>
                </a:lnTo>
                <a:close/>
                <a:moveTo>
                  <a:pt x="22" y="82"/>
                </a:moveTo>
                <a:lnTo>
                  <a:pt x="22" y="92"/>
                </a:lnTo>
                <a:lnTo>
                  <a:pt x="22" y="92"/>
                </a:lnTo>
                <a:lnTo>
                  <a:pt x="26" y="94"/>
                </a:lnTo>
                <a:lnTo>
                  <a:pt x="26" y="84"/>
                </a:lnTo>
                <a:lnTo>
                  <a:pt x="26" y="84"/>
                </a:lnTo>
                <a:lnTo>
                  <a:pt x="22" y="82"/>
                </a:lnTo>
                <a:lnTo>
                  <a:pt x="22" y="82"/>
                </a:lnTo>
                <a:close/>
                <a:moveTo>
                  <a:pt x="30" y="84"/>
                </a:moveTo>
                <a:lnTo>
                  <a:pt x="30" y="94"/>
                </a:lnTo>
                <a:lnTo>
                  <a:pt x="30" y="94"/>
                </a:lnTo>
                <a:lnTo>
                  <a:pt x="32" y="94"/>
                </a:lnTo>
                <a:lnTo>
                  <a:pt x="32" y="94"/>
                </a:lnTo>
                <a:lnTo>
                  <a:pt x="36" y="96"/>
                </a:lnTo>
                <a:lnTo>
                  <a:pt x="36" y="86"/>
                </a:lnTo>
                <a:lnTo>
                  <a:pt x="36" y="86"/>
                </a:lnTo>
                <a:lnTo>
                  <a:pt x="34" y="84"/>
                </a:lnTo>
                <a:lnTo>
                  <a:pt x="34" y="84"/>
                </a:lnTo>
                <a:lnTo>
                  <a:pt x="30" y="84"/>
                </a:lnTo>
                <a:lnTo>
                  <a:pt x="30" y="84"/>
                </a:lnTo>
                <a:close/>
                <a:moveTo>
                  <a:pt x="42" y="86"/>
                </a:moveTo>
                <a:lnTo>
                  <a:pt x="42" y="96"/>
                </a:lnTo>
                <a:lnTo>
                  <a:pt x="42" y="96"/>
                </a:lnTo>
                <a:lnTo>
                  <a:pt x="48" y="96"/>
                </a:lnTo>
                <a:lnTo>
                  <a:pt x="48" y="86"/>
                </a:lnTo>
                <a:lnTo>
                  <a:pt x="48" y="86"/>
                </a:lnTo>
                <a:lnTo>
                  <a:pt x="42" y="86"/>
                </a:lnTo>
                <a:lnTo>
                  <a:pt x="42" y="86"/>
                </a:lnTo>
                <a:close/>
                <a:moveTo>
                  <a:pt x="54" y="86"/>
                </a:moveTo>
                <a:lnTo>
                  <a:pt x="54" y="98"/>
                </a:lnTo>
                <a:lnTo>
                  <a:pt x="54" y="98"/>
                </a:lnTo>
                <a:lnTo>
                  <a:pt x="60" y="98"/>
                </a:lnTo>
                <a:lnTo>
                  <a:pt x="60" y="88"/>
                </a:lnTo>
                <a:lnTo>
                  <a:pt x="60" y="88"/>
                </a:lnTo>
                <a:lnTo>
                  <a:pt x="60" y="88"/>
                </a:lnTo>
                <a:lnTo>
                  <a:pt x="60" y="88"/>
                </a:lnTo>
                <a:lnTo>
                  <a:pt x="60" y="88"/>
                </a:lnTo>
                <a:lnTo>
                  <a:pt x="58" y="88"/>
                </a:lnTo>
                <a:lnTo>
                  <a:pt x="58" y="88"/>
                </a:lnTo>
                <a:lnTo>
                  <a:pt x="58" y="88"/>
                </a:lnTo>
                <a:lnTo>
                  <a:pt x="54" y="86"/>
                </a:lnTo>
                <a:lnTo>
                  <a:pt x="54" y="8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181"/>
          <p:cNvSpPr>
            <a:spLocks noEditPoints="1"/>
          </p:cNvSpPr>
          <p:nvPr/>
        </p:nvSpPr>
        <p:spPr bwMode="auto">
          <a:xfrm>
            <a:off x="4652124" y="4967199"/>
            <a:ext cx="723796" cy="614730"/>
          </a:xfrm>
          <a:custGeom>
            <a:avLst/>
            <a:gdLst>
              <a:gd name="T0" fmla="*/ 6 w 146"/>
              <a:gd name="T1" fmla="*/ 20 h 124"/>
              <a:gd name="T2" fmla="*/ 54 w 146"/>
              <a:gd name="T3" fmla="*/ 20 h 124"/>
              <a:gd name="T4" fmla="*/ 54 w 146"/>
              <a:gd name="T5" fmla="*/ 20 h 124"/>
              <a:gd name="T6" fmla="*/ 52 w 146"/>
              <a:gd name="T7" fmla="*/ 18 h 124"/>
              <a:gd name="T8" fmla="*/ 50 w 146"/>
              <a:gd name="T9" fmla="*/ 12 h 124"/>
              <a:gd name="T10" fmla="*/ 50 w 146"/>
              <a:gd name="T11" fmla="*/ 12 h 124"/>
              <a:gd name="T12" fmla="*/ 52 w 146"/>
              <a:gd name="T13" fmla="*/ 8 h 124"/>
              <a:gd name="T14" fmla="*/ 54 w 146"/>
              <a:gd name="T15" fmla="*/ 4 h 124"/>
              <a:gd name="T16" fmla="*/ 58 w 146"/>
              <a:gd name="T17" fmla="*/ 0 h 124"/>
              <a:gd name="T18" fmla="*/ 64 w 146"/>
              <a:gd name="T19" fmla="*/ 0 h 124"/>
              <a:gd name="T20" fmla="*/ 64 w 146"/>
              <a:gd name="T21" fmla="*/ 0 h 124"/>
              <a:gd name="T22" fmla="*/ 68 w 146"/>
              <a:gd name="T23" fmla="*/ 0 h 124"/>
              <a:gd name="T24" fmla="*/ 68 w 146"/>
              <a:gd name="T25" fmla="*/ 0 h 124"/>
              <a:gd name="T26" fmla="*/ 64 w 146"/>
              <a:gd name="T27" fmla="*/ 6 h 124"/>
              <a:gd name="T28" fmla="*/ 62 w 146"/>
              <a:gd name="T29" fmla="*/ 12 h 124"/>
              <a:gd name="T30" fmla="*/ 62 w 146"/>
              <a:gd name="T31" fmla="*/ 12 h 124"/>
              <a:gd name="T32" fmla="*/ 64 w 146"/>
              <a:gd name="T33" fmla="*/ 20 h 124"/>
              <a:gd name="T34" fmla="*/ 72 w 146"/>
              <a:gd name="T35" fmla="*/ 20 h 124"/>
              <a:gd name="T36" fmla="*/ 72 w 146"/>
              <a:gd name="T37" fmla="*/ 20 h 124"/>
              <a:gd name="T38" fmla="*/ 70 w 146"/>
              <a:gd name="T39" fmla="*/ 18 h 124"/>
              <a:gd name="T40" fmla="*/ 70 w 146"/>
              <a:gd name="T41" fmla="*/ 12 h 124"/>
              <a:gd name="T42" fmla="*/ 70 w 146"/>
              <a:gd name="T43" fmla="*/ 12 h 124"/>
              <a:gd name="T44" fmla="*/ 70 w 146"/>
              <a:gd name="T45" fmla="*/ 8 h 124"/>
              <a:gd name="T46" fmla="*/ 72 w 146"/>
              <a:gd name="T47" fmla="*/ 4 h 124"/>
              <a:gd name="T48" fmla="*/ 78 w 146"/>
              <a:gd name="T49" fmla="*/ 0 h 124"/>
              <a:gd name="T50" fmla="*/ 82 w 146"/>
              <a:gd name="T51" fmla="*/ 0 h 124"/>
              <a:gd name="T52" fmla="*/ 82 w 146"/>
              <a:gd name="T53" fmla="*/ 0 h 124"/>
              <a:gd name="T54" fmla="*/ 88 w 146"/>
              <a:gd name="T55" fmla="*/ 0 h 124"/>
              <a:gd name="T56" fmla="*/ 92 w 146"/>
              <a:gd name="T57" fmla="*/ 4 h 124"/>
              <a:gd name="T58" fmla="*/ 94 w 146"/>
              <a:gd name="T59" fmla="*/ 8 h 124"/>
              <a:gd name="T60" fmla="*/ 96 w 146"/>
              <a:gd name="T61" fmla="*/ 12 h 124"/>
              <a:gd name="T62" fmla="*/ 96 w 146"/>
              <a:gd name="T63" fmla="*/ 12 h 124"/>
              <a:gd name="T64" fmla="*/ 94 w 146"/>
              <a:gd name="T65" fmla="*/ 18 h 124"/>
              <a:gd name="T66" fmla="*/ 92 w 146"/>
              <a:gd name="T67" fmla="*/ 20 h 124"/>
              <a:gd name="T68" fmla="*/ 140 w 146"/>
              <a:gd name="T69" fmla="*/ 20 h 124"/>
              <a:gd name="T70" fmla="*/ 140 w 146"/>
              <a:gd name="T71" fmla="*/ 38 h 124"/>
              <a:gd name="T72" fmla="*/ 6 w 146"/>
              <a:gd name="T73" fmla="*/ 38 h 124"/>
              <a:gd name="T74" fmla="*/ 6 w 146"/>
              <a:gd name="T75" fmla="*/ 20 h 124"/>
              <a:gd name="T76" fmla="*/ 6 w 146"/>
              <a:gd name="T77" fmla="*/ 20 h 124"/>
              <a:gd name="T78" fmla="*/ 132 w 146"/>
              <a:gd name="T79" fmla="*/ 44 h 124"/>
              <a:gd name="T80" fmla="*/ 132 w 146"/>
              <a:gd name="T81" fmla="*/ 44 h 124"/>
              <a:gd name="T82" fmla="*/ 14 w 146"/>
              <a:gd name="T83" fmla="*/ 44 h 124"/>
              <a:gd name="T84" fmla="*/ 0 w 146"/>
              <a:gd name="T85" fmla="*/ 76 h 124"/>
              <a:gd name="T86" fmla="*/ 14 w 146"/>
              <a:gd name="T87" fmla="*/ 124 h 124"/>
              <a:gd name="T88" fmla="*/ 14 w 146"/>
              <a:gd name="T89" fmla="*/ 124 h 124"/>
              <a:gd name="T90" fmla="*/ 132 w 146"/>
              <a:gd name="T91" fmla="*/ 124 h 124"/>
              <a:gd name="T92" fmla="*/ 146 w 146"/>
              <a:gd name="T93" fmla="*/ 76 h 124"/>
              <a:gd name="T94" fmla="*/ 132 w 146"/>
              <a:gd name="T95" fmla="*/ 4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6" h="124">
                <a:moveTo>
                  <a:pt x="6" y="20"/>
                </a:moveTo>
                <a:lnTo>
                  <a:pt x="54" y="20"/>
                </a:lnTo>
                <a:lnTo>
                  <a:pt x="54" y="20"/>
                </a:lnTo>
                <a:lnTo>
                  <a:pt x="52" y="18"/>
                </a:lnTo>
                <a:lnTo>
                  <a:pt x="50" y="12"/>
                </a:lnTo>
                <a:lnTo>
                  <a:pt x="50" y="12"/>
                </a:lnTo>
                <a:lnTo>
                  <a:pt x="52" y="8"/>
                </a:lnTo>
                <a:lnTo>
                  <a:pt x="54" y="4"/>
                </a:lnTo>
                <a:lnTo>
                  <a:pt x="58" y="0"/>
                </a:lnTo>
                <a:lnTo>
                  <a:pt x="64" y="0"/>
                </a:lnTo>
                <a:lnTo>
                  <a:pt x="64" y="0"/>
                </a:lnTo>
                <a:lnTo>
                  <a:pt x="68" y="0"/>
                </a:lnTo>
                <a:lnTo>
                  <a:pt x="68" y="0"/>
                </a:lnTo>
                <a:lnTo>
                  <a:pt x="64" y="6"/>
                </a:lnTo>
                <a:lnTo>
                  <a:pt x="62" y="12"/>
                </a:lnTo>
                <a:lnTo>
                  <a:pt x="62" y="12"/>
                </a:lnTo>
                <a:lnTo>
                  <a:pt x="64" y="20"/>
                </a:lnTo>
                <a:lnTo>
                  <a:pt x="72" y="20"/>
                </a:lnTo>
                <a:lnTo>
                  <a:pt x="72" y="20"/>
                </a:lnTo>
                <a:lnTo>
                  <a:pt x="70" y="18"/>
                </a:lnTo>
                <a:lnTo>
                  <a:pt x="70" y="12"/>
                </a:lnTo>
                <a:lnTo>
                  <a:pt x="70" y="12"/>
                </a:lnTo>
                <a:lnTo>
                  <a:pt x="70" y="8"/>
                </a:lnTo>
                <a:lnTo>
                  <a:pt x="72" y="4"/>
                </a:lnTo>
                <a:lnTo>
                  <a:pt x="78" y="0"/>
                </a:lnTo>
                <a:lnTo>
                  <a:pt x="82" y="0"/>
                </a:lnTo>
                <a:lnTo>
                  <a:pt x="82" y="0"/>
                </a:lnTo>
                <a:lnTo>
                  <a:pt x="88" y="0"/>
                </a:lnTo>
                <a:lnTo>
                  <a:pt x="92" y="4"/>
                </a:lnTo>
                <a:lnTo>
                  <a:pt x="94" y="8"/>
                </a:lnTo>
                <a:lnTo>
                  <a:pt x="96" y="12"/>
                </a:lnTo>
                <a:lnTo>
                  <a:pt x="96" y="12"/>
                </a:lnTo>
                <a:lnTo>
                  <a:pt x="94" y="18"/>
                </a:lnTo>
                <a:lnTo>
                  <a:pt x="92" y="20"/>
                </a:lnTo>
                <a:lnTo>
                  <a:pt x="140" y="20"/>
                </a:lnTo>
                <a:lnTo>
                  <a:pt x="140" y="38"/>
                </a:lnTo>
                <a:lnTo>
                  <a:pt x="6" y="38"/>
                </a:lnTo>
                <a:lnTo>
                  <a:pt x="6" y="20"/>
                </a:lnTo>
                <a:lnTo>
                  <a:pt x="6" y="20"/>
                </a:lnTo>
                <a:close/>
                <a:moveTo>
                  <a:pt x="132" y="44"/>
                </a:moveTo>
                <a:lnTo>
                  <a:pt x="132" y="44"/>
                </a:lnTo>
                <a:lnTo>
                  <a:pt x="14" y="44"/>
                </a:lnTo>
                <a:lnTo>
                  <a:pt x="0" y="76"/>
                </a:lnTo>
                <a:lnTo>
                  <a:pt x="14" y="124"/>
                </a:lnTo>
                <a:lnTo>
                  <a:pt x="14" y="124"/>
                </a:lnTo>
                <a:lnTo>
                  <a:pt x="132" y="124"/>
                </a:lnTo>
                <a:lnTo>
                  <a:pt x="146" y="76"/>
                </a:lnTo>
                <a:lnTo>
                  <a:pt x="132" y="4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82"/>
          <p:cNvSpPr>
            <a:spLocks noEditPoints="1"/>
          </p:cNvSpPr>
          <p:nvPr/>
        </p:nvSpPr>
        <p:spPr bwMode="auto">
          <a:xfrm>
            <a:off x="2490653" y="4788728"/>
            <a:ext cx="684135" cy="872520"/>
          </a:xfrm>
          <a:custGeom>
            <a:avLst/>
            <a:gdLst>
              <a:gd name="T0" fmla="*/ 104 w 138"/>
              <a:gd name="T1" fmla="*/ 76 h 176"/>
              <a:gd name="T2" fmla="*/ 126 w 138"/>
              <a:gd name="T3" fmla="*/ 90 h 176"/>
              <a:gd name="T4" fmla="*/ 138 w 138"/>
              <a:gd name="T5" fmla="*/ 110 h 176"/>
              <a:gd name="T6" fmla="*/ 138 w 138"/>
              <a:gd name="T7" fmla="*/ 128 h 176"/>
              <a:gd name="T8" fmla="*/ 120 w 138"/>
              <a:gd name="T9" fmla="*/ 154 h 176"/>
              <a:gd name="T10" fmla="*/ 100 w 138"/>
              <a:gd name="T11" fmla="*/ 164 h 176"/>
              <a:gd name="T12" fmla="*/ 74 w 138"/>
              <a:gd name="T13" fmla="*/ 168 h 176"/>
              <a:gd name="T14" fmla="*/ 48 w 138"/>
              <a:gd name="T15" fmla="*/ 164 h 176"/>
              <a:gd name="T16" fmla="*/ 28 w 138"/>
              <a:gd name="T17" fmla="*/ 154 h 176"/>
              <a:gd name="T18" fmla="*/ 14 w 138"/>
              <a:gd name="T19" fmla="*/ 136 h 176"/>
              <a:gd name="T20" fmla="*/ 0 w 138"/>
              <a:gd name="T21" fmla="*/ 106 h 176"/>
              <a:gd name="T22" fmla="*/ 16 w 138"/>
              <a:gd name="T23" fmla="*/ 96 h 176"/>
              <a:gd name="T24" fmla="*/ 48 w 138"/>
              <a:gd name="T25" fmla="*/ 74 h 176"/>
              <a:gd name="T26" fmla="*/ 56 w 138"/>
              <a:gd name="T27" fmla="*/ 82 h 176"/>
              <a:gd name="T28" fmla="*/ 94 w 138"/>
              <a:gd name="T29" fmla="*/ 72 h 176"/>
              <a:gd name="T30" fmla="*/ 66 w 138"/>
              <a:gd name="T31" fmla="*/ 0 h 176"/>
              <a:gd name="T32" fmla="*/ 50 w 138"/>
              <a:gd name="T33" fmla="*/ 10 h 176"/>
              <a:gd name="T34" fmla="*/ 42 w 138"/>
              <a:gd name="T35" fmla="*/ 20 h 176"/>
              <a:gd name="T36" fmla="*/ 40 w 138"/>
              <a:gd name="T37" fmla="*/ 34 h 176"/>
              <a:gd name="T38" fmla="*/ 46 w 138"/>
              <a:gd name="T39" fmla="*/ 52 h 176"/>
              <a:gd name="T40" fmla="*/ 54 w 138"/>
              <a:gd name="T41" fmla="*/ 62 h 176"/>
              <a:gd name="T42" fmla="*/ 74 w 138"/>
              <a:gd name="T43" fmla="*/ 66 h 176"/>
              <a:gd name="T44" fmla="*/ 86 w 138"/>
              <a:gd name="T45" fmla="*/ 64 h 176"/>
              <a:gd name="T46" fmla="*/ 96 w 138"/>
              <a:gd name="T47" fmla="*/ 56 h 176"/>
              <a:gd name="T48" fmla="*/ 106 w 138"/>
              <a:gd name="T49" fmla="*/ 40 h 176"/>
              <a:gd name="T50" fmla="*/ 106 w 138"/>
              <a:gd name="T51" fmla="*/ 26 h 176"/>
              <a:gd name="T52" fmla="*/ 96 w 138"/>
              <a:gd name="T53" fmla="*/ 10 h 176"/>
              <a:gd name="T54" fmla="*/ 86 w 138"/>
              <a:gd name="T55" fmla="*/ 2 h 176"/>
              <a:gd name="T56" fmla="*/ 74 w 138"/>
              <a:gd name="T57" fmla="*/ 0 h 176"/>
              <a:gd name="T58" fmla="*/ 74 w 138"/>
              <a:gd name="T59" fmla="*/ 24 h 176"/>
              <a:gd name="T60" fmla="*/ 74 w 138"/>
              <a:gd name="T61" fmla="*/ 22 h 176"/>
              <a:gd name="T62" fmla="*/ 72 w 138"/>
              <a:gd name="T63" fmla="*/ 22 h 176"/>
              <a:gd name="T64" fmla="*/ 72 w 138"/>
              <a:gd name="T65" fmla="*/ 24 h 176"/>
              <a:gd name="T66" fmla="*/ 76 w 138"/>
              <a:gd name="T67" fmla="*/ 28 h 176"/>
              <a:gd name="T68" fmla="*/ 80 w 138"/>
              <a:gd name="T69" fmla="*/ 32 h 176"/>
              <a:gd name="T70" fmla="*/ 84 w 138"/>
              <a:gd name="T71" fmla="*/ 40 h 176"/>
              <a:gd name="T72" fmla="*/ 82 w 138"/>
              <a:gd name="T73" fmla="*/ 46 h 176"/>
              <a:gd name="T74" fmla="*/ 76 w 138"/>
              <a:gd name="T75" fmla="*/ 50 h 176"/>
              <a:gd name="T76" fmla="*/ 72 w 138"/>
              <a:gd name="T77" fmla="*/ 48 h 176"/>
              <a:gd name="T78" fmla="*/ 66 w 138"/>
              <a:gd name="T79" fmla="*/ 46 h 176"/>
              <a:gd name="T80" fmla="*/ 64 w 138"/>
              <a:gd name="T81" fmla="*/ 38 h 176"/>
              <a:gd name="T82" fmla="*/ 72 w 138"/>
              <a:gd name="T83" fmla="*/ 40 h 176"/>
              <a:gd name="T84" fmla="*/ 72 w 138"/>
              <a:gd name="T85" fmla="*/ 44 h 176"/>
              <a:gd name="T86" fmla="*/ 74 w 138"/>
              <a:gd name="T87" fmla="*/ 44 h 176"/>
              <a:gd name="T88" fmla="*/ 74 w 138"/>
              <a:gd name="T89" fmla="*/ 38 h 176"/>
              <a:gd name="T90" fmla="*/ 72 w 138"/>
              <a:gd name="T91" fmla="*/ 36 h 176"/>
              <a:gd name="T92" fmla="*/ 64 w 138"/>
              <a:gd name="T93" fmla="*/ 28 h 176"/>
              <a:gd name="T94" fmla="*/ 64 w 138"/>
              <a:gd name="T95" fmla="*/ 24 h 176"/>
              <a:gd name="T96" fmla="*/ 66 w 138"/>
              <a:gd name="T97" fmla="*/ 18 h 176"/>
              <a:gd name="T98" fmla="*/ 76 w 138"/>
              <a:gd name="T99" fmla="*/ 14 h 176"/>
              <a:gd name="T100" fmla="*/ 80 w 138"/>
              <a:gd name="T101" fmla="*/ 18 h 176"/>
              <a:gd name="T102" fmla="*/ 82 w 138"/>
              <a:gd name="T103" fmla="*/ 24 h 176"/>
              <a:gd name="T104" fmla="*/ 90 w 138"/>
              <a:gd name="T105" fmla="*/ 16 h 176"/>
              <a:gd name="T106" fmla="*/ 96 w 138"/>
              <a:gd name="T107" fmla="*/ 34 h 176"/>
              <a:gd name="T108" fmla="*/ 90 w 138"/>
              <a:gd name="T109" fmla="*/ 50 h 176"/>
              <a:gd name="T110" fmla="*/ 74 w 138"/>
              <a:gd name="T111" fmla="*/ 56 h 176"/>
              <a:gd name="T112" fmla="*/ 56 w 138"/>
              <a:gd name="T113" fmla="*/ 50 h 176"/>
              <a:gd name="T114" fmla="*/ 50 w 138"/>
              <a:gd name="T115" fmla="*/ 34 h 176"/>
              <a:gd name="T116" fmla="*/ 56 w 138"/>
              <a:gd name="T117" fmla="*/ 16 h 176"/>
              <a:gd name="T118" fmla="*/ 74 w 138"/>
              <a:gd name="T119" fmla="*/ 10 h 176"/>
              <a:gd name="T120" fmla="*/ 90 w 138"/>
              <a:gd name="T121" fmla="*/ 1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8" h="176">
                <a:moveTo>
                  <a:pt x="94" y="72"/>
                </a:moveTo>
                <a:lnTo>
                  <a:pt x="94" y="72"/>
                </a:lnTo>
                <a:lnTo>
                  <a:pt x="104" y="76"/>
                </a:lnTo>
                <a:lnTo>
                  <a:pt x="112" y="80"/>
                </a:lnTo>
                <a:lnTo>
                  <a:pt x="120" y="84"/>
                </a:lnTo>
                <a:lnTo>
                  <a:pt x="126" y="90"/>
                </a:lnTo>
                <a:lnTo>
                  <a:pt x="132" y="96"/>
                </a:lnTo>
                <a:lnTo>
                  <a:pt x="136" y="104"/>
                </a:lnTo>
                <a:lnTo>
                  <a:pt x="138" y="110"/>
                </a:lnTo>
                <a:lnTo>
                  <a:pt x="138" y="118"/>
                </a:lnTo>
                <a:lnTo>
                  <a:pt x="138" y="118"/>
                </a:lnTo>
                <a:lnTo>
                  <a:pt x="138" y="128"/>
                </a:lnTo>
                <a:lnTo>
                  <a:pt x="134" y="138"/>
                </a:lnTo>
                <a:lnTo>
                  <a:pt x="128" y="146"/>
                </a:lnTo>
                <a:lnTo>
                  <a:pt x="120" y="154"/>
                </a:lnTo>
                <a:lnTo>
                  <a:pt x="124" y="172"/>
                </a:lnTo>
                <a:lnTo>
                  <a:pt x="102" y="176"/>
                </a:lnTo>
                <a:lnTo>
                  <a:pt x="100" y="164"/>
                </a:lnTo>
                <a:lnTo>
                  <a:pt x="100" y="164"/>
                </a:lnTo>
                <a:lnTo>
                  <a:pt x="88" y="168"/>
                </a:lnTo>
                <a:lnTo>
                  <a:pt x="74" y="168"/>
                </a:lnTo>
                <a:lnTo>
                  <a:pt x="74" y="168"/>
                </a:lnTo>
                <a:lnTo>
                  <a:pt x="60" y="168"/>
                </a:lnTo>
                <a:lnTo>
                  <a:pt x="48" y="164"/>
                </a:lnTo>
                <a:lnTo>
                  <a:pt x="46" y="176"/>
                </a:lnTo>
                <a:lnTo>
                  <a:pt x="24" y="172"/>
                </a:lnTo>
                <a:lnTo>
                  <a:pt x="28" y="154"/>
                </a:lnTo>
                <a:lnTo>
                  <a:pt x="28" y="154"/>
                </a:lnTo>
                <a:lnTo>
                  <a:pt x="18" y="142"/>
                </a:lnTo>
                <a:lnTo>
                  <a:pt x="14" y="136"/>
                </a:lnTo>
                <a:lnTo>
                  <a:pt x="12" y="130"/>
                </a:lnTo>
                <a:lnTo>
                  <a:pt x="0" y="130"/>
                </a:lnTo>
                <a:lnTo>
                  <a:pt x="0" y="106"/>
                </a:lnTo>
                <a:lnTo>
                  <a:pt x="12" y="106"/>
                </a:lnTo>
                <a:lnTo>
                  <a:pt x="12" y="106"/>
                </a:lnTo>
                <a:lnTo>
                  <a:pt x="16" y="96"/>
                </a:lnTo>
                <a:lnTo>
                  <a:pt x="24" y="88"/>
                </a:lnTo>
                <a:lnTo>
                  <a:pt x="26" y="64"/>
                </a:lnTo>
                <a:lnTo>
                  <a:pt x="48" y="74"/>
                </a:lnTo>
                <a:lnTo>
                  <a:pt x="48" y="74"/>
                </a:lnTo>
                <a:lnTo>
                  <a:pt x="52" y="72"/>
                </a:lnTo>
                <a:lnTo>
                  <a:pt x="56" y="82"/>
                </a:lnTo>
                <a:lnTo>
                  <a:pt x="92" y="82"/>
                </a:lnTo>
                <a:lnTo>
                  <a:pt x="94" y="72"/>
                </a:lnTo>
                <a:lnTo>
                  <a:pt x="94" y="72"/>
                </a:lnTo>
                <a:close/>
                <a:moveTo>
                  <a:pt x="74" y="0"/>
                </a:moveTo>
                <a:lnTo>
                  <a:pt x="74" y="0"/>
                </a:lnTo>
                <a:lnTo>
                  <a:pt x="66" y="0"/>
                </a:lnTo>
                <a:lnTo>
                  <a:pt x="60" y="2"/>
                </a:lnTo>
                <a:lnTo>
                  <a:pt x="54" y="6"/>
                </a:lnTo>
                <a:lnTo>
                  <a:pt x="50" y="10"/>
                </a:lnTo>
                <a:lnTo>
                  <a:pt x="50" y="10"/>
                </a:lnTo>
                <a:lnTo>
                  <a:pt x="46" y="14"/>
                </a:lnTo>
                <a:lnTo>
                  <a:pt x="42" y="20"/>
                </a:lnTo>
                <a:lnTo>
                  <a:pt x="40" y="26"/>
                </a:lnTo>
                <a:lnTo>
                  <a:pt x="40" y="34"/>
                </a:lnTo>
                <a:lnTo>
                  <a:pt x="40" y="34"/>
                </a:lnTo>
                <a:lnTo>
                  <a:pt x="40" y="40"/>
                </a:lnTo>
                <a:lnTo>
                  <a:pt x="42" y="46"/>
                </a:lnTo>
                <a:lnTo>
                  <a:pt x="46" y="52"/>
                </a:lnTo>
                <a:lnTo>
                  <a:pt x="50" y="56"/>
                </a:lnTo>
                <a:lnTo>
                  <a:pt x="50" y="56"/>
                </a:lnTo>
                <a:lnTo>
                  <a:pt x="54" y="62"/>
                </a:lnTo>
                <a:lnTo>
                  <a:pt x="60" y="64"/>
                </a:lnTo>
                <a:lnTo>
                  <a:pt x="66" y="66"/>
                </a:lnTo>
                <a:lnTo>
                  <a:pt x="74" y="66"/>
                </a:lnTo>
                <a:lnTo>
                  <a:pt x="74" y="66"/>
                </a:lnTo>
                <a:lnTo>
                  <a:pt x="80" y="66"/>
                </a:lnTo>
                <a:lnTo>
                  <a:pt x="86" y="64"/>
                </a:lnTo>
                <a:lnTo>
                  <a:pt x="92" y="62"/>
                </a:lnTo>
                <a:lnTo>
                  <a:pt x="96" y="56"/>
                </a:lnTo>
                <a:lnTo>
                  <a:pt x="96" y="56"/>
                </a:lnTo>
                <a:lnTo>
                  <a:pt x="100" y="52"/>
                </a:lnTo>
                <a:lnTo>
                  <a:pt x="104" y="46"/>
                </a:lnTo>
                <a:lnTo>
                  <a:pt x="106" y="40"/>
                </a:lnTo>
                <a:lnTo>
                  <a:pt x="106" y="34"/>
                </a:lnTo>
                <a:lnTo>
                  <a:pt x="106" y="34"/>
                </a:lnTo>
                <a:lnTo>
                  <a:pt x="106" y="26"/>
                </a:lnTo>
                <a:lnTo>
                  <a:pt x="104" y="20"/>
                </a:lnTo>
                <a:lnTo>
                  <a:pt x="100" y="14"/>
                </a:lnTo>
                <a:lnTo>
                  <a:pt x="96" y="10"/>
                </a:lnTo>
                <a:lnTo>
                  <a:pt x="96" y="10"/>
                </a:lnTo>
                <a:lnTo>
                  <a:pt x="92" y="6"/>
                </a:lnTo>
                <a:lnTo>
                  <a:pt x="86" y="2"/>
                </a:lnTo>
                <a:lnTo>
                  <a:pt x="80" y="0"/>
                </a:lnTo>
                <a:lnTo>
                  <a:pt x="74" y="0"/>
                </a:lnTo>
                <a:lnTo>
                  <a:pt x="74" y="0"/>
                </a:lnTo>
                <a:close/>
                <a:moveTo>
                  <a:pt x="82" y="26"/>
                </a:moveTo>
                <a:lnTo>
                  <a:pt x="74" y="26"/>
                </a:lnTo>
                <a:lnTo>
                  <a:pt x="74" y="24"/>
                </a:lnTo>
                <a:lnTo>
                  <a:pt x="74" y="24"/>
                </a:lnTo>
                <a:lnTo>
                  <a:pt x="74" y="22"/>
                </a:lnTo>
                <a:lnTo>
                  <a:pt x="74" y="22"/>
                </a:lnTo>
                <a:lnTo>
                  <a:pt x="74" y="20"/>
                </a:lnTo>
                <a:lnTo>
                  <a:pt x="74" y="20"/>
                </a:lnTo>
                <a:lnTo>
                  <a:pt x="72" y="22"/>
                </a:lnTo>
                <a:lnTo>
                  <a:pt x="72" y="22"/>
                </a:lnTo>
                <a:lnTo>
                  <a:pt x="72" y="24"/>
                </a:lnTo>
                <a:lnTo>
                  <a:pt x="72" y="24"/>
                </a:lnTo>
                <a:lnTo>
                  <a:pt x="72" y="26"/>
                </a:lnTo>
                <a:lnTo>
                  <a:pt x="72" y="26"/>
                </a:lnTo>
                <a:lnTo>
                  <a:pt x="76" y="28"/>
                </a:lnTo>
                <a:lnTo>
                  <a:pt x="76" y="28"/>
                </a:lnTo>
                <a:lnTo>
                  <a:pt x="80" y="32"/>
                </a:lnTo>
                <a:lnTo>
                  <a:pt x="80" y="32"/>
                </a:lnTo>
                <a:lnTo>
                  <a:pt x="82" y="34"/>
                </a:lnTo>
                <a:lnTo>
                  <a:pt x="82" y="34"/>
                </a:lnTo>
                <a:lnTo>
                  <a:pt x="84" y="40"/>
                </a:lnTo>
                <a:lnTo>
                  <a:pt x="84" y="40"/>
                </a:lnTo>
                <a:lnTo>
                  <a:pt x="84" y="42"/>
                </a:lnTo>
                <a:lnTo>
                  <a:pt x="82" y="46"/>
                </a:lnTo>
                <a:lnTo>
                  <a:pt x="82" y="46"/>
                </a:lnTo>
                <a:lnTo>
                  <a:pt x="78" y="48"/>
                </a:lnTo>
                <a:lnTo>
                  <a:pt x="76" y="50"/>
                </a:lnTo>
                <a:lnTo>
                  <a:pt x="76" y="52"/>
                </a:lnTo>
                <a:lnTo>
                  <a:pt x="72" y="52"/>
                </a:lnTo>
                <a:lnTo>
                  <a:pt x="72" y="48"/>
                </a:lnTo>
                <a:lnTo>
                  <a:pt x="72" y="48"/>
                </a:lnTo>
                <a:lnTo>
                  <a:pt x="66" y="46"/>
                </a:lnTo>
                <a:lnTo>
                  <a:pt x="66" y="46"/>
                </a:lnTo>
                <a:lnTo>
                  <a:pt x="64" y="44"/>
                </a:lnTo>
                <a:lnTo>
                  <a:pt x="64" y="38"/>
                </a:lnTo>
                <a:lnTo>
                  <a:pt x="64" y="38"/>
                </a:lnTo>
                <a:lnTo>
                  <a:pt x="72" y="38"/>
                </a:lnTo>
                <a:lnTo>
                  <a:pt x="72" y="40"/>
                </a:lnTo>
                <a:lnTo>
                  <a:pt x="72" y="40"/>
                </a:lnTo>
                <a:lnTo>
                  <a:pt x="72" y="44"/>
                </a:lnTo>
                <a:lnTo>
                  <a:pt x="72" y="44"/>
                </a:lnTo>
                <a:lnTo>
                  <a:pt x="72" y="44"/>
                </a:lnTo>
                <a:lnTo>
                  <a:pt x="72" y="44"/>
                </a:lnTo>
                <a:lnTo>
                  <a:pt x="74" y="44"/>
                </a:lnTo>
                <a:lnTo>
                  <a:pt x="74" y="44"/>
                </a:lnTo>
                <a:lnTo>
                  <a:pt x="74" y="42"/>
                </a:lnTo>
                <a:lnTo>
                  <a:pt x="74" y="42"/>
                </a:lnTo>
                <a:lnTo>
                  <a:pt x="74" y="38"/>
                </a:lnTo>
                <a:lnTo>
                  <a:pt x="74" y="38"/>
                </a:lnTo>
                <a:lnTo>
                  <a:pt x="72" y="36"/>
                </a:lnTo>
                <a:lnTo>
                  <a:pt x="72" y="36"/>
                </a:lnTo>
                <a:lnTo>
                  <a:pt x="66" y="32"/>
                </a:lnTo>
                <a:lnTo>
                  <a:pt x="66" y="32"/>
                </a:lnTo>
                <a:lnTo>
                  <a:pt x="64" y="28"/>
                </a:lnTo>
                <a:lnTo>
                  <a:pt x="64" y="28"/>
                </a:lnTo>
                <a:lnTo>
                  <a:pt x="64" y="24"/>
                </a:lnTo>
                <a:lnTo>
                  <a:pt x="64" y="24"/>
                </a:lnTo>
                <a:lnTo>
                  <a:pt x="64" y="22"/>
                </a:lnTo>
                <a:lnTo>
                  <a:pt x="66" y="18"/>
                </a:lnTo>
                <a:lnTo>
                  <a:pt x="66" y="18"/>
                </a:lnTo>
                <a:lnTo>
                  <a:pt x="72" y="16"/>
                </a:lnTo>
                <a:lnTo>
                  <a:pt x="72" y="14"/>
                </a:lnTo>
                <a:lnTo>
                  <a:pt x="76" y="14"/>
                </a:lnTo>
                <a:lnTo>
                  <a:pt x="76" y="16"/>
                </a:lnTo>
                <a:lnTo>
                  <a:pt x="76" y="16"/>
                </a:lnTo>
                <a:lnTo>
                  <a:pt x="80" y="18"/>
                </a:lnTo>
                <a:lnTo>
                  <a:pt x="80" y="18"/>
                </a:lnTo>
                <a:lnTo>
                  <a:pt x="82" y="24"/>
                </a:lnTo>
                <a:lnTo>
                  <a:pt x="82" y="24"/>
                </a:lnTo>
                <a:lnTo>
                  <a:pt x="82" y="26"/>
                </a:lnTo>
                <a:lnTo>
                  <a:pt x="82" y="26"/>
                </a:lnTo>
                <a:close/>
                <a:moveTo>
                  <a:pt x="90" y="16"/>
                </a:moveTo>
                <a:lnTo>
                  <a:pt x="90" y="16"/>
                </a:lnTo>
                <a:lnTo>
                  <a:pt x="94" y="24"/>
                </a:lnTo>
                <a:lnTo>
                  <a:pt x="96" y="34"/>
                </a:lnTo>
                <a:lnTo>
                  <a:pt x="96" y="34"/>
                </a:lnTo>
                <a:lnTo>
                  <a:pt x="94" y="42"/>
                </a:lnTo>
                <a:lnTo>
                  <a:pt x="90" y="50"/>
                </a:lnTo>
                <a:lnTo>
                  <a:pt x="90" y="50"/>
                </a:lnTo>
                <a:lnTo>
                  <a:pt x="82" y="56"/>
                </a:lnTo>
                <a:lnTo>
                  <a:pt x="74" y="56"/>
                </a:lnTo>
                <a:lnTo>
                  <a:pt x="74" y="56"/>
                </a:lnTo>
                <a:lnTo>
                  <a:pt x="64" y="56"/>
                </a:lnTo>
                <a:lnTo>
                  <a:pt x="56" y="50"/>
                </a:lnTo>
                <a:lnTo>
                  <a:pt x="56" y="50"/>
                </a:lnTo>
                <a:lnTo>
                  <a:pt x="52" y="42"/>
                </a:lnTo>
                <a:lnTo>
                  <a:pt x="50" y="34"/>
                </a:lnTo>
                <a:lnTo>
                  <a:pt x="50" y="34"/>
                </a:lnTo>
                <a:lnTo>
                  <a:pt x="52" y="24"/>
                </a:lnTo>
                <a:lnTo>
                  <a:pt x="56" y="16"/>
                </a:lnTo>
                <a:lnTo>
                  <a:pt x="56" y="16"/>
                </a:lnTo>
                <a:lnTo>
                  <a:pt x="64" y="12"/>
                </a:lnTo>
                <a:lnTo>
                  <a:pt x="74" y="10"/>
                </a:lnTo>
                <a:lnTo>
                  <a:pt x="74" y="10"/>
                </a:lnTo>
                <a:lnTo>
                  <a:pt x="82" y="12"/>
                </a:lnTo>
                <a:lnTo>
                  <a:pt x="90" y="16"/>
                </a:lnTo>
                <a:lnTo>
                  <a:pt x="90" y="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189"/>
          <p:cNvSpPr>
            <a:spLocks noEditPoints="1"/>
          </p:cNvSpPr>
          <p:nvPr/>
        </p:nvSpPr>
        <p:spPr bwMode="auto">
          <a:xfrm>
            <a:off x="3581303" y="4887878"/>
            <a:ext cx="793201" cy="703965"/>
          </a:xfrm>
          <a:custGeom>
            <a:avLst/>
            <a:gdLst>
              <a:gd name="T0" fmla="*/ 8 w 160"/>
              <a:gd name="T1" fmla="*/ 24 h 142"/>
              <a:gd name="T2" fmla="*/ 80 w 160"/>
              <a:gd name="T3" fmla="*/ 0 h 142"/>
              <a:gd name="T4" fmla="*/ 152 w 160"/>
              <a:gd name="T5" fmla="*/ 24 h 142"/>
              <a:gd name="T6" fmla="*/ 152 w 160"/>
              <a:gd name="T7" fmla="*/ 40 h 142"/>
              <a:gd name="T8" fmla="*/ 8 w 160"/>
              <a:gd name="T9" fmla="*/ 40 h 142"/>
              <a:gd name="T10" fmla="*/ 8 w 160"/>
              <a:gd name="T11" fmla="*/ 24 h 142"/>
              <a:gd name="T12" fmla="*/ 8 w 160"/>
              <a:gd name="T13" fmla="*/ 24 h 142"/>
              <a:gd name="T14" fmla="*/ 116 w 160"/>
              <a:gd name="T15" fmla="*/ 116 h 142"/>
              <a:gd name="T16" fmla="*/ 122 w 160"/>
              <a:gd name="T17" fmla="*/ 116 h 142"/>
              <a:gd name="T18" fmla="*/ 122 w 160"/>
              <a:gd name="T19" fmla="*/ 52 h 142"/>
              <a:gd name="T20" fmla="*/ 116 w 160"/>
              <a:gd name="T21" fmla="*/ 52 h 142"/>
              <a:gd name="T22" fmla="*/ 116 w 160"/>
              <a:gd name="T23" fmla="*/ 46 h 142"/>
              <a:gd name="T24" fmla="*/ 148 w 160"/>
              <a:gd name="T25" fmla="*/ 46 h 142"/>
              <a:gd name="T26" fmla="*/ 148 w 160"/>
              <a:gd name="T27" fmla="*/ 52 h 142"/>
              <a:gd name="T28" fmla="*/ 142 w 160"/>
              <a:gd name="T29" fmla="*/ 52 h 142"/>
              <a:gd name="T30" fmla="*/ 142 w 160"/>
              <a:gd name="T31" fmla="*/ 116 h 142"/>
              <a:gd name="T32" fmla="*/ 148 w 160"/>
              <a:gd name="T33" fmla="*/ 116 h 142"/>
              <a:gd name="T34" fmla="*/ 148 w 160"/>
              <a:gd name="T35" fmla="*/ 120 h 142"/>
              <a:gd name="T36" fmla="*/ 160 w 160"/>
              <a:gd name="T37" fmla="*/ 120 h 142"/>
              <a:gd name="T38" fmla="*/ 160 w 160"/>
              <a:gd name="T39" fmla="*/ 142 h 142"/>
              <a:gd name="T40" fmla="*/ 0 w 160"/>
              <a:gd name="T41" fmla="*/ 142 h 142"/>
              <a:gd name="T42" fmla="*/ 0 w 160"/>
              <a:gd name="T43" fmla="*/ 120 h 142"/>
              <a:gd name="T44" fmla="*/ 12 w 160"/>
              <a:gd name="T45" fmla="*/ 120 h 142"/>
              <a:gd name="T46" fmla="*/ 12 w 160"/>
              <a:gd name="T47" fmla="*/ 116 h 142"/>
              <a:gd name="T48" fmla="*/ 18 w 160"/>
              <a:gd name="T49" fmla="*/ 116 h 142"/>
              <a:gd name="T50" fmla="*/ 18 w 160"/>
              <a:gd name="T51" fmla="*/ 52 h 142"/>
              <a:gd name="T52" fmla="*/ 12 w 160"/>
              <a:gd name="T53" fmla="*/ 52 h 142"/>
              <a:gd name="T54" fmla="*/ 12 w 160"/>
              <a:gd name="T55" fmla="*/ 46 h 142"/>
              <a:gd name="T56" fmla="*/ 44 w 160"/>
              <a:gd name="T57" fmla="*/ 46 h 142"/>
              <a:gd name="T58" fmla="*/ 44 w 160"/>
              <a:gd name="T59" fmla="*/ 52 h 142"/>
              <a:gd name="T60" fmla="*/ 38 w 160"/>
              <a:gd name="T61" fmla="*/ 52 h 142"/>
              <a:gd name="T62" fmla="*/ 38 w 160"/>
              <a:gd name="T63" fmla="*/ 116 h 142"/>
              <a:gd name="T64" fmla="*/ 44 w 160"/>
              <a:gd name="T65" fmla="*/ 116 h 142"/>
              <a:gd name="T66" fmla="*/ 44 w 160"/>
              <a:gd name="T67" fmla="*/ 120 h 142"/>
              <a:gd name="T68" fmla="*/ 66 w 160"/>
              <a:gd name="T69" fmla="*/ 120 h 142"/>
              <a:gd name="T70" fmla="*/ 66 w 160"/>
              <a:gd name="T71" fmla="*/ 116 h 142"/>
              <a:gd name="T72" fmla="*/ 72 w 160"/>
              <a:gd name="T73" fmla="*/ 116 h 142"/>
              <a:gd name="T74" fmla="*/ 72 w 160"/>
              <a:gd name="T75" fmla="*/ 52 h 142"/>
              <a:gd name="T76" fmla="*/ 66 w 160"/>
              <a:gd name="T77" fmla="*/ 52 h 142"/>
              <a:gd name="T78" fmla="*/ 66 w 160"/>
              <a:gd name="T79" fmla="*/ 46 h 142"/>
              <a:gd name="T80" fmla="*/ 98 w 160"/>
              <a:gd name="T81" fmla="*/ 46 h 142"/>
              <a:gd name="T82" fmla="*/ 98 w 160"/>
              <a:gd name="T83" fmla="*/ 52 h 142"/>
              <a:gd name="T84" fmla="*/ 92 w 160"/>
              <a:gd name="T85" fmla="*/ 52 h 142"/>
              <a:gd name="T86" fmla="*/ 92 w 160"/>
              <a:gd name="T87" fmla="*/ 116 h 142"/>
              <a:gd name="T88" fmla="*/ 98 w 160"/>
              <a:gd name="T89" fmla="*/ 116 h 142"/>
              <a:gd name="T90" fmla="*/ 98 w 160"/>
              <a:gd name="T91" fmla="*/ 120 h 142"/>
              <a:gd name="T92" fmla="*/ 116 w 160"/>
              <a:gd name="T93" fmla="*/ 120 h 142"/>
              <a:gd name="T94" fmla="*/ 116 w 160"/>
              <a:gd name="T95" fmla="*/ 116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" h="142">
                <a:moveTo>
                  <a:pt x="8" y="24"/>
                </a:moveTo>
                <a:lnTo>
                  <a:pt x="80" y="0"/>
                </a:lnTo>
                <a:lnTo>
                  <a:pt x="152" y="24"/>
                </a:lnTo>
                <a:lnTo>
                  <a:pt x="152" y="40"/>
                </a:lnTo>
                <a:lnTo>
                  <a:pt x="8" y="40"/>
                </a:lnTo>
                <a:lnTo>
                  <a:pt x="8" y="24"/>
                </a:lnTo>
                <a:lnTo>
                  <a:pt x="8" y="24"/>
                </a:lnTo>
                <a:close/>
                <a:moveTo>
                  <a:pt x="116" y="116"/>
                </a:moveTo>
                <a:lnTo>
                  <a:pt x="122" y="116"/>
                </a:lnTo>
                <a:lnTo>
                  <a:pt x="122" y="52"/>
                </a:lnTo>
                <a:lnTo>
                  <a:pt x="116" y="52"/>
                </a:lnTo>
                <a:lnTo>
                  <a:pt x="116" y="46"/>
                </a:lnTo>
                <a:lnTo>
                  <a:pt x="148" y="46"/>
                </a:lnTo>
                <a:lnTo>
                  <a:pt x="148" y="52"/>
                </a:lnTo>
                <a:lnTo>
                  <a:pt x="142" y="52"/>
                </a:lnTo>
                <a:lnTo>
                  <a:pt x="142" y="116"/>
                </a:lnTo>
                <a:lnTo>
                  <a:pt x="148" y="116"/>
                </a:lnTo>
                <a:lnTo>
                  <a:pt x="148" y="120"/>
                </a:lnTo>
                <a:lnTo>
                  <a:pt x="160" y="120"/>
                </a:lnTo>
                <a:lnTo>
                  <a:pt x="160" y="142"/>
                </a:lnTo>
                <a:lnTo>
                  <a:pt x="0" y="142"/>
                </a:lnTo>
                <a:lnTo>
                  <a:pt x="0" y="120"/>
                </a:lnTo>
                <a:lnTo>
                  <a:pt x="12" y="120"/>
                </a:lnTo>
                <a:lnTo>
                  <a:pt x="12" y="116"/>
                </a:lnTo>
                <a:lnTo>
                  <a:pt x="18" y="116"/>
                </a:lnTo>
                <a:lnTo>
                  <a:pt x="18" y="52"/>
                </a:lnTo>
                <a:lnTo>
                  <a:pt x="12" y="52"/>
                </a:lnTo>
                <a:lnTo>
                  <a:pt x="12" y="46"/>
                </a:lnTo>
                <a:lnTo>
                  <a:pt x="44" y="46"/>
                </a:lnTo>
                <a:lnTo>
                  <a:pt x="44" y="52"/>
                </a:lnTo>
                <a:lnTo>
                  <a:pt x="38" y="52"/>
                </a:lnTo>
                <a:lnTo>
                  <a:pt x="38" y="116"/>
                </a:lnTo>
                <a:lnTo>
                  <a:pt x="44" y="116"/>
                </a:lnTo>
                <a:lnTo>
                  <a:pt x="44" y="120"/>
                </a:lnTo>
                <a:lnTo>
                  <a:pt x="66" y="120"/>
                </a:lnTo>
                <a:lnTo>
                  <a:pt x="66" y="116"/>
                </a:lnTo>
                <a:lnTo>
                  <a:pt x="72" y="116"/>
                </a:lnTo>
                <a:lnTo>
                  <a:pt x="72" y="52"/>
                </a:lnTo>
                <a:lnTo>
                  <a:pt x="66" y="52"/>
                </a:lnTo>
                <a:lnTo>
                  <a:pt x="66" y="46"/>
                </a:lnTo>
                <a:lnTo>
                  <a:pt x="98" y="46"/>
                </a:lnTo>
                <a:lnTo>
                  <a:pt x="98" y="52"/>
                </a:lnTo>
                <a:lnTo>
                  <a:pt x="92" y="52"/>
                </a:lnTo>
                <a:lnTo>
                  <a:pt x="92" y="116"/>
                </a:lnTo>
                <a:lnTo>
                  <a:pt x="98" y="116"/>
                </a:lnTo>
                <a:lnTo>
                  <a:pt x="98" y="120"/>
                </a:lnTo>
                <a:lnTo>
                  <a:pt x="116" y="120"/>
                </a:lnTo>
                <a:lnTo>
                  <a:pt x="116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176"/>
          <p:cNvSpPr>
            <a:spLocks noEditPoints="1"/>
          </p:cNvSpPr>
          <p:nvPr/>
        </p:nvSpPr>
        <p:spPr bwMode="auto">
          <a:xfrm>
            <a:off x="9332495" y="1373367"/>
            <a:ext cx="684135" cy="773370"/>
          </a:xfrm>
          <a:custGeom>
            <a:avLst/>
            <a:gdLst>
              <a:gd name="T0" fmla="*/ 100 w 138"/>
              <a:gd name="T1" fmla="*/ 60 h 156"/>
              <a:gd name="T2" fmla="*/ 108 w 138"/>
              <a:gd name="T3" fmla="*/ 62 h 156"/>
              <a:gd name="T4" fmla="*/ 120 w 138"/>
              <a:gd name="T5" fmla="*/ 74 h 156"/>
              <a:gd name="T6" fmla="*/ 122 w 138"/>
              <a:gd name="T7" fmla="*/ 94 h 156"/>
              <a:gd name="T8" fmla="*/ 68 w 138"/>
              <a:gd name="T9" fmla="*/ 124 h 156"/>
              <a:gd name="T10" fmla="*/ 122 w 138"/>
              <a:gd name="T11" fmla="*/ 136 h 156"/>
              <a:gd name="T12" fmla="*/ 120 w 138"/>
              <a:gd name="T13" fmla="*/ 144 h 156"/>
              <a:gd name="T14" fmla="*/ 108 w 138"/>
              <a:gd name="T15" fmla="*/ 154 h 156"/>
              <a:gd name="T16" fmla="*/ 0 w 138"/>
              <a:gd name="T17" fmla="*/ 156 h 156"/>
              <a:gd name="T18" fmla="*/ 0 w 138"/>
              <a:gd name="T19" fmla="*/ 54 h 156"/>
              <a:gd name="T20" fmla="*/ 0 w 138"/>
              <a:gd name="T21" fmla="*/ 52 h 156"/>
              <a:gd name="T22" fmla="*/ 2 w 138"/>
              <a:gd name="T23" fmla="*/ 42 h 156"/>
              <a:gd name="T24" fmla="*/ 6 w 138"/>
              <a:gd name="T25" fmla="*/ 34 h 156"/>
              <a:gd name="T26" fmla="*/ 14 w 138"/>
              <a:gd name="T27" fmla="*/ 28 h 156"/>
              <a:gd name="T28" fmla="*/ 48 w 138"/>
              <a:gd name="T29" fmla="*/ 28 h 156"/>
              <a:gd name="T30" fmla="*/ 74 w 138"/>
              <a:gd name="T31" fmla="*/ 0 h 156"/>
              <a:gd name="T32" fmla="*/ 108 w 138"/>
              <a:gd name="T33" fmla="*/ 28 h 156"/>
              <a:gd name="T34" fmla="*/ 114 w 138"/>
              <a:gd name="T35" fmla="*/ 34 h 156"/>
              <a:gd name="T36" fmla="*/ 138 w 138"/>
              <a:gd name="T37" fmla="*/ 56 h 156"/>
              <a:gd name="T38" fmla="*/ 116 w 138"/>
              <a:gd name="T39" fmla="*/ 62 h 156"/>
              <a:gd name="T40" fmla="*/ 76 w 138"/>
              <a:gd name="T41" fmla="*/ 18 h 156"/>
              <a:gd name="T42" fmla="*/ 20 w 138"/>
              <a:gd name="T43" fmla="*/ 56 h 156"/>
              <a:gd name="T44" fmla="*/ 18 w 138"/>
              <a:gd name="T45" fmla="*/ 42 h 156"/>
              <a:gd name="T46" fmla="*/ 14 w 138"/>
              <a:gd name="T47" fmla="*/ 46 h 156"/>
              <a:gd name="T48" fmla="*/ 14 w 138"/>
              <a:gd name="T49" fmla="*/ 52 h 156"/>
              <a:gd name="T50" fmla="*/ 16 w 138"/>
              <a:gd name="T51" fmla="*/ 56 h 156"/>
              <a:gd name="T52" fmla="*/ 22 w 138"/>
              <a:gd name="T53" fmla="*/ 60 h 156"/>
              <a:gd name="T54" fmla="*/ 88 w 138"/>
              <a:gd name="T55" fmla="*/ 102 h 156"/>
              <a:gd name="T56" fmla="*/ 84 w 138"/>
              <a:gd name="T57" fmla="*/ 102 h 156"/>
              <a:gd name="T58" fmla="*/ 78 w 138"/>
              <a:gd name="T59" fmla="*/ 106 h 156"/>
              <a:gd name="T60" fmla="*/ 78 w 138"/>
              <a:gd name="T61" fmla="*/ 110 h 156"/>
              <a:gd name="T62" fmla="*/ 80 w 138"/>
              <a:gd name="T63" fmla="*/ 116 h 156"/>
              <a:gd name="T64" fmla="*/ 88 w 138"/>
              <a:gd name="T65" fmla="*/ 120 h 156"/>
              <a:gd name="T66" fmla="*/ 92 w 138"/>
              <a:gd name="T67" fmla="*/ 118 h 156"/>
              <a:gd name="T68" fmla="*/ 96 w 138"/>
              <a:gd name="T69" fmla="*/ 114 h 156"/>
              <a:gd name="T70" fmla="*/ 96 w 138"/>
              <a:gd name="T71" fmla="*/ 110 h 156"/>
              <a:gd name="T72" fmla="*/ 94 w 138"/>
              <a:gd name="T73" fmla="*/ 104 h 156"/>
              <a:gd name="T74" fmla="*/ 88 w 138"/>
              <a:gd name="T75" fmla="*/ 10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8" h="156">
                <a:moveTo>
                  <a:pt x="22" y="60"/>
                </a:moveTo>
                <a:lnTo>
                  <a:pt x="100" y="60"/>
                </a:lnTo>
                <a:lnTo>
                  <a:pt x="100" y="60"/>
                </a:lnTo>
                <a:lnTo>
                  <a:pt x="108" y="62"/>
                </a:lnTo>
                <a:lnTo>
                  <a:pt x="116" y="68"/>
                </a:lnTo>
                <a:lnTo>
                  <a:pt x="120" y="74"/>
                </a:lnTo>
                <a:lnTo>
                  <a:pt x="122" y="82"/>
                </a:lnTo>
                <a:lnTo>
                  <a:pt x="122" y="94"/>
                </a:lnTo>
                <a:lnTo>
                  <a:pt x="68" y="94"/>
                </a:lnTo>
                <a:lnTo>
                  <a:pt x="68" y="124"/>
                </a:lnTo>
                <a:lnTo>
                  <a:pt x="122" y="124"/>
                </a:lnTo>
                <a:lnTo>
                  <a:pt x="122" y="136"/>
                </a:lnTo>
                <a:lnTo>
                  <a:pt x="122" y="136"/>
                </a:lnTo>
                <a:lnTo>
                  <a:pt x="120" y="144"/>
                </a:lnTo>
                <a:lnTo>
                  <a:pt x="116" y="150"/>
                </a:lnTo>
                <a:lnTo>
                  <a:pt x="108" y="154"/>
                </a:lnTo>
                <a:lnTo>
                  <a:pt x="100" y="156"/>
                </a:lnTo>
                <a:lnTo>
                  <a:pt x="0" y="156"/>
                </a:lnTo>
                <a:lnTo>
                  <a:pt x="0" y="54"/>
                </a:lnTo>
                <a:lnTo>
                  <a:pt x="0" y="54"/>
                </a:lnTo>
                <a:lnTo>
                  <a:pt x="0" y="52"/>
                </a:lnTo>
                <a:lnTo>
                  <a:pt x="0" y="52"/>
                </a:lnTo>
                <a:lnTo>
                  <a:pt x="2" y="46"/>
                </a:lnTo>
                <a:lnTo>
                  <a:pt x="2" y="42"/>
                </a:lnTo>
                <a:lnTo>
                  <a:pt x="2" y="42"/>
                </a:lnTo>
                <a:lnTo>
                  <a:pt x="6" y="34"/>
                </a:lnTo>
                <a:lnTo>
                  <a:pt x="12" y="30"/>
                </a:lnTo>
                <a:lnTo>
                  <a:pt x="14" y="28"/>
                </a:lnTo>
                <a:lnTo>
                  <a:pt x="16" y="28"/>
                </a:lnTo>
                <a:lnTo>
                  <a:pt x="48" y="28"/>
                </a:lnTo>
                <a:lnTo>
                  <a:pt x="70" y="4"/>
                </a:lnTo>
                <a:lnTo>
                  <a:pt x="74" y="0"/>
                </a:lnTo>
                <a:lnTo>
                  <a:pt x="80" y="4"/>
                </a:lnTo>
                <a:lnTo>
                  <a:pt x="108" y="28"/>
                </a:lnTo>
                <a:lnTo>
                  <a:pt x="114" y="28"/>
                </a:lnTo>
                <a:lnTo>
                  <a:pt x="114" y="34"/>
                </a:lnTo>
                <a:lnTo>
                  <a:pt x="134" y="52"/>
                </a:lnTo>
                <a:lnTo>
                  <a:pt x="138" y="56"/>
                </a:lnTo>
                <a:lnTo>
                  <a:pt x="126" y="70"/>
                </a:lnTo>
                <a:lnTo>
                  <a:pt x="116" y="62"/>
                </a:lnTo>
                <a:lnTo>
                  <a:pt x="120" y="56"/>
                </a:lnTo>
                <a:lnTo>
                  <a:pt x="76" y="18"/>
                </a:lnTo>
                <a:lnTo>
                  <a:pt x="38" y="56"/>
                </a:lnTo>
                <a:lnTo>
                  <a:pt x="20" y="56"/>
                </a:lnTo>
                <a:lnTo>
                  <a:pt x="34" y="42"/>
                </a:lnTo>
                <a:lnTo>
                  <a:pt x="18" y="42"/>
                </a:lnTo>
                <a:lnTo>
                  <a:pt x="18" y="42"/>
                </a:lnTo>
                <a:lnTo>
                  <a:pt x="14" y="46"/>
                </a:lnTo>
                <a:lnTo>
                  <a:pt x="14" y="46"/>
                </a:lnTo>
                <a:lnTo>
                  <a:pt x="14" y="52"/>
                </a:lnTo>
                <a:lnTo>
                  <a:pt x="14" y="52"/>
                </a:lnTo>
                <a:lnTo>
                  <a:pt x="16" y="56"/>
                </a:lnTo>
                <a:lnTo>
                  <a:pt x="16" y="56"/>
                </a:lnTo>
                <a:lnTo>
                  <a:pt x="22" y="60"/>
                </a:lnTo>
                <a:lnTo>
                  <a:pt x="22" y="60"/>
                </a:lnTo>
                <a:close/>
                <a:moveTo>
                  <a:pt x="88" y="102"/>
                </a:moveTo>
                <a:lnTo>
                  <a:pt x="88" y="102"/>
                </a:lnTo>
                <a:lnTo>
                  <a:pt x="84" y="102"/>
                </a:lnTo>
                <a:lnTo>
                  <a:pt x="80" y="104"/>
                </a:lnTo>
                <a:lnTo>
                  <a:pt x="78" y="106"/>
                </a:lnTo>
                <a:lnTo>
                  <a:pt x="78" y="110"/>
                </a:lnTo>
                <a:lnTo>
                  <a:pt x="78" y="110"/>
                </a:lnTo>
                <a:lnTo>
                  <a:pt x="78" y="114"/>
                </a:lnTo>
                <a:lnTo>
                  <a:pt x="80" y="116"/>
                </a:lnTo>
                <a:lnTo>
                  <a:pt x="84" y="118"/>
                </a:lnTo>
                <a:lnTo>
                  <a:pt x="88" y="120"/>
                </a:lnTo>
                <a:lnTo>
                  <a:pt x="88" y="120"/>
                </a:lnTo>
                <a:lnTo>
                  <a:pt x="92" y="118"/>
                </a:lnTo>
                <a:lnTo>
                  <a:pt x="94" y="116"/>
                </a:lnTo>
                <a:lnTo>
                  <a:pt x="96" y="114"/>
                </a:lnTo>
                <a:lnTo>
                  <a:pt x="96" y="110"/>
                </a:lnTo>
                <a:lnTo>
                  <a:pt x="96" y="110"/>
                </a:lnTo>
                <a:lnTo>
                  <a:pt x="96" y="106"/>
                </a:lnTo>
                <a:lnTo>
                  <a:pt x="94" y="104"/>
                </a:lnTo>
                <a:lnTo>
                  <a:pt x="92" y="102"/>
                </a:lnTo>
                <a:lnTo>
                  <a:pt x="88" y="102"/>
                </a:lnTo>
                <a:lnTo>
                  <a:pt x="88" y="10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177"/>
          <p:cNvSpPr>
            <a:spLocks noEditPoints="1"/>
          </p:cNvSpPr>
          <p:nvPr/>
        </p:nvSpPr>
        <p:spPr bwMode="auto">
          <a:xfrm>
            <a:off x="7924564" y="3633987"/>
            <a:ext cx="892351" cy="743625"/>
          </a:xfrm>
          <a:custGeom>
            <a:avLst/>
            <a:gdLst>
              <a:gd name="T0" fmla="*/ 158 w 180"/>
              <a:gd name="T1" fmla="*/ 4 h 150"/>
              <a:gd name="T2" fmla="*/ 150 w 180"/>
              <a:gd name="T3" fmla="*/ 34 h 150"/>
              <a:gd name="T4" fmla="*/ 138 w 180"/>
              <a:gd name="T5" fmla="*/ 4 h 150"/>
              <a:gd name="T6" fmla="*/ 158 w 180"/>
              <a:gd name="T7" fmla="*/ 68 h 150"/>
              <a:gd name="T8" fmla="*/ 138 w 180"/>
              <a:gd name="T9" fmla="*/ 150 h 150"/>
              <a:gd name="T10" fmla="*/ 152 w 180"/>
              <a:gd name="T11" fmla="*/ 62 h 150"/>
              <a:gd name="T12" fmla="*/ 158 w 180"/>
              <a:gd name="T13" fmla="*/ 68 h 150"/>
              <a:gd name="T14" fmla="*/ 180 w 180"/>
              <a:gd name="T15" fmla="*/ 0 h 150"/>
              <a:gd name="T16" fmla="*/ 160 w 180"/>
              <a:gd name="T17" fmla="*/ 150 h 150"/>
              <a:gd name="T18" fmla="*/ 164 w 180"/>
              <a:gd name="T19" fmla="*/ 50 h 150"/>
              <a:gd name="T20" fmla="*/ 160 w 180"/>
              <a:gd name="T21" fmla="*/ 32 h 150"/>
              <a:gd name="T22" fmla="*/ 160 w 180"/>
              <a:gd name="T23" fmla="*/ 0 h 150"/>
              <a:gd name="T24" fmla="*/ 134 w 180"/>
              <a:gd name="T25" fmla="*/ 24 h 150"/>
              <a:gd name="T26" fmla="*/ 130 w 180"/>
              <a:gd name="T27" fmla="*/ 40 h 150"/>
              <a:gd name="T28" fmla="*/ 134 w 180"/>
              <a:gd name="T29" fmla="*/ 54 h 150"/>
              <a:gd name="T30" fmla="*/ 114 w 180"/>
              <a:gd name="T31" fmla="*/ 24 h 150"/>
              <a:gd name="T32" fmla="*/ 134 w 180"/>
              <a:gd name="T33" fmla="*/ 80 h 150"/>
              <a:gd name="T34" fmla="*/ 114 w 180"/>
              <a:gd name="T35" fmla="*/ 150 h 150"/>
              <a:gd name="T36" fmla="*/ 134 w 180"/>
              <a:gd name="T37" fmla="*/ 80 h 150"/>
              <a:gd name="T38" fmla="*/ 92 w 180"/>
              <a:gd name="T39" fmla="*/ 36 h 150"/>
              <a:gd name="T40" fmla="*/ 112 w 180"/>
              <a:gd name="T41" fmla="*/ 78 h 150"/>
              <a:gd name="T42" fmla="*/ 100 w 180"/>
              <a:gd name="T43" fmla="*/ 82 h 150"/>
              <a:gd name="T44" fmla="*/ 92 w 180"/>
              <a:gd name="T45" fmla="*/ 76 h 150"/>
              <a:gd name="T46" fmla="*/ 92 w 180"/>
              <a:gd name="T47" fmla="*/ 36 h 150"/>
              <a:gd name="T48" fmla="*/ 112 w 180"/>
              <a:gd name="T49" fmla="*/ 150 h 150"/>
              <a:gd name="T50" fmla="*/ 92 w 180"/>
              <a:gd name="T51" fmla="*/ 102 h 150"/>
              <a:gd name="T52" fmla="*/ 102 w 180"/>
              <a:gd name="T53" fmla="*/ 116 h 150"/>
              <a:gd name="T54" fmla="*/ 112 w 180"/>
              <a:gd name="T55" fmla="*/ 106 h 150"/>
              <a:gd name="T56" fmla="*/ 68 w 180"/>
              <a:gd name="T57" fmla="*/ 50 h 150"/>
              <a:gd name="T58" fmla="*/ 88 w 180"/>
              <a:gd name="T59" fmla="*/ 78 h 150"/>
              <a:gd name="T60" fmla="*/ 68 w 180"/>
              <a:gd name="T61" fmla="*/ 90 h 150"/>
              <a:gd name="T62" fmla="*/ 68 w 180"/>
              <a:gd name="T63" fmla="*/ 50 h 150"/>
              <a:gd name="T64" fmla="*/ 88 w 180"/>
              <a:gd name="T65" fmla="*/ 150 h 150"/>
              <a:gd name="T66" fmla="*/ 68 w 180"/>
              <a:gd name="T67" fmla="*/ 112 h 150"/>
              <a:gd name="T68" fmla="*/ 88 w 180"/>
              <a:gd name="T69" fmla="*/ 100 h 150"/>
              <a:gd name="T70" fmla="*/ 66 w 180"/>
              <a:gd name="T71" fmla="*/ 62 h 150"/>
              <a:gd name="T72" fmla="*/ 52 w 180"/>
              <a:gd name="T73" fmla="*/ 102 h 150"/>
              <a:gd name="T74" fmla="*/ 46 w 180"/>
              <a:gd name="T75" fmla="*/ 62 h 150"/>
              <a:gd name="T76" fmla="*/ 66 w 180"/>
              <a:gd name="T77" fmla="*/ 114 h 150"/>
              <a:gd name="T78" fmla="*/ 46 w 180"/>
              <a:gd name="T79" fmla="*/ 150 h 150"/>
              <a:gd name="T80" fmla="*/ 50 w 180"/>
              <a:gd name="T81" fmla="*/ 126 h 150"/>
              <a:gd name="T82" fmla="*/ 66 w 180"/>
              <a:gd name="T83" fmla="*/ 114 h 150"/>
              <a:gd name="T84" fmla="*/ 24 w 180"/>
              <a:gd name="T85" fmla="*/ 54 h 150"/>
              <a:gd name="T86" fmla="*/ 42 w 180"/>
              <a:gd name="T87" fmla="*/ 92 h 150"/>
              <a:gd name="T88" fmla="*/ 36 w 180"/>
              <a:gd name="T89" fmla="*/ 86 h 150"/>
              <a:gd name="T90" fmla="*/ 24 w 180"/>
              <a:gd name="T91" fmla="*/ 94 h 150"/>
              <a:gd name="T92" fmla="*/ 24 w 180"/>
              <a:gd name="T93" fmla="*/ 54 h 150"/>
              <a:gd name="T94" fmla="*/ 42 w 180"/>
              <a:gd name="T95" fmla="*/ 150 h 150"/>
              <a:gd name="T96" fmla="*/ 24 w 180"/>
              <a:gd name="T97" fmla="*/ 116 h 150"/>
              <a:gd name="T98" fmla="*/ 42 w 180"/>
              <a:gd name="T99" fmla="*/ 118 h 150"/>
              <a:gd name="T100" fmla="*/ 0 w 180"/>
              <a:gd name="T101" fmla="*/ 70 h 150"/>
              <a:gd name="T102" fmla="*/ 20 w 180"/>
              <a:gd name="T103" fmla="*/ 96 h 150"/>
              <a:gd name="T104" fmla="*/ 18 w 180"/>
              <a:gd name="T105" fmla="*/ 120 h 150"/>
              <a:gd name="T106" fmla="*/ 20 w 180"/>
              <a:gd name="T107" fmla="*/ 150 h 150"/>
              <a:gd name="T108" fmla="*/ 0 w 180"/>
              <a:gd name="T109" fmla="*/ 7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0" h="150">
                <a:moveTo>
                  <a:pt x="138" y="4"/>
                </a:moveTo>
                <a:lnTo>
                  <a:pt x="158" y="4"/>
                </a:lnTo>
                <a:lnTo>
                  <a:pt x="158" y="32"/>
                </a:lnTo>
                <a:lnTo>
                  <a:pt x="150" y="34"/>
                </a:lnTo>
                <a:lnTo>
                  <a:pt x="138" y="38"/>
                </a:lnTo>
                <a:lnTo>
                  <a:pt x="138" y="4"/>
                </a:lnTo>
                <a:lnTo>
                  <a:pt x="138" y="4"/>
                </a:lnTo>
                <a:close/>
                <a:moveTo>
                  <a:pt x="158" y="68"/>
                </a:moveTo>
                <a:lnTo>
                  <a:pt x="158" y="150"/>
                </a:lnTo>
                <a:lnTo>
                  <a:pt x="138" y="150"/>
                </a:lnTo>
                <a:lnTo>
                  <a:pt x="138" y="76"/>
                </a:lnTo>
                <a:lnTo>
                  <a:pt x="152" y="62"/>
                </a:lnTo>
                <a:lnTo>
                  <a:pt x="158" y="68"/>
                </a:lnTo>
                <a:lnTo>
                  <a:pt x="158" y="68"/>
                </a:lnTo>
                <a:close/>
                <a:moveTo>
                  <a:pt x="160" y="0"/>
                </a:moveTo>
                <a:lnTo>
                  <a:pt x="180" y="0"/>
                </a:lnTo>
                <a:lnTo>
                  <a:pt x="180" y="150"/>
                </a:lnTo>
                <a:lnTo>
                  <a:pt x="160" y="150"/>
                </a:lnTo>
                <a:lnTo>
                  <a:pt x="160" y="66"/>
                </a:lnTo>
                <a:lnTo>
                  <a:pt x="164" y="50"/>
                </a:lnTo>
                <a:lnTo>
                  <a:pt x="170" y="30"/>
                </a:lnTo>
                <a:lnTo>
                  <a:pt x="160" y="32"/>
                </a:lnTo>
                <a:lnTo>
                  <a:pt x="160" y="0"/>
                </a:lnTo>
                <a:lnTo>
                  <a:pt x="160" y="0"/>
                </a:lnTo>
                <a:close/>
                <a:moveTo>
                  <a:pt x="114" y="24"/>
                </a:moveTo>
                <a:lnTo>
                  <a:pt x="134" y="24"/>
                </a:lnTo>
                <a:lnTo>
                  <a:pt x="134" y="40"/>
                </a:lnTo>
                <a:lnTo>
                  <a:pt x="130" y="40"/>
                </a:lnTo>
                <a:lnTo>
                  <a:pt x="134" y="46"/>
                </a:lnTo>
                <a:lnTo>
                  <a:pt x="134" y="54"/>
                </a:lnTo>
                <a:lnTo>
                  <a:pt x="114" y="74"/>
                </a:lnTo>
                <a:lnTo>
                  <a:pt x="114" y="24"/>
                </a:lnTo>
                <a:lnTo>
                  <a:pt x="114" y="24"/>
                </a:lnTo>
                <a:close/>
                <a:moveTo>
                  <a:pt x="134" y="80"/>
                </a:moveTo>
                <a:lnTo>
                  <a:pt x="134" y="150"/>
                </a:lnTo>
                <a:lnTo>
                  <a:pt x="114" y="150"/>
                </a:lnTo>
                <a:lnTo>
                  <a:pt x="114" y="102"/>
                </a:lnTo>
                <a:lnTo>
                  <a:pt x="134" y="80"/>
                </a:lnTo>
                <a:lnTo>
                  <a:pt x="134" y="80"/>
                </a:lnTo>
                <a:close/>
                <a:moveTo>
                  <a:pt x="92" y="36"/>
                </a:moveTo>
                <a:lnTo>
                  <a:pt x="112" y="36"/>
                </a:lnTo>
                <a:lnTo>
                  <a:pt x="112" y="78"/>
                </a:lnTo>
                <a:lnTo>
                  <a:pt x="104" y="86"/>
                </a:lnTo>
                <a:lnTo>
                  <a:pt x="100" y="82"/>
                </a:lnTo>
                <a:lnTo>
                  <a:pt x="94" y="74"/>
                </a:lnTo>
                <a:lnTo>
                  <a:pt x="92" y="76"/>
                </a:lnTo>
                <a:lnTo>
                  <a:pt x="92" y="36"/>
                </a:lnTo>
                <a:lnTo>
                  <a:pt x="92" y="36"/>
                </a:lnTo>
                <a:close/>
                <a:moveTo>
                  <a:pt x="112" y="106"/>
                </a:moveTo>
                <a:lnTo>
                  <a:pt x="112" y="150"/>
                </a:lnTo>
                <a:lnTo>
                  <a:pt x="92" y="150"/>
                </a:lnTo>
                <a:lnTo>
                  <a:pt x="92" y="102"/>
                </a:lnTo>
                <a:lnTo>
                  <a:pt x="96" y="106"/>
                </a:lnTo>
                <a:lnTo>
                  <a:pt x="102" y="116"/>
                </a:lnTo>
                <a:lnTo>
                  <a:pt x="110" y="108"/>
                </a:lnTo>
                <a:lnTo>
                  <a:pt x="112" y="106"/>
                </a:lnTo>
                <a:lnTo>
                  <a:pt x="112" y="106"/>
                </a:lnTo>
                <a:close/>
                <a:moveTo>
                  <a:pt x="68" y="50"/>
                </a:moveTo>
                <a:lnTo>
                  <a:pt x="88" y="50"/>
                </a:lnTo>
                <a:lnTo>
                  <a:pt x="88" y="78"/>
                </a:lnTo>
                <a:lnTo>
                  <a:pt x="86" y="80"/>
                </a:lnTo>
                <a:lnTo>
                  <a:pt x="68" y="90"/>
                </a:lnTo>
                <a:lnTo>
                  <a:pt x="68" y="50"/>
                </a:lnTo>
                <a:lnTo>
                  <a:pt x="68" y="50"/>
                </a:lnTo>
                <a:close/>
                <a:moveTo>
                  <a:pt x="88" y="100"/>
                </a:moveTo>
                <a:lnTo>
                  <a:pt x="88" y="150"/>
                </a:lnTo>
                <a:lnTo>
                  <a:pt x="68" y="150"/>
                </a:lnTo>
                <a:lnTo>
                  <a:pt x="68" y="112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46" y="62"/>
                </a:moveTo>
                <a:lnTo>
                  <a:pt x="66" y="62"/>
                </a:lnTo>
                <a:lnTo>
                  <a:pt x="66" y="94"/>
                </a:lnTo>
                <a:lnTo>
                  <a:pt x="52" y="102"/>
                </a:lnTo>
                <a:lnTo>
                  <a:pt x="46" y="96"/>
                </a:lnTo>
                <a:lnTo>
                  <a:pt x="46" y="62"/>
                </a:lnTo>
                <a:lnTo>
                  <a:pt x="46" y="62"/>
                </a:lnTo>
                <a:close/>
                <a:moveTo>
                  <a:pt x="66" y="114"/>
                </a:moveTo>
                <a:lnTo>
                  <a:pt x="66" y="150"/>
                </a:lnTo>
                <a:lnTo>
                  <a:pt x="46" y="150"/>
                </a:lnTo>
                <a:lnTo>
                  <a:pt x="46" y="122"/>
                </a:lnTo>
                <a:lnTo>
                  <a:pt x="50" y="126"/>
                </a:lnTo>
                <a:lnTo>
                  <a:pt x="56" y="122"/>
                </a:lnTo>
                <a:lnTo>
                  <a:pt x="66" y="114"/>
                </a:lnTo>
                <a:lnTo>
                  <a:pt x="66" y="114"/>
                </a:lnTo>
                <a:close/>
                <a:moveTo>
                  <a:pt x="24" y="54"/>
                </a:moveTo>
                <a:lnTo>
                  <a:pt x="42" y="54"/>
                </a:lnTo>
                <a:lnTo>
                  <a:pt x="42" y="92"/>
                </a:lnTo>
                <a:lnTo>
                  <a:pt x="42" y="92"/>
                </a:lnTo>
                <a:lnTo>
                  <a:pt x="36" y="86"/>
                </a:lnTo>
                <a:lnTo>
                  <a:pt x="30" y="90"/>
                </a:lnTo>
                <a:lnTo>
                  <a:pt x="24" y="94"/>
                </a:lnTo>
                <a:lnTo>
                  <a:pt x="24" y="54"/>
                </a:lnTo>
                <a:lnTo>
                  <a:pt x="24" y="54"/>
                </a:lnTo>
                <a:close/>
                <a:moveTo>
                  <a:pt x="42" y="118"/>
                </a:moveTo>
                <a:lnTo>
                  <a:pt x="42" y="150"/>
                </a:lnTo>
                <a:lnTo>
                  <a:pt x="24" y="150"/>
                </a:lnTo>
                <a:lnTo>
                  <a:pt x="24" y="116"/>
                </a:lnTo>
                <a:lnTo>
                  <a:pt x="34" y="110"/>
                </a:lnTo>
                <a:lnTo>
                  <a:pt x="42" y="118"/>
                </a:lnTo>
                <a:lnTo>
                  <a:pt x="42" y="118"/>
                </a:lnTo>
                <a:close/>
                <a:moveTo>
                  <a:pt x="0" y="70"/>
                </a:moveTo>
                <a:lnTo>
                  <a:pt x="20" y="70"/>
                </a:lnTo>
                <a:lnTo>
                  <a:pt x="20" y="96"/>
                </a:lnTo>
                <a:lnTo>
                  <a:pt x="8" y="104"/>
                </a:lnTo>
                <a:lnTo>
                  <a:pt x="18" y="120"/>
                </a:lnTo>
                <a:lnTo>
                  <a:pt x="20" y="118"/>
                </a:lnTo>
                <a:lnTo>
                  <a:pt x="20" y="150"/>
                </a:lnTo>
                <a:lnTo>
                  <a:pt x="0" y="150"/>
                </a:lnTo>
                <a:lnTo>
                  <a:pt x="0" y="7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178"/>
          <p:cNvSpPr>
            <a:spLocks noEditPoints="1"/>
          </p:cNvSpPr>
          <p:nvPr/>
        </p:nvSpPr>
        <p:spPr bwMode="auto">
          <a:xfrm>
            <a:off x="6942979" y="1343622"/>
            <a:ext cx="703965" cy="882435"/>
          </a:xfrm>
          <a:custGeom>
            <a:avLst/>
            <a:gdLst>
              <a:gd name="T0" fmla="*/ 12 w 142"/>
              <a:gd name="T1" fmla="*/ 162 h 178"/>
              <a:gd name="T2" fmla="*/ 0 w 142"/>
              <a:gd name="T3" fmla="*/ 146 h 178"/>
              <a:gd name="T4" fmla="*/ 4 w 142"/>
              <a:gd name="T5" fmla="*/ 106 h 178"/>
              <a:gd name="T6" fmla="*/ 12 w 142"/>
              <a:gd name="T7" fmla="*/ 82 h 178"/>
              <a:gd name="T8" fmla="*/ 28 w 142"/>
              <a:gd name="T9" fmla="*/ 62 h 178"/>
              <a:gd name="T10" fmla="*/ 38 w 142"/>
              <a:gd name="T11" fmla="*/ 52 h 178"/>
              <a:gd name="T12" fmla="*/ 50 w 142"/>
              <a:gd name="T13" fmla="*/ 38 h 178"/>
              <a:gd name="T14" fmla="*/ 72 w 142"/>
              <a:gd name="T15" fmla="*/ 2 h 178"/>
              <a:gd name="T16" fmla="*/ 80 w 142"/>
              <a:gd name="T17" fmla="*/ 2 h 178"/>
              <a:gd name="T18" fmla="*/ 88 w 142"/>
              <a:gd name="T19" fmla="*/ 16 h 178"/>
              <a:gd name="T20" fmla="*/ 118 w 142"/>
              <a:gd name="T21" fmla="*/ 8 h 178"/>
              <a:gd name="T22" fmla="*/ 112 w 142"/>
              <a:gd name="T23" fmla="*/ 38 h 178"/>
              <a:gd name="T24" fmla="*/ 100 w 142"/>
              <a:gd name="T25" fmla="*/ 52 h 178"/>
              <a:gd name="T26" fmla="*/ 104 w 142"/>
              <a:gd name="T27" fmla="*/ 68 h 178"/>
              <a:gd name="T28" fmla="*/ 114 w 142"/>
              <a:gd name="T29" fmla="*/ 88 h 178"/>
              <a:gd name="T30" fmla="*/ 128 w 142"/>
              <a:gd name="T31" fmla="*/ 106 h 178"/>
              <a:gd name="T32" fmla="*/ 140 w 142"/>
              <a:gd name="T33" fmla="*/ 130 h 178"/>
              <a:gd name="T34" fmla="*/ 132 w 142"/>
              <a:gd name="T35" fmla="*/ 162 h 178"/>
              <a:gd name="T36" fmla="*/ 134 w 142"/>
              <a:gd name="T37" fmla="*/ 178 h 178"/>
              <a:gd name="T38" fmla="*/ 0 w 142"/>
              <a:gd name="T39" fmla="*/ 174 h 178"/>
              <a:gd name="T40" fmla="*/ 0 w 142"/>
              <a:gd name="T41" fmla="*/ 162 h 178"/>
              <a:gd name="T42" fmla="*/ 84 w 142"/>
              <a:gd name="T43" fmla="*/ 96 h 178"/>
              <a:gd name="T44" fmla="*/ 84 w 142"/>
              <a:gd name="T45" fmla="*/ 94 h 178"/>
              <a:gd name="T46" fmla="*/ 82 w 142"/>
              <a:gd name="T47" fmla="*/ 82 h 178"/>
              <a:gd name="T48" fmla="*/ 78 w 142"/>
              <a:gd name="T49" fmla="*/ 80 h 178"/>
              <a:gd name="T50" fmla="*/ 72 w 142"/>
              <a:gd name="T51" fmla="*/ 74 h 178"/>
              <a:gd name="T52" fmla="*/ 64 w 142"/>
              <a:gd name="T53" fmla="*/ 78 h 178"/>
              <a:gd name="T54" fmla="*/ 58 w 142"/>
              <a:gd name="T55" fmla="*/ 80 h 178"/>
              <a:gd name="T56" fmla="*/ 52 w 142"/>
              <a:gd name="T57" fmla="*/ 82 h 178"/>
              <a:gd name="T58" fmla="*/ 50 w 142"/>
              <a:gd name="T59" fmla="*/ 94 h 178"/>
              <a:gd name="T60" fmla="*/ 50 w 142"/>
              <a:gd name="T61" fmla="*/ 102 h 178"/>
              <a:gd name="T62" fmla="*/ 56 w 142"/>
              <a:gd name="T63" fmla="*/ 108 h 178"/>
              <a:gd name="T64" fmla="*/ 64 w 142"/>
              <a:gd name="T65" fmla="*/ 114 h 178"/>
              <a:gd name="T66" fmla="*/ 70 w 142"/>
              <a:gd name="T67" fmla="*/ 118 h 178"/>
              <a:gd name="T68" fmla="*/ 70 w 142"/>
              <a:gd name="T69" fmla="*/ 126 h 178"/>
              <a:gd name="T70" fmla="*/ 70 w 142"/>
              <a:gd name="T71" fmla="*/ 128 h 178"/>
              <a:gd name="T72" fmla="*/ 66 w 142"/>
              <a:gd name="T73" fmla="*/ 130 h 178"/>
              <a:gd name="T74" fmla="*/ 64 w 142"/>
              <a:gd name="T75" fmla="*/ 128 h 178"/>
              <a:gd name="T76" fmla="*/ 64 w 142"/>
              <a:gd name="T77" fmla="*/ 120 h 178"/>
              <a:gd name="T78" fmla="*/ 50 w 142"/>
              <a:gd name="T79" fmla="*/ 116 h 178"/>
              <a:gd name="T80" fmla="*/ 50 w 142"/>
              <a:gd name="T81" fmla="*/ 120 h 178"/>
              <a:gd name="T82" fmla="*/ 54 w 142"/>
              <a:gd name="T83" fmla="*/ 134 h 178"/>
              <a:gd name="T84" fmla="*/ 58 w 142"/>
              <a:gd name="T85" fmla="*/ 136 h 178"/>
              <a:gd name="T86" fmla="*/ 64 w 142"/>
              <a:gd name="T87" fmla="*/ 144 h 178"/>
              <a:gd name="T88" fmla="*/ 72 w 142"/>
              <a:gd name="T89" fmla="*/ 138 h 178"/>
              <a:gd name="T90" fmla="*/ 78 w 142"/>
              <a:gd name="T91" fmla="*/ 136 h 178"/>
              <a:gd name="T92" fmla="*/ 82 w 142"/>
              <a:gd name="T93" fmla="*/ 132 h 178"/>
              <a:gd name="T94" fmla="*/ 86 w 142"/>
              <a:gd name="T95" fmla="*/ 120 h 178"/>
              <a:gd name="T96" fmla="*/ 86 w 142"/>
              <a:gd name="T97" fmla="*/ 112 h 178"/>
              <a:gd name="T98" fmla="*/ 82 w 142"/>
              <a:gd name="T99" fmla="*/ 106 h 178"/>
              <a:gd name="T100" fmla="*/ 74 w 142"/>
              <a:gd name="T101" fmla="*/ 102 h 178"/>
              <a:gd name="T102" fmla="*/ 66 w 142"/>
              <a:gd name="T103" fmla="*/ 96 h 178"/>
              <a:gd name="T104" fmla="*/ 64 w 142"/>
              <a:gd name="T105" fmla="*/ 92 h 178"/>
              <a:gd name="T106" fmla="*/ 66 w 142"/>
              <a:gd name="T107" fmla="*/ 88 h 178"/>
              <a:gd name="T108" fmla="*/ 68 w 142"/>
              <a:gd name="T109" fmla="*/ 86 h 178"/>
              <a:gd name="T110" fmla="*/ 70 w 142"/>
              <a:gd name="T111" fmla="*/ 88 h 178"/>
              <a:gd name="T112" fmla="*/ 70 w 142"/>
              <a:gd name="T113" fmla="*/ 94 h 178"/>
              <a:gd name="T114" fmla="*/ 84 w 142"/>
              <a:gd name="T115" fmla="*/ 9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2" h="178">
                <a:moveTo>
                  <a:pt x="0" y="162"/>
                </a:moveTo>
                <a:lnTo>
                  <a:pt x="12" y="162"/>
                </a:lnTo>
                <a:lnTo>
                  <a:pt x="0" y="146"/>
                </a:lnTo>
                <a:lnTo>
                  <a:pt x="0" y="146"/>
                </a:lnTo>
                <a:lnTo>
                  <a:pt x="2" y="118"/>
                </a:lnTo>
                <a:lnTo>
                  <a:pt x="4" y="106"/>
                </a:lnTo>
                <a:lnTo>
                  <a:pt x="8" y="94"/>
                </a:lnTo>
                <a:lnTo>
                  <a:pt x="12" y="82"/>
                </a:lnTo>
                <a:lnTo>
                  <a:pt x="20" y="72"/>
                </a:lnTo>
                <a:lnTo>
                  <a:pt x="28" y="62"/>
                </a:lnTo>
                <a:lnTo>
                  <a:pt x="40" y="52"/>
                </a:lnTo>
                <a:lnTo>
                  <a:pt x="38" y="52"/>
                </a:lnTo>
                <a:lnTo>
                  <a:pt x="38" y="38"/>
                </a:lnTo>
                <a:lnTo>
                  <a:pt x="50" y="38"/>
                </a:lnTo>
                <a:lnTo>
                  <a:pt x="44" y="0"/>
                </a:lnTo>
                <a:lnTo>
                  <a:pt x="72" y="2"/>
                </a:lnTo>
                <a:lnTo>
                  <a:pt x="74" y="10"/>
                </a:lnTo>
                <a:lnTo>
                  <a:pt x="80" y="2"/>
                </a:lnTo>
                <a:lnTo>
                  <a:pt x="94" y="4"/>
                </a:lnTo>
                <a:lnTo>
                  <a:pt x="88" y="16"/>
                </a:lnTo>
                <a:lnTo>
                  <a:pt x="102" y="6"/>
                </a:lnTo>
                <a:lnTo>
                  <a:pt x="118" y="8"/>
                </a:lnTo>
                <a:lnTo>
                  <a:pt x="100" y="38"/>
                </a:lnTo>
                <a:lnTo>
                  <a:pt x="112" y="38"/>
                </a:lnTo>
                <a:lnTo>
                  <a:pt x="112" y="52"/>
                </a:lnTo>
                <a:lnTo>
                  <a:pt x="100" y="52"/>
                </a:lnTo>
                <a:lnTo>
                  <a:pt x="100" y="52"/>
                </a:lnTo>
                <a:lnTo>
                  <a:pt x="104" y="68"/>
                </a:lnTo>
                <a:lnTo>
                  <a:pt x="108" y="78"/>
                </a:lnTo>
                <a:lnTo>
                  <a:pt x="114" y="88"/>
                </a:lnTo>
                <a:lnTo>
                  <a:pt x="122" y="96"/>
                </a:lnTo>
                <a:lnTo>
                  <a:pt x="128" y="106"/>
                </a:lnTo>
                <a:lnTo>
                  <a:pt x="134" y="116"/>
                </a:lnTo>
                <a:lnTo>
                  <a:pt x="140" y="130"/>
                </a:lnTo>
                <a:lnTo>
                  <a:pt x="142" y="150"/>
                </a:lnTo>
                <a:lnTo>
                  <a:pt x="132" y="162"/>
                </a:lnTo>
                <a:lnTo>
                  <a:pt x="142" y="170"/>
                </a:lnTo>
                <a:lnTo>
                  <a:pt x="134" y="178"/>
                </a:lnTo>
                <a:lnTo>
                  <a:pt x="18" y="178"/>
                </a:lnTo>
                <a:lnTo>
                  <a:pt x="0" y="174"/>
                </a:lnTo>
                <a:lnTo>
                  <a:pt x="0" y="162"/>
                </a:lnTo>
                <a:lnTo>
                  <a:pt x="0" y="162"/>
                </a:lnTo>
                <a:close/>
                <a:moveTo>
                  <a:pt x="84" y="96"/>
                </a:moveTo>
                <a:lnTo>
                  <a:pt x="84" y="96"/>
                </a:lnTo>
                <a:lnTo>
                  <a:pt x="84" y="94"/>
                </a:lnTo>
                <a:lnTo>
                  <a:pt x="84" y="94"/>
                </a:lnTo>
                <a:lnTo>
                  <a:pt x="84" y="88"/>
                </a:lnTo>
                <a:lnTo>
                  <a:pt x="82" y="82"/>
                </a:lnTo>
                <a:lnTo>
                  <a:pt x="82" y="82"/>
                </a:lnTo>
                <a:lnTo>
                  <a:pt x="78" y="80"/>
                </a:lnTo>
                <a:lnTo>
                  <a:pt x="72" y="78"/>
                </a:lnTo>
                <a:lnTo>
                  <a:pt x="72" y="74"/>
                </a:lnTo>
                <a:lnTo>
                  <a:pt x="64" y="74"/>
                </a:lnTo>
                <a:lnTo>
                  <a:pt x="64" y="78"/>
                </a:lnTo>
                <a:lnTo>
                  <a:pt x="64" y="78"/>
                </a:lnTo>
                <a:lnTo>
                  <a:pt x="58" y="80"/>
                </a:lnTo>
                <a:lnTo>
                  <a:pt x="52" y="82"/>
                </a:lnTo>
                <a:lnTo>
                  <a:pt x="52" y="82"/>
                </a:lnTo>
                <a:lnTo>
                  <a:pt x="50" y="88"/>
                </a:lnTo>
                <a:lnTo>
                  <a:pt x="50" y="94"/>
                </a:lnTo>
                <a:lnTo>
                  <a:pt x="50" y="94"/>
                </a:lnTo>
                <a:lnTo>
                  <a:pt x="50" y="102"/>
                </a:lnTo>
                <a:lnTo>
                  <a:pt x="50" y="102"/>
                </a:lnTo>
                <a:lnTo>
                  <a:pt x="56" y="108"/>
                </a:lnTo>
                <a:lnTo>
                  <a:pt x="56" y="108"/>
                </a:lnTo>
                <a:lnTo>
                  <a:pt x="64" y="114"/>
                </a:lnTo>
                <a:lnTo>
                  <a:pt x="64" y="114"/>
                </a:lnTo>
                <a:lnTo>
                  <a:pt x="70" y="118"/>
                </a:lnTo>
                <a:lnTo>
                  <a:pt x="70" y="118"/>
                </a:lnTo>
                <a:lnTo>
                  <a:pt x="70" y="126"/>
                </a:lnTo>
                <a:lnTo>
                  <a:pt x="70" y="126"/>
                </a:lnTo>
                <a:lnTo>
                  <a:pt x="70" y="128"/>
                </a:lnTo>
                <a:lnTo>
                  <a:pt x="70" y="128"/>
                </a:lnTo>
                <a:lnTo>
                  <a:pt x="66" y="130"/>
                </a:lnTo>
                <a:lnTo>
                  <a:pt x="66" y="130"/>
                </a:lnTo>
                <a:lnTo>
                  <a:pt x="64" y="128"/>
                </a:lnTo>
                <a:lnTo>
                  <a:pt x="64" y="128"/>
                </a:lnTo>
                <a:lnTo>
                  <a:pt x="64" y="120"/>
                </a:lnTo>
                <a:lnTo>
                  <a:pt x="64" y="116"/>
                </a:lnTo>
                <a:lnTo>
                  <a:pt x="50" y="116"/>
                </a:lnTo>
                <a:lnTo>
                  <a:pt x="50" y="120"/>
                </a:lnTo>
                <a:lnTo>
                  <a:pt x="50" y="120"/>
                </a:lnTo>
                <a:lnTo>
                  <a:pt x="50" y="128"/>
                </a:lnTo>
                <a:lnTo>
                  <a:pt x="54" y="134"/>
                </a:lnTo>
                <a:lnTo>
                  <a:pt x="54" y="134"/>
                </a:lnTo>
                <a:lnTo>
                  <a:pt x="58" y="136"/>
                </a:lnTo>
                <a:lnTo>
                  <a:pt x="64" y="138"/>
                </a:lnTo>
                <a:lnTo>
                  <a:pt x="64" y="144"/>
                </a:lnTo>
                <a:lnTo>
                  <a:pt x="72" y="144"/>
                </a:lnTo>
                <a:lnTo>
                  <a:pt x="72" y="138"/>
                </a:lnTo>
                <a:lnTo>
                  <a:pt x="72" y="138"/>
                </a:lnTo>
                <a:lnTo>
                  <a:pt x="78" y="136"/>
                </a:lnTo>
                <a:lnTo>
                  <a:pt x="82" y="132"/>
                </a:lnTo>
                <a:lnTo>
                  <a:pt x="82" y="132"/>
                </a:lnTo>
                <a:lnTo>
                  <a:pt x="86" y="128"/>
                </a:lnTo>
                <a:lnTo>
                  <a:pt x="86" y="120"/>
                </a:lnTo>
                <a:lnTo>
                  <a:pt x="86" y="120"/>
                </a:lnTo>
                <a:lnTo>
                  <a:pt x="86" y="112"/>
                </a:lnTo>
                <a:lnTo>
                  <a:pt x="86" y="112"/>
                </a:lnTo>
                <a:lnTo>
                  <a:pt x="82" y="106"/>
                </a:lnTo>
                <a:lnTo>
                  <a:pt x="82" y="106"/>
                </a:lnTo>
                <a:lnTo>
                  <a:pt x="74" y="102"/>
                </a:lnTo>
                <a:lnTo>
                  <a:pt x="74" y="102"/>
                </a:lnTo>
                <a:lnTo>
                  <a:pt x="66" y="96"/>
                </a:lnTo>
                <a:lnTo>
                  <a:pt x="66" y="96"/>
                </a:lnTo>
                <a:lnTo>
                  <a:pt x="64" y="92"/>
                </a:lnTo>
                <a:lnTo>
                  <a:pt x="64" y="92"/>
                </a:lnTo>
                <a:lnTo>
                  <a:pt x="66" y="88"/>
                </a:lnTo>
                <a:lnTo>
                  <a:pt x="66" y="88"/>
                </a:lnTo>
                <a:lnTo>
                  <a:pt x="68" y="86"/>
                </a:lnTo>
                <a:lnTo>
                  <a:pt x="68" y="86"/>
                </a:lnTo>
                <a:lnTo>
                  <a:pt x="70" y="88"/>
                </a:lnTo>
                <a:lnTo>
                  <a:pt x="70" y="88"/>
                </a:lnTo>
                <a:lnTo>
                  <a:pt x="70" y="94"/>
                </a:lnTo>
                <a:lnTo>
                  <a:pt x="70" y="96"/>
                </a:lnTo>
                <a:lnTo>
                  <a:pt x="84" y="9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179"/>
          <p:cNvSpPr>
            <a:spLocks noEditPoints="1"/>
          </p:cNvSpPr>
          <p:nvPr/>
        </p:nvSpPr>
        <p:spPr bwMode="auto">
          <a:xfrm>
            <a:off x="6893403" y="2612742"/>
            <a:ext cx="813030" cy="743625"/>
          </a:xfrm>
          <a:custGeom>
            <a:avLst/>
            <a:gdLst>
              <a:gd name="T0" fmla="*/ 152 w 164"/>
              <a:gd name="T1" fmla="*/ 140 h 150"/>
              <a:gd name="T2" fmla="*/ 150 w 164"/>
              <a:gd name="T3" fmla="*/ 144 h 150"/>
              <a:gd name="T4" fmla="*/ 146 w 164"/>
              <a:gd name="T5" fmla="*/ 150 h 150"/>
              <a:gd name="T6" fmla="*/ 24 w 164"/>
              <a:gd name="T7" fmla="*/ 150 h 150"/>
              <a:gd name="T8" fmla="*/ 20 w 164"/>
              <a:gd name="T9" fmla="*/ 150 h 150"/>
              <a:gd name="T10" fmla="*/ 16 w 164"/>
              <a:gd name="T11" fmla="*/ 144 h 150"/>
              <a:gd name="T12" fmla="*/ 14 w 164"/>
              <a:gd name="T13" fmla="*/ 90 h 150"/>
              <a:gd name="T14" fmla="*/ 66 w 164"/>
              <a:gd name="T15" fmla="*/ 98 h 150"/>
              <a:gd name="T16" fmla="*/ 76 w 164"/>
              <a:gd name="T17" fmla="*/ 112 h 150"/>
              <a:gd name="T18" fmla="*/ 90 w 164"/>
              <a:gd name="T19" fmla="*/ 98 h 150"/>
              <a:gd name="T20" fmla="*/ 100 w 164"/>
              <a:gd name="T21" fmla="*/ 90 h 150"/>
              <a:gd name="T22" fmla="*/ 152 w 164"/>
              <a:gd name="T23" fmla="*/ 90 h 150"/>
              <a:gd name="T24" fmla="*/ 44 w 164"/>
              <a:gd name="T25" fmla="*/ 16 h 150"/>
              <a:gd name="T26" fmla="*/ 50 w 164"/>
              <a:gd name="T27" fmla="*/ 12 h 150"/>
              <a:gd name="T28" fmla="*/ 56 w 164"/>
              <a:gd name="T29" fmla="*/ 8 h 150"/>
              <a:gd name="T30" fmla="*/ 72 w 164"/>
              <a:gd name="T31" fmla="*/ 2 h 150"/>
              <a:gd name="T32" fmla="*/ 80 w 164"/>
              <a:gd name="T33" fmla="*/ 0 h 150"/>
              <a:gd name="T34" fmla="*/ 98 w 164"/>
              <a:gd name="T35" fmla="*/ 2 h 150"/>
              <a:gd name="T36" fmla="*/ 114 w 164"/>
              <a:gd name="T37" fmla="*/ 10 h 150"/>
              <a:gd name="T38" fmla="*/ 120 w 164"/>
              <a:gd name="T39" fmla="*/ 16 h 150"/>
              <a:gd name="T40" fmla="*/ 106 w 164"/>
              <a:gd name="T41" fmla="*/ 22 h 150"/>
              <a:gd name="T42" fmla="*/ 100 w 164"/>
              <a:gd name="T43" fmla="*/ 18 h 150"/>
              <a:gd name="T44" fmla="*/ 80 w 164"/>
              <a:gd name="T45" fmla="*/ 14 h 150"/>
              <a:gd name="T46" fmla="*/ 70 w 164"/>
              <a:gd name="T47" fmla="*/ 16 h 150"/>
              <a:gd name="T48" fmla="*/ 50 w 164"/>
              <a:gd name="T49" fmla="*/ 22 h 150"/>
              <a:gd name="T50" fmla="*/ 44 w 164"/>
              <a:gd name="T51" fmla="*/ 16 h 150"/>
              <a:gd name="T52" fmla="*/ 152 w 164"/>
              <a:gd name="T53" fmla="*/ 26 h 150"/>
              <a:gd name="T54" fmla="*/ 156 w 164"/>
              <a:gd name="T55" fmla="*/ 26 h 150"/>
              <a:gd name="T56" fmla="*/ 162 w 164"/>
              <a:gd name="T57" fmla="*/ 34 h 150"/>
              <a:gd name="T58" fmla="*/ 164 w 164"/>
              <a:gd name="T59" fmla="*/ 68 h 150"/>
              <a:gd name="T60" fmla="*/ 162 w 164"/>
              <a:gd name="T61" fmla="*/ 72 h 150"/>
              <a:gd name="T62" fmla="*/ 156 w 164"/>
              <a:gd name="T63" fmla="*/ 78 h 150"/>
              <a:gd name="T64" fmla="*/ 12 w 164"/>
              <a:gd name="T65" fmla="*/ 80 h 150"/>
              <a:gd name="T66" fmla="*/ 8 w 164"/>
              <a:gd name="T67" fmla="*/ 78 h 150"/>
              <a:gd name="T68" fmla="*/ 2 w 164"/>
              <a:gd name="T69" fmla="*/ 72 h 150"/>
              <a:gd name="T70" fmla="*/ 0 w 164"/>
              <a:gd name="T71" fmla="*/ 38 h 150"/>
              <a:gd name="T72" fmla="*/ 2 w 164"/>
              <a:gd name="T73" fmla="*/ 34 h 150"/>
              <a:gd name="T74" fmla="*/ 8 w 164"/>
              <a:gd name="T75" fmla="*/ 26 h 150"/>
              <a:gd name="T76" fmla="*/ 12 w 164"/>
              <a:gd name="T77" fmla="*/ 26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4" h="150">
                <a:moveTo>
                  <a:pt x="152" y="90"/>
                </a:moveTo>
                <a:lnTo>
                  <a:pt x="152" y="140"/>
                </a:lnTo>
                <a:lnTo>
                  <a:pt x="152" y="140"/>
                </a:lnTo>
                <a:lnTo>
                  <a:pt x="150" y="144"/>
                </a:lnTo>
                <a:lnTo>
                  <a:pt x="148" y="148"/>
                </a:lnTo>
                <a:lnTo>
                  <a:pt x="146" y="150"/>
                </a:lnTo>
                <a:lnTo>
                  <a:pt x="140" y="150"/>
                </a:lnTo>
                <a:lnTo>
                  <a:pt x="24" y="150"/>
                </a:lnTo>
                <a:lnTo>
                  <a:pt x="24" y="150"/>
                </a:lnTo>
                <a:lnTo>
                  <a:pt x="20" y="150"/>
                </a:lnTo>
                <a:lnTo>
                  <a:pt x="18" y="148"/>
                </a:lnTo>
                <a:lnTo>
                  <a:pt x="16" y="144"/>
                </a:lnTo>
                <a:lnTo>
                  <a:pt x="14" y="140"/>
                </a:lnTo>
                <a:lnTo>
                  <a:pt x="14" y="90"/>
                </a:lnTo>
                <a:lnTo>
                  <a:pt x="66" y="90"/>
                </a:lnTo>
                <a:lnTo>
                  <a:pt x="66" y="98"/>
                </a:lnTo>
                <a:lnTo>
                  <a:pt x="76" y="98"/>
                </a:lnTo>
                <a:lnTo>
                  <a:pt x="76" y="112"/>
                </a:lnTo>
                <a:lnTo>
                  <a:pt x="90" y="112"/>
                </a:lnTo>
                <a:lnTo>
                  <a:pt x="90" y="98"/>
                </a:lnTo>
                <a:lnTo>
                  <a:pt x="100" y="98"/>
                </a:lnTo>
                <a:lnTo>
                  <a:pt x="100" y="90"/>
                </a:lnTo>
                <a:lnTo>
                  <a:pt x="152" y="90"/>
                </a:lnTo>
                <a:lnTo>
                  <a:pt x="152" y="90"/>
                </a:lnTo>
                <a:lnTo>
                  <a:pt x="152" y="90"/>
                </a:lnTo>
                <a:close/>
                <a:moveTo>
                  <a:pt x="44" y="16"/>
                </a:moveTo>
                <a:lnTo>
                  <a:pt x="44" y="16"/>
                </a:lnTo>
                <a:lnTo>
                  <a:pt x="50" y="12"/>
                </a:lnTo>
                <a:lnTo>
                  <a:pt x="50" y="12"/>
                </a:lnTo>
                <a:lnTo>
                  <a:pt x="56" y="8"/>
                </a:lnTo>
                <a:lnTo>
                  <a:pt x="64" y="4"/>
                </a:lnTo>
                <a:lnTo>
                  <a:pt x="72" y="2"/>
                </a:lnTo>
                <a:lnTo>
                  <a:pt x="80" y="0"/>
                </a:lnTo>
                <a:lnTo>
                  <a:pt x="80" y="0"/>
                </a:lnTo>
                <a:lnTo>
                  <a:pt x="88" y="0"/>
                </a:lnTo>
                <a:lnTo>
                  <a:pt x="98" y="2"/>
                </a:lnTo>
                <a:lnTo>
                  <a:pt x="106" y="6"/>
                </a:lnTo>
                <a:lnTo>
                  <a:pt x="114" y="10"/>
                </a:lnTo>
                <a:lnTo>
                  <a:pt x="114" y="10"/>
                </a:lnTo>
                <a:lnTo>
                  <a:pt x="120" y="16"/>
                </a:lnTo>
                <a:lnTo>
                  <a:pt x="116" y="22"/>
                </a:lnTo>
                <a:lnTo>
                  <a:pt x="106" y="22"/>
                </a:lnTo>
                <a:lnTo>
                  <a:pt x="106" y="22"/>
                </a:lnTo>
                <a:lnTo>
                  <a:pt x="100" y="18"/>
                </a:lnTo>
                <a:lnTo>
                  <a:pt x="94" y="16"/>
                </a:lnTo>
                <a:lnTo>
                  <a:pt x="80" y="14"/>
                </a:lnTo>
                <a:lnTo>
                  <a:pt x="80" y="14"/>
                </a:lnTo>
                <a:lnTo>
                  <a:pt x="70" y="16"/>
                </a:lnTo>
                <a:lnTo>
                  <a:pt x="60" y="22"/>
                </a:lnTo>
                <a:lnTo>
                  <a:pt x="50" y="22"/>
                </a:lnTo>
                <a:lnTo>
                  <a:pt x="44" y="16"/>
                </a:lnTo>
                <a:lnTo>
                  <a:pt x="44" y="16"/>
                </a:lnTo>
                <a:close/>
                <a:moveTo>
                  <a:pt x="12" y="26"/>
                </a:moveTo>
                <a:lnTo>
                  <a:pt x="152" y="26"/>
                </a:lnTo>
                <a:lnTo>
                  <a:pt x="152" y="26"/>
                </a:lnTo>
                <a:lnTo>
                  <a:pt x="156" y="26"/>
                </a:lnTo>
                <a:lnTo>
                  <a:pt x="160" y="30"/>
                </a:lnTo>
                <a:lnTo>
                  <a:pt x="162" y="34"/>
                </a:lnTo>
                <a:lnTo>
                  <a:pt x="164" y="38"/>
                </a:lnTo>
                <a:lnTo>
                  <a:pt x="164" y="68"/>
                </a:lnTo>
                <a:lnTo>
                  <a:pt x="164" y="68"/>
                </a:lnTo>
                <a:lnTo>
                  <a:pt x="162" y="72"/>
                </a:lnTo>
                <a:lnTo>
                  <a:pt x="160" y="76"/>
                </a:lnTo>
                <a:lnTo>
                  <a:pt x="156" y="78"/>
                </a:lnTo>
                <a:lnTo>
                  <a:pt x="152" y="80"/>
                </a:lnTo>
                <a:lnTo>
                  <a:pt x="12" y="80"/>
                </a:lnTo>
                <a:lnTo>
                  <a:pt x="12" y="80"/>
                </a:lnTo>
                <a:lnTo>
                  <a:pt x="8" y="78"/>
                </a:lnTo>
                <a:lnTo>
                  <a:pt x="4" y="76"/>
                </a:lnTo>
                <a:lnTo>
                  <a:pt x="2" y="72"/>
                </a:lnTo>
                <a:lnTo>
                  <a:pt x="0" y="68"/>
                </a:lnTo>
                <a:lnTo>
                  <a:pt x="0" y="38"/>
                </a:lnTo>
                <a:lnTo>
                  <a:pt x="0" y="38"/>
                </a:lnTo>
                <a:lnTo>
                  <a:pt x="2" y="34"/>
                </a:lnTo>
                <a:lnTo>
                  <a:pt x="4" y="30"/>
                </a:lnTo>
                <a:lnTo>
                  <a:pt x="8" y="26"/>
                </a:lnTo>
                <a:lnTo>
                  <a:pt x="12" y="26"/>
                </a:lnTo>
                <a:lnTo>
                  <a:pt x="12" y="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180"/>
          <p:cNvSpPr>
            <a:spLocks noEditPoints="1"/>
          </p:cNvSpPr>
          <p:nvPr/>
        </p:nvSpPr>
        <p:spPr bwMode="auto">
          <a:xfrm>
            <a:off x="8053459" y="1462601"/>
            <a:ext cx="743625" cy="783285"/>
          </a:xfrm>
          <a:custGeom>
            <a:avLst/>
            <a:gdLst>
              <a:gd name="T0" fmla="*/ 140 w 150"/>
              <a:gd name="T1" fmla="*/ 158 h 158"/>
              <a:gd name="T2" fmla="*/ 26 w 150"/>
              <a:gd name="T3" fmla="*/ 158 h 158"/>
              <a:gd name="T4" fmla="*/ 0 w 150"/>
              <a:gd name="T5" fmla="*/ 100 h 158"/>
              <a:gd name="T6" fmla="*/ 12 w 150"/>
              <a:gd name="T7" fmla="*/ 16 h 158"/>
              <a:gd name="T8" fmla="*/ 62 w 150"/>
              <a:gd name="T9" fmla="*/ 44 h 158"/>
              <a:gd name="T10" fmla="*/ 42 w 150"/>
              <a:gd name="T11" fmla="*/ 58 h 158"/>
              <a:gd name="T12" fmla="*/ 36 w 150"/>
              <a:gd name="T13" fmla="*/ 82 h 158"/>
              <a:gd name="T14" fmla="*/ 50 w 150"/>
              <a:gd name="T15" fmla="*/ 104 h 158"/>
              <a:gd name="T16" fmla="*/ 76 w 150"/>
              <a:gd name="T17" fmla="*/ 108 h 158"/>
              <a:gd name="T18" fmla="*/ 98 w 150"/>
              <a:gd name="T19" fmla="*/ 94 h 158"/>
              <a:gd name="T20" fmla="*/ 102 w 150"/>
              <a:gd name="T21" fmla="*/ 70 h 158"/>
              <a:gd name="T22" fmla="*/ 88 w 150"/>
              <a:gd name="T23" fmla="*/ 48 h 158"/>
              <a:gd name="T24" fmla="*/ 122 w 150"/>
              <a:gd name="T25" fmla="*/ 54 h 158"/>
              <a:gd name="T26" fmla="*/ 112 w 150"/>
              <a:gd name="T27" fmla="*/ 64 h 158"/>
              <a:gd name="T28" fmla="*/ 120 w 150"/>
              <a:gd name="T29" fmla="*/ 102 h 158"/>
              <a:gd name="T30" fmla="*/ 130 w 150"/>
              <a:gd name="T31" fmla="*/ 64 h 158"/>
              <a:gd name="T32" fmla="*/ 122 w 150"/>
              <a:gd name="T33" fmla="*/ 54 h 158"/>
              <a:gd name="T34" fmla="*/ 76 w 150"/>
              <a:gd name="T35" fmla="*/ 50 h 158"/>
              <a:gd name="T36" fmla="*/ 68 w 150"/>
              <a:gd name="T37" fmla="*/ 50 h 158"/>
              <a:gd name="T38" fmla="*/ 62 w 150"/>
              <a:gd name="T39" fmla="*/ 50 h 158"/>
              <a:gd name="T40" fmla="*/ 56 w 150"/>
              <a:gd name="T41" fmla="*/ 54 h 158"/>
              <a:gd name="T42" fmla="*/ 50 w 150"/>
              <a:gd name="T43" fmla="*/ 58 h 158"/>
              <a:gd name="T44" fmla="*/ 46 w 150"/>
              <a:gd name="T45" fmla="*/ 64 h 158"/>
              <a:gd name="T46" fmla="*/ 44 w 150"/>
              <a:gd name="T47" fmla="*/ 70 h 158"/>
              <a:gd name="T48" fmla="*/ 42 w 150"/>
              <a:gd name="T49" fmla="*/ 76 h 158"/>
              <a:gd name="T50" fmla="*/ 44 w 150"/>
              <a:gd name="T51" fmla="*/ 84 h 158"/>
              <a:gd name="T52" fmla="*/ 48 w 150"/>
              <a:gd name="T53" fmla="*/ 92 h 158"/>
              <a:gd name="T54" fmla="*/ 52 w 150"/>
              <a:gd name="T55" fmla="*/ 96 h 158"/>
              <a:gd name="T56" fmla="*/ 56 w 150"/>
              <a:gd name="T57" fmla="*/ 100 h 158"/>
              <a:gd name="T58" fmla="*/ 64 w 150"/>
              <a:gd name="T59" fmla="*/ 102 h 158"/>
              <a:gd name="T60" fmla="*/ 72 w 150"/>
              <a:gd name="T61" fmla="*/ 102 h 158"/>
              <a:gd name="T62" fmla="*/ 78 w 150"/>
              <a:gd name="T63" fmla="*/ 102 h 158"/>
              <a:gd name="T64" fmla="*/ 84 w 150"/>
              <a:gd name="T65" fmla="*/ 98 h 158"/>
              <a:gd name="T66" fmla="*/ 88 w 150"/>
              <a:gd name="T67" fmla="*/ 94 h 158"/>
              <a:gd name="T68" fmla="*/ 94 w 150"/>
              <a:gd name="T69" fmla="*/ 88 h 158"/>
              <a:gd name="T70" fmla="*/ 96 w 150"/>
              <a:gd name="T71" fmla="*/ 82 h 158"/>
              <a:gd name="T72" fmla="*/ 96 w 150"/>
              <a:gd name="T73" fmla="*/ 76 h 158"/>
              <a:gd name="T74" fmla="*/ 94 w 150"/>
              <a:gd name="T75" fmla="*/ 68 h 158"/>
              <a:gd name="T76" fmla="*/ 92 w 150"/>
              <a:gd name="T77" fmla="*/ 60 h 158"/>
              <a:gd name="T78" fmla="*/ 88 w 150"/>
              <a:gd name="T79" fmla="*/ 56 h 158"/>
              <a:gd name="T80" fmla="*/ 82 w 150"/>
              <a:gd name="T81" fmla="*/ 52 h 158"/>
              <a:gd name="T82" fmla="*/ 70 w 150"/>
              <a:gd name="T83" fmla="*/ 64 h 158"/>
              <a:gd name="T84" fmla="*/ 58 w 150"/>
              <a:gd name="T85" fmla="*/ 76 h 158"/>
              <a:gd name="T86" fmla="*/ 64 w 150"/>
              <a:gd name="T87" fmla="*/ 86 h 158"/>
              <a:gd name="T88" fmla="*/ 78 w 150"/>
              <a:gd name="T89" fmla="*/ 84 h 158"/>
              <a:gd name="T90" fmla="*/ 78 w 150"/>
              <a:gd name="T91" fmla="*/ 68 h 158"/>
              <a:gd name="T92" fmla="*/ 76 w 150"/>
              <a:gd name="T93" fmla="*/ 70 h 158"/>
              <a:gd name="T94" fmla="*/ 66 w 150"/>
              <a:gd name="T95" fmla="*/ 68 h 158"/>
              <a:gd name="T96" fmla="*/ 60 w 150"/>
              <a:gd name="T97" fmla="*/ 76 h 158"/>
              <a:gd name="T98" fmla="*/ 70 w 150"/>
              <a:gd name="T99" fmla="*/ 86 h 158"/>
              <a:gd name="T100" fmla="*/ 78 w 150"/>
              <a:gd name="T101" fmla="*/ 80 h 158"/>
              <a:gd name="T102" fmla="*/ 76 w 150"/>
              <a:gd name="T103" fmla="*/ 7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0" h="158">
                <a:moveTo>
                  <a:pt x="12" y="0"/>
                </a:moveTo>
                <a:lnTo>
                  <a:pt x="150" y="0"/>
                </a:lnTo>
                <a:lnTo>
                  <a:pt x="150" y="148"/>
                </a:lnTo>
                <a:lnTo>
                  <a:pt x="140" y="148"/>
                </a:lnTo>
                <a:lnTo>
                  <a:pt x="140" y="158"/>
                </a:lnTo>
                <a:lnTo>
                  <a:pt x="126" y="158"/>
                </a:lnTo>
                <a:lnTo>
                  <a:pt x="126" y="148"/>
                </a:lnTo>
                <a:lnTo>
                  <a:pt x="38" y="148"/>
                </a:lnTo>
                <a:lnTo>
                  <a:pt x="38" y="158"/>
                </a:lnTo>
                <a:lnTo>
                  <a:pt x="26" y="158"/>
                </a:lnTo>
                <a:lnTo>
                  <a:pt x="26" y="148"/>
                </a:lnTo>
                <a:lnTo>
                  <a:pt x="12" y="148"/>
                </a:lnTo>
                <a:lnTo>
                  <a:pt x="12" y="130"/>
                </a:lnTo>
                <a:lnTo>
                  <a:pt x="0" y="130"/>
                </a:lnTo>
                <a:lnTo>
                  <a:pt x="0" y="100"/>
                </a:lnTo>
                <a:lnTo>
                  <a:pt x="12" y="100"/>
                </a:lnTo>
                <a:lnTo>
                  <a:pt x="12" y="46"/>
                </a:lnTo>
                <a:lnTo>
                  <a:pt x="0" y="46"/>
                </a:lnTo>
                <a:lnTo>
                  <a:pt x="0" y="16"/>
                </a:lnTo>
                <a:lnTo>
                  <a:pt x="12" y="16"/>
                </a:lnTo>
                <a:lnTo>
                  <a:pt x="12" y="0"/>
                </a:lnTo>
                <a:lnTo>
                  <a:pt x="12" y="0"/>
                </a:lnTo>
                <a:close/>
                <a:moveTo>
                  <a:pt x="70" y="42"/>
                </a:moveTo>
                <a:lnTo>
                  <a:pt x="70" y="42"/>
                </a:lnTo>
                <a:lnTo>
                  <a:pt x="62" y="44"/>
                </a:lnTo>
                <a:lnTo>
                  <a:pt x="56" y="46"/>
                </a:lnTo>
                <a:lnTo>
                  <a:pt x="50" y="48"/>
                </a:lnTo>
                <a:lnTo>
                  <a:pt x="46" y="52"/>
                </a:lnTo>
                <a:lnTo>
                  <a:pt x="46" y="52"/>
                </a:lnTo>
                <a:lnTo>
                  <a:pt x="42" y="58"/>
                </a:lnTo>
                <a:lnTo>
                  <a:pt x="38" y="62"/>
                </a:lnTo>
                <a:lnTo>
                  <a:pt x="36" y="70"/>
                </a:lnTo>
                <a:lnTo>
                  <a:pt x="36" y="76"/>
                </a:lnTo>
                <a:lnTo>
                  <a:pt x="36" y="76"/>
                </a:lnTo>
                <a:lnTo>
                  <a:pt x="36" y="82"/>
                </a:lnTo>
                <a:lnTo>
                  <a:pt x="38" y="90"/>
                </a:lnTo>
                <a:lnTo>
                  <a:pt x="42" y="94"/>
                </a:lnTo>
                <a:lnTo>
                  <a:pt x="46" y="100"/>
                </a:lnTo>
                <a:lnTo>
                  <a:pt x="46" y="100"/>
                </a:lnTo>
                <a:lnTo>
                  <a:pt x="50" y="104"/>
                </a:lnTo>
                <a:lnTo>
                  <a:pt x="56" y="106"/>
                </a:lnTo>
                <a:lnTo>
                  <a:pt x="62" y="108"/>
                </a:lnTo>
                <a:lnTo>
                  <a:pt x="70" y="110"/>
                </a:lnTo>
                <a:lnTo>
                  <a:pt x="70" y="110"/>
                </a:lnTo>
                <a:lnTo>
                  <a:pt x="76" y="108"/>
                </a:lnTo>
                <a:lnTo>
                  <a:pt x="82" y="106"/>
                </a:lnTo>
                <a:lnTo>
                  <a:pt x="88" y="104"/>
                </a:lnTo>
                <a:lnTo>
                  <a:pt x="94" y="100"/>
                </a:lnTo>
                <a:lnTo>
                  <a:pt x="94" y="100"/>
                </a:lnTo>
                <a:lnTo>
                  <a:pt x="98" y="94"/>
                </a:lnTo>
                <a:lnTo>
                  <a:pt x="100" y="90"/>
                </a:lnTo>
                <a:lnTo>
                  <a:pt x="102" y="82"/>
                </a:lnTo>
                <a:lnTo>
                  <a:pt x="102" y="76"/>
                </a:lnTo>
                <a:lnTo>
                  <a:pt x="102" y="76"/>
                </a:lnTo>
                <a:lnTo>
                  <a:pt x="102" y="70"/>
                </a:lnTo>
                <a:lnTo>
                  <a:pt x="100" y="62"/>
                </a:lnTo>
                <a:lnTo>
                  <a:pt x="98" y="58"/>
                </a:lnTo>
                <a:lnTo>
                  <a:pt x="94" y="52"/>
                </a:lnTo>
                <a:lnTo>
                  <a:pt x="94" y="52"/>
                </a:lnTo>
                <a:lnTo>
                  <a:pt x="88" y="48"/>
                </a:lnTo>
                <a:lnTo>
                  <a:pt x="82" y="46"/>
                </a:lnTo>
                <a:lnTo>
                  <a:pt x="76" y="44"/>
                </a:lnTo>
                <a:lnTo>
                  <a:pt x="70" y="42"/>
                </a:lnTo>
                <a:lnTo>
                  <a:pt x="70" y="42"/>
                </a:lnTo>
                <a:close/>
                <a:moveTo>
                  <a:pt x="122" y="54"/>
                </a:moveTo>
                <a:lnTo>
                  <a:pt x="122" y="54"/>
                </a:lnTo>
                <a:lnTo>
                  <a:pt x="118" y="56"/>
                </a:lnTo>
                <a:lnTo>
                  <a:pt x="114" y="58"/>
                </a:lnTo>
                <a:lnTo>
                  <a:pt x="112" y="60"/>
                </a:lnTo>
                <a:lnTo>
                  <a:pt x="112" y="64"/>
                </a:lnTo>
                <a:lnTo>
                  <a:pt x="112" y="64"/>
                </a:lnTo>
                <a:lnTo>
                  <a:pt x="112" y="70"/>
                </a:lnTo>
                <a:lnTo>
                  <a:pt x="116" y="72"/>
                </a:lnTo>
                <a:lnTo>
                  <a:pt x="114" y="102"/>
                </a:lnTo>
                <a:lnTo>
                  <a:pt x="120" y="102"/>
                </a:lnTo>
                <a:lnTo>
                  <a:pt x="128" y="102"/>
                </a:lnTo>
                <a:lnTo>
                  <a:pt x="126" y="74"/>
                </a:lnTo>
                <a:lnTo>
                  <a:pt x="126" y="74"/>
                </a:lnTo>
                <a:lnTo>
                  <a:pt x="130" y="70"/>
                </a:lnTo>
                <a:lnTo>
                  <a:pt x="130" y="64"/>
                </a:lnTo>
                <a:lnTo>
                  <a:pt x="130" y="64"/>
                </a:lnTo>
                <a:lnTo>
                  <a:pt x="130" y="60"/>
                </a:lnTo>
                <a:lnTo>
                  <a:pt x="128" y="58"/>
                </a:lnTo>
                <a:lnTo>
                  <a:pt x="124" y="56"/>
                </a:lnTo>
                <a:lnTo>
                  <a:pt x="122" y="54"/>
                </a:lnTo>
                <a:lnTo>
                  <a:pt x="122" y="54"/>
                </a:lnTo>
                <a:close/>
                <a:moveTo>
                  <a:pt x="78" y="50"/>
                </a:moveTo>
                <a:lnTo>
                  <a:pt x="76" y="52"/>
                </a:lnTo>
                <a:lnTo>
                  <a:pt x="74" y="52"/>
                </a:lnTo>
                <a:lnTo>
                  <a:pt x="76" y="50"/>
                </a:lnTo>
                <a:lnTo>
                  <a:pt x="76" y="50"/>
                </a:lnTo>
                <a:lnTo>
                  <a:pt x="72" y="50"/>
                </a:lnTo>
                <a:lnTo>
                  <a:pt x="72" y="54"/>
                </a:lnTo>
                <a:lnTo>
                  <a:pt x="68" y="54"/>
                </a:lnTo>
                <a:lnTo>
                  <a:pt x="68" y="50"/>
                </a:lnTo>
                <a:lnTo>
                  <a:pt x="68" y="50"/>
                </a:lnTo>
                <a:lnTo>
                  <a:pt x="64" y="50"/>
                </a:lnTo>
                <a:lnTo>
                  <a:pt x="64" y="52"/>
                </a:lnTo>
                <a:lnTo>
                  <a:pt x="62" y="52"/>
                </a:lnTo>
                <a:lnTo>
                  <a:pt x="62" y="50"/>
                </a:lnTo>
                <a:lnTo>
                  <a:pt x="62" y="50"/>
                </a:lnTo>
                <a:lnTo>
                  <a:pt x="56" y="52"/>
                </a:lnTo>
                <a:lnTo>
                  <a:pt x="58" y="54"/>
                </a:lnTo>
                <a:lnTo>
                  <a:pt x="56" y="56"/>
                </a:lnTo>
                <a:lnTo>
                  <a:pt x="56" y="54"/>
                </a:lnTo>
                <a:lnTo>
                  <a:pt x="56" y="54"/>
                </a:lnTo>
                <a:lnTo>
                  <a:pt x="52" y="56"/>
                </a:lnTo>
                <a:lnTo>
                  <a:pt x="52" y="58"/>
                </a:lnTo>
                <a:lnTo>
                  <a:pt x="52" y="60"/>
                </a:lnTo>
                <a:lnTo>
                  <a:pt x="50" y="58"/>
                </a:lnTo>
                <a:lnTo>
                  <a:pt x="50" y="58"/>
                </a:lnTo>
                <a:lnTo>
                  <a:pt x="48" y="60"/>
                </a:lnTo>
                <a:lnTo>
                  <a:pt x="52" y="64"/>
                </a:lnTo>
                <a:lnTo>
                  <a:pt x="50" y="68"/>
                </a:lnTo>
                <a:lnTo>
                  <a:pt x="46" y="64"/>
                </a:lnTo>
                <a:lnTo>
                  <a:pt x="46" y="64"/>
                </a:lnTo>
                <a:lnTo>
                  <a:pt x="44" y="68"/>
                </a:lnTo>
                <a:lnTo>
                  <a:pt x="46" y="68"/>
                </a:lnTo>
                <a:lnTo>
                  <a:pt x="46" y="70"/>
                </a:lnTo>
                <a:lnTo>
                  <a:pt x="44" y="70"/>
                </a:lnTo>
                <a:lnTo>
                  <a:pt x="44" y="70"/>
                </a:lnTo>
                <a:lnTo>
                  <a:pt x="42" y="76"/>
                </a:lnTo>
                <a:lnTo>
                  <a:pt x="44" y="76"/>
                </a:lnTo>
                <a:lnTo>
                  <a:pt x="44" y="76"/>
                </a:lnTo>
                <a:lnTo>
                  <a:pt x="42" y="76"/>
                </a:lnTo>
                <a:lnTo>
                  <a:pt x="42" y="76"/>
                </a:lnTo>
                <a:lnTo>
                  <a:pt x="44" y="82"/>
                </a:lnTo>
                <a:lnTo>
                  <a:pt x="46" y="82"/>
                </a:lnTo>
                <a:lnTo>
                  <a:pt x="46" y="84"/>
                </a:lnTo>
                <a:lnTo>
                  <a:pt x="44" y="84"/>
                </a:lnTo>
                <a:lnTo>
                  <a:pt x="44" y="84"/>
                </a:lnTo>
                <a:lnTo>
                  <a:pt x="46" y="88"/>
                </a:lnTo>
                <a:lnTo>
                  <a:pt x="50" y="84"/>
                </a:lnTo>
                <a:lnTo>
                  <a:pt x="52" y="88"/>
                </a:lnTo>
                <a:lnTo>
                  <a:pt x="48" y="92"/>
                </a:lnTo>
                <a:lnTo>
                  <a:pt x="48" y="92"/>
                </a:lnTo>
                <a:lnTo>
                  <a:pt x="50" y="94"/>
                </a:lnTo>
                <a:lnTo>
                  <a:pt x="52" y="92"/>
                </a:lnTo>
                <a:lnTo>
                  <a:pt x="52" y="94"/>
                </a:lnTo>
                <a:lnTo>
                  <a:pt x="52" y="96"/>
                </a:lnTo>
                <a:lnTo>
                  <a:pt x="52" y="96"/>
                </a:lnTo>
                <a:lnTo>
                  <a:pt x="56" y="98"/>
                </a:lnTo>
                <a:lnTo>
                  <a:pt x="56" y="96"/>
                </a:lnTo>
                <a:lnTo>
                  <a:pt x="58" y="98"/>
                </a:lnTo>
                <a:lnTo>
                  <a:pt x="56" y="100"/>
                </a:lnTo>
                <a:lnTo>
                  <a:pt x="56" y="100"/>
                </a:lnTo>
                <a:lnTo>
                  <a:pt x="62" y="102"/>
                </a:lnTo>
                <a:lnTo>
                  <a:pt x="62" y="100"/>
                </a:lnTo>
                <a:lnTo>
                  <a:pt x="64" y="100"/>
                </a:lnTo>
                <a:lnTo>
                  <a:pt x="64" y="102"/>
                </a:lnTo>
                <a:lnTo>
                  <a:pt x="64" y="102"/>
                </a:lnTo>
                <a:lnTo>
                  <a:pt x="68" y="102"/>
                </a:lnTo>
                <a:lnTo>
                  <a:pt x="68" y="98"/>
                </a:lnTo>
                <a:lnTo>
                  <a:pt x="72" y="98"/>
                </a:lnTo>
                <a:lnTo>
                  <a:pt x="72" y="102"/>
                </a:lnTo>
                <a:lnTo>
                  <a:pt x="72" y="102"/>
                </a:lnTo>
                <a:lnTo>
                  <a:pt x="76" y="102"/>
                </a:lnTo>
                <a:lnTo>
                  <a:pt x="74" y="100"/>
                </a:lnTo>
                <a:lnTo>
                  <a:pt x="76" y="100"/>
                </a:lnTo>
                <a:lnTo>
                  <a:pt x="78" y="102"/>
                </a:lnTo>
                <a:lnTo>
                  <a:pt x="78" y="102"/>
                </a:lnTo>
                <a:lnTo>
                  <a:pt x="82" y="100"/>
                </a:lnTo>
                <a:lnTo>
                  <a:pt x="80" y="98"/>
                </a:lnTo>
                <a:lnTo>
                  <a:pt x="82" y="96"/>
                </a:lnTo>
                <a:lnTo>
                  <a:pt x="84" y="98"/>
                </a:lnTo>
                <a:lnTo>
                  <a:pt x="84" y="98"/>
                </a:lnTo>
                <a:lnTo>
                  <a:pt x="88" y="96"/>
                </a:lnTo>
                <a:lnTo>
                  <a:pt x="86" y="94"/>
                </a:lnTo>
                <a:lnTo>
                  <a:pt x="88" y="92"/>
                </a:lnTo>
                <a:lnTo>
                  <a:pt x="88" y="94"/>
                </a:lnTo>
                <a:lnTo>
                  <a:pt x="88" y="94"/>
                </a:lnTo>
                <a:lnTo>
                  <a:pt x="92" y="92"/>
                </a:lnTo>
                <a:lnTo>
                  <a:pt x="86" y="88"/>
                </a:lnTo>
                <a:lnTo>
                  <a:pt x="90" y="84"/>
                </a:lnTo>
                <a:lnTo>
                  <a:pt x="94" y="88"/>
                </a:lnTo>
                <a:lnTo>
                  <a:pt x="94" y="88"/>
                </a:lnTo>
                <a:lnTo>
                  <a:pt x="94" y="84"/>
                </a:lnTo>
                <a:lnTo>
                  <a:pt x="92" y="84"/>
                </a:lnTo>
                <a:lnTo>
                  <a:pt x="94" y="82"/>
                </a:lnTo>
                <a:lnTo>
                  <a:pt x="96" y="82"/>
                </a:lnTo>
                <a:lnTo>
                  <a:pt x="96" y="82"/>
                </a:lnTo>
                <a:lnTo>
                  <a:pt x="96" y="76"/>
                </a:lnTo>
                <a:lnTo>
                  <a:pt x="94" y="76"/>
                </a:lnTo>
                <a:lnTo>
                  <a:pt x="94" y="76"/>
                </a:lnTo>
                <a:lnTo>
                  <a:pt x="96" y="76"/>
                </a:lnTo>
                <a:lnTo>
                  <a:pt x="96" y="76"/>
                </a:lnTo>
                <a:lnTo>
                  <a:pt x="96" y="70"/>
                </a:lnTo>
                <a:lnTo>
                  <a:pt x="94" y="70"/>
                </a:lnTo>
                <a:lnTo>
                  <a:pt x="92" y="68"/>
                </a:lnTo>
                <a:lnTo>
                  <a:pt x="94" y="68"/>
                </a:lnTo>
                <a:lnTo>
                  <a:pt x="94" y="68"/>
                </a:lnTo>
                <a:lnTo>
                  <a:pt x="94" y="64"/>
                </a:lnTo>
                <a:lnTo>
                  <a:pt x="90" y="68"/>
                </a:lnTo>
                <a:lnTo>
                  <a:pt x="86" y="64"/>
                </a:lnTo>
                <a:lnTo>
                  <a:pt x="92" y="60"/>
                </a:lnTo>
                <a:lnTo>
                  <a:pt x="92" y="60"/>
                </a:lnTo>
                <a:lnTo>
                  <a:pt x="88" y="58"/>
                </a:lnTo>
                <a:lnTo>
                  <a:pt x="88" y="60"/>
                </a:lnTo>
                <a:lnTo>
                  <a:pt x="86" y="58"/>
                </a:lnTo>
                <a:lnTo>
                  <a:pt x="88" y="56"/>
                </a:lnTo>
                <a:lnTo>
                  <a:pt x="88" y="56"/>
                </a:lnTo>
                <a:lnTo>
                  <a:pt x="84" y="54"/>
                </a:lnTo>
                <a:lnTo>
                  <a:pt x="82" y="56"/>
                </a:lnTo>
                <a:lnTo>
                  <a:pt x="80" y="54"/>
                </a:lnTo>
                <a:lnTo>
                  <a:pt x="82" y="52"/>
                </a:lnTo>
                <a:lnTo>
                  <a:pt x="82" y="52"/>
                </a:lnTo>
                <a:lnTo>
                  <a:pt x="78" y="50"/>
                </a:lnTo>
                <a:lnTo>
                  <a:pt x="78" y="50"/>
                </a:lnTo>
                <a:close/>
                <a:moveTo>
                  <a:pt x="70" y="64"/>
                </a:moveTo>
                <a:lnTo>
                  <a:pt x="70" y="64"/>
                </a:lnTo>
                <a:lnTo>
                  <a:pt x="64" y="66"/>
                </a:lnTo>
                <a:lnTo>
                  <a:pt x="62" y="68"/>
                </a:lnTo>
                <a:lnTo>
                  <a:pt x="62" y="68"/>
                </a:lnTo>
                <a:lnTo>
                  <a:pt x="58" y="72"/>
                </a:lnTo>
                <a:lnTo>
                  <a:pt x="58" y="76"/>
                </a:lnTo>
                <a:lnTo>
                  <a:pt x="58" y="76"/>
                </a:lnTo>
                <a:lnTo>
                  <a:pt x="58" y="80"/>
                </a:lnTo>
                <a:lnTo>
                  <a:pt x="62" y="84"/>
                </a:lnTo>
                <a:lnTo>
                  <a:pt x="62" y="84"/>
                </a:lnTo>
                <a:lnTo>
                  <a:pt x="64" y="86"/>
                </a:lnTo>
                <a:lnTo>
                  <a:pt x="70" y="88"/>
                </a:lnTo>
                <a:lnTo>
                  <a:pt x="70" y="88"/>
                </a:lnTo>
                <a:lnTo>
                  <a:pt x="74" y="86"/>
                </a:lnTo>
                <a:lnTo>
                  <a:pt x="78" y="84"/>
                </a:lnTo>
                <a:lnTo>
                  <a:pt x="78" y="84"/>
                </a:lnTo>
                <a:lnTo>
                  <a:pt x="80" y="80"/>
                </a:lnTo>
                <a:lnTo>
                  <a:pt x="82" y="76"/>
                </a:lnTo>
                <a:lnTo>
                  <a:pt x="82" y="76"/>
                </a:lnTo>
                <a:lnTo>
                  <a:pt x="80" y="72"/>
                </a:lnTo>
                <a:lnTo>
                  <a:pt x="78" y="68"/>
                </a:lnTo>
                <a:lnTo>
                  <a:pt x="78" y="68"/>
                </a:lnTo>
                <a:lnTo>
                  <a:pt x="74" y="66"/>
                </a:lnTo>
                <a:lnTo>
                  <a:pt x="70" y="64"/>
                </a:lnTo>
                <a:lnTo>
                  <a:pt x="70" y="64"/>
                </a:lnTo>
                <a:close/>
                <a:moveTo>
                  <a:pt x="76" y="70"/>
                </a:moveTo>
                <a:lnTo>
                  <a:pt x="76" y="70"/>
                </a:lnTo>
                <a:lnTo>
                  <a:pt x="72" y="68"/>
                </a:lnTo>
                <a:lnTo>
                  <a:pt x="70" y="66"/>
                </a:lnTo>
                <a:lnTo>
                  <a:pt x="70" y="66"/>
                </a:lnTo>
                <a:lnTo>
                  <a:pt x="66" y="68"/>
                </a:lnTo>
                <a:lnTo>
                  <a:pt x="62" y="70"/>
                </a:lnTo>
                <a:lnTo>
                  <a:pt x="62" y="70"/>
                </a:lnTo>
                <a:lnTo>
                  <a:pt x="60" y="72"/>
                </a:lnTo>
                <a:lnTo>
                  <a:pt x="60" y="76"/>
                </a:lnTo>
                <a:lnTo>
                  <a:pt x="60" y="76"/>
                </a:lnTo>
                <a:lnTo>
                  <a:pt x="60" y="80"/>
                </a:lnTo>
                <a:lnTo>
                  <a:pt x="62" y="82"/>
                </a:lnTo>
                <a:lnTo>
                  <a:pt x="62" y="82"/>
                </a:lnTo>
                <a:lnTo>
                  <a:pt x="66" y="84"/>
                </a:lnTo>
                <a:lnTo>
                  <a:pt x="70" y="86"/>
                </a:lnTo>
                <a:lnTo>
                  <a:pt x="70" y="86"/>
                </a:lnTo>
                <a:lnTo>
                  <a:pt x="72" y="84"/>
                </a:lnTo>
                <a:lnTo>
                  <a:pt x="76" y="82"/>
                </a:lnTo>
                <a:lnTo>
                  <a:pt x="76" y="82"/>
                </a:lnTo>
                <a:lnTo>
                  <a:pt x="78" y="80"/>
                </a:lnTo>
                <a:lnTo>
                  <a:pt x="78" y="76"/>
                </a:lnTo>
                <a:lnTo>
                  <a:pt x="78" y="76"/>
                </a:lnTo>
                <a:lnTo>
                  <a:pt x="78" y="72"/>
                </a:lnTo>
                <a:lnTo>
                  <a:pt x="76" y="70"/>
                </a:lnTo>
                <a:lnTo>
                  <a:pt x="76" y="7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183"/>
          <p:cNvSpPr>
            <a:spLocks noEditPoints="1"/>
          </p:cNvSpPr>
          <p:nvPr/>
        </p:nvSpPr>
        <p:spPr bwMode="auto">
          <a:xfrm>
            <a:off x="10234760" y="1561751"/>
            <a:ext cx="842775" cy="525496"/>
          </a:xfrm>
          <a:custGeom>
            <a:avLst/>
            <a:gdLst>
              <a:gd name="T0" fmla="*/ 156 w 170"/>
              <a:gd name="T1" fmla="*/ 0 h 106"/>
              <a:gd name="T2" fmla="*/ 162 w 170"/>
              <a:gd name="T3" fmla="*/ 2 h 106"/>
              <a:gd name="T4" fmla="*/ 170 w 170"/>
              <a:gd name="T5" fmla="*/ 10 h 106"/>
              <a:gd name="T6" fmla="*/ 170 w 170"/>
              <a:gd name="T7" fmla="*/ 90 h 106"/>
              <a:gd name="T8" fmla="*/ 170 w 170"/>
              <a:gd name="T9" fmla="*/ 96 h 106"/>
              <a:gd name="T10" fmla="*/ 162 w 170"/>
              <a:gd name="T11" fmla="*/ 104 h 106"/>
              <a:gd name="T12" fmla="*/ 16 w 170"/>
              <a:gd name="T13" fmla="*/ 106 h 106"/>
              <a:gd name="T14" fmla="*/ 10 w 170"/>
              <a:gd name="T15" fmla="*/ 104 h 106"/>
              <a:gd name="T16" fmla="*/ 2 w 170"/>
              <a:gd name="T17" fmla="*/ 96 h 106"/>
              <a:gd name="T18" fmla="*/ 0 w 170"/>
              <a:gd name="T19" fmla="*/ 16 h 106"/>
              <a:gd name="T20" fmla="*/ 2 w 170"/>
              <a:gd name="T21" fmla="*/ 10 h 106"/>
              <a:gd name="T22" fmla="*/ 10 w 170"/>
              <a:gd name="T23" fmla="*/ 2 h 106"/>
              <a:gd name="T24" fmla="*/ 16 w 170"/>
              <a:gd name="T25" fmla="*/ 0 h 106"/>
              <a:gd name="T26" fmla="*/ 18 w 170"/>
              <a:gd name="T27" fmla="*/ 86 h 106"/>
              <a:gd name="T28" fmla="*/ 48 w 170"/>
              <a:gd name="T29" fmla="*/ 74 h 106"/>
              <a:gd name="T30" fmla="*/ 18 w 170"/>
              <a:gd name="T31" fmla="*/ 74 h 106"/>
              <a:gd name="T32" fmla="*/ 118 w 170"/>
              <a:gd name="T33" fmla="*/ 18 h 106"/>
              <a:gd name="T34" fmla="*/ 110 w 170"/>
              <a:gd name="T35" fmla="*/ 22 h 106"/>
              <a:gd name="T36" fmla="*/ 106 w 170"/>
              <a:gd name="T37" fmla="*/ 32 h 106"/>
              <a:gd name="T38" fmla="*/ 106 w 170"/>
              <a:gd name="T39" fmla="*/ 36 h 106"/>
              <a:gd name="T40" fmla="*/ 114 w 170"/>
              <a:gd name="T41" fmla="*/ 44 h 106"/>
              <a:gd name="T42" fmla="*/ 118 w 170"/>
              <a:gd name="T43" fmla="*/ 44 h 106"/>
              <a:gd name="T44" fmla="*/ 130 w 170"/>
              <a:gd name="T45" fmla="*/ 40 h 106"/>
              <a:gd name="T46" fmla="*/ 134 w 170"/>
              <a:gd name="T47" fmla="*/ 44 h 106"/>
              <a:gd name="T48" fmla="*/ 140 w 170"/>
              <a:gd name="T49" fmla="*/ 44 h 106"/>
              <a:gd name="T50" fmla="*/ 150 w 170"/>
              <a:gd name="T51" fmla="*/ 40 h 106"/>
              <a:gd name="T52" fmla="*/ 154 w 170"/>
              <a:gd name="T53" fmla="*/ 32 h 106"/>
              <a:gd name="T54" fmla="*/ 152 w 170"/>
              <a:gd name="T55" fmla="*/ 26 h 106"/>
              <a:gd name="T56" fmla="*/ 144 w 170"/>
              <a:gd name="T57" fmla="*/ 20 h 106"/>
              <a:gd name="T58" fmla="*/ 140 w 170"/>
              <a:gd name="T59" fmla="*/ 18 h 106"/>
              <a:gd name="T60" fmla="*/ 130 w 170"/>
              <a:gd name="T61" fmla="*/ 24 h 106"/>
              <a:gd name="T62" fmla="*/ 124 w 170"/>
              <a:gd name="T63" fmla="*/ 20 h 106"/>
              <a:gd name="T64" fmla="*/ 118 w 170"/>
              <a:gd name="T65" fmla="*/ 18 h 106"/>
              <a:gd name="T66" fmla="*/ 24 w 170"/>
              <a:gd name="T67" fmla="*/ 22 h 106"/>
              <a:gd name="T68" fmla="*/ 20 w 170"/>
              <a:gd name="T69" fmla="*/ 24 h 106"/>
              <a:gd name="T70" fmla="*/ 20 w 170"/>
              <a:gd name="T71" fmla="*/ 40 h 106"/>
              <a:gd name="T72" fmla="*/ 24 w 170"/>
              <a:gd name="T73" fmla="*/ 44 h 106"/>
              <a:gd name="T74" fmla="*/ 46 w 170"/>
              <a:gd name="T75" fmla="*/ 44 h 106"/>
              <a:gd name="T76" fmla="*/ 50 w 170"/>
              <a:gd name="T77" fmla="*/ 40 h 106"/>
              <a:gd name="T78" fmla="*/ 50 w 170"/>
              <a:gd name="T79" fmla="*/ 24 h 106"/>
              <a:gd name="T80" fmla="*/ 46 w 170"/>
              <a:gd name="T81" fmla="*/ 22 h 106"/>
              <a:gd name="T82" fmla="*/ 24 w 170"/>
              <a:gd name="T83" fmla="*/ 22 h 106"/>
              <a:gd name="T84" fmla="*/ 126 w 170"/>
              <a:gd name="T85" fmla="*/ 86 h 106"/>
              <a:gd name="T86" fmla="*/ 156 w 170"/>
              <a:gd name="T87" fmla="*/ 74 h 106"/>
              <a:gd name="T88" fmla="*/ 126 w 170"/>
              <a:gd name="T89" fmla="*/ 74 h 106"/>
              <a:gd name="T90" fmla="*/ 90 w 170"/>
              <a:gd name="T91" fmla="*/ 86 h 106"/>
              <a:gd name="T92" fmla="*/ 120 w 170"/>
              <a:gd name="T93" fmla="*/ 74 h 106"/>
              <a:gd name="T94" fmla="*/ 90 w 170"/>
              <a:gd name="T95" fmla="*/ 74 h 106"/>
              <a:gd name="T96" fmla="*/ 54 w 170"/>
              <a:gd name="T97" fmla="*/ 86 h 106"/>
              <a:gd name="T98" fmla="*/ 84 w 170"/>
              <a:gd name="T99" fmla="*/ 7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0" h="106">
                <a:moveTo>
                  <a:pt x="16" y="0"/>
                </a:moveTo>
                <a:lnTo>
                  <a:pt x="156" y="0"/>
                </a:lnTo>
                <a:lnTo>
                  <a:pt x="156" y="0"/>
                </a:lnTo>
                <a:lnTo>
                  <a:pt x="162" y="2"/>
                </a:lnTo>
                <a:lnTo>
                  <a:pt x="166" y="6"/>
                </a:lnTo>
                <a:lnTo>
                  <a:pt x="170" y="10"/>
                </a:lnTo>
                <a:lnTo>
                  <a:pt x="170" y="16"/>
                </a:lnTo>
                <a:lnTo>
                  <a:pt x="170" y="90"/>
                </a:lnTo>
                <a:lnTo>
                  <a:pt x="170" y="90"/>
                </a:lnTo>
                <a:lnTo>
                  <a:pt x="170" y="96"/>
                </a:lnTo>
                <a:lnTo>
                  <a:pt x="166" y="100"/>
                </a:lnTo>
                <a:lnTo>
                  <a:pt x="162" y="104"/>
                </a:lnTo>
                <a:lnTo>
                  <a:pt x="156" y="106"/>
                </a:lnTo>
                <a:lnTo>
                  <a:pt x="16" y="106"/>
                </a:lnTo>
                <a:lnTo>
                  <a:pt x="16" y="106"/>
                </a:lnTo>
                <a:lnTo>
                  <a:pt x="10" y="104"/>
                </a:lnTo>
                <a:lnTo>
                  <a:pt x="4" y="100"/>
                </a:lnTo>
                <a:lnTo>
                  <a:pt x="2" y="96"/>
                </a:lnTo>
                <a:lnTo>
                  <a:pt x="0" y="90"/>
                </a:lnTo>
                <a:lnTo>
                  <a:pt x="0" y="16"/>
                </a:lnTo>
                <a:lnTo>
                  <a:pt x="0" y="16"/>
                </a:lnTo>
                <a:lnTo>
                  <a:pt x="2" y="10"/>
                </a:lnTo>
                <a:lnTo>
                  <a:pt x="4" y="6"/>
                </a:lnTo>
                <a:lnTo>
                  <a:pt x="10" y="2"/>
                </a:lnTo>
                <a:lnTo>
                  <a:pt x="16" y="0"/>
                </a:lnTo>
                <a:lnTo>
                  <a:pt x="16" y="0"/>
                </a:lnTo>
                <a:close/>
                <a:moveTo>
                  <a:pt x="18" y="74"/>
                </a:moveTo>
                <a:lnTo>
                  <a:pt x="18" y="86"/>
                </a:lnTo>
                <a:lnTo>
                  <a:pt x="48" y="86"/>
                </a:lnTo>
                <a:lnTo>
                  <a:pt x="48" y="74"/>
                </a:lnTo>
                <a:lnTo>
                  <a:pt x="18" y="74"/>
                </a:lnTo>
                <a:lnTo>
                  <a:pt x="18" y="74"/>
                </a:lnTo>
                <a:close/>
                <a:moveTo>
                  <a:pt x="118" y="18"/>
                </a:moveTo>
                <a:lnTo>
                  <a:pt x="118" y="18"/>
                </a:lnTo>
                <a:lnTo>
                  <a:pt x="114" y="20"/>
                </a:lnTo>
                <a:lnTo>
                  <a:pt x="110" y="22"/>
                </a:lnTo>
                <a:lnTo>
                  <a:pt x="106" y="26"/>
                </a:lnTo>
                <a:lnTo>
                  <a:pt x="106" y="32"/>
                </a:lnTo>
                <a:lnTo>
                  <a:pt x="106" y="32"/>
                </a:lnTo>
                <a:lnTo>
                  <a:pt x="106" y="36"/>
                </a:lnTo>
                <a:lnTo>
                  <a:pt x="110" y="40"/>
                </a:lnTo>
                <a:lnTo>
                  <a:pt x="114" y="44"/>
                </a:lnTo>
                <a:lnTo>
                  <a:pt x="118" y="44"/>
                </a:lnTo>
                <a:lnTo>
                  <a:pt x="118" y="44"/>
                </a:lnTo>
                <a:lnTo>
                  <a:pt x="124" y="44"/>
                </a:lnTo>
                <a:lnTo>
                  <a:pt x="130" y="40"/>
                </a:lnTo>
                <a:lnTo>
                  <a:pt x="130" y="40"/>
                </a:lnTo>
                <a:lnTo>
                  <a:pt x="134" y="44"/>
                </a:lnTo>
                <a:lnTo>
                  <a:pt x="140" y="44"/>
                </a:lnTo>
                <a:lnTo>
                  <a:pt x="140" y="44"/>
                </a:lnTo>
                <a:lnTo>
                  <a:pt x="144" y="44"/>
                </a:lnTo>
                <a:lnTo>
                  <a:pt x="150" y="40"/>
                </a:lnTo>
                <a:lnTo>
                  <a:pt x="152" y="36"/>
                </a:lnTo>
                <a:lnTo>
                  <a:pt x="154" y="32"/>
                </a:lnTo>
                <a:lnTo>
                  <a:pt x="154" y="32"/>
                </a:lnTo>
                <a:lnTo>
                  <a:pt x="152" y="26"/>
                </a:lnTo>
                <a:lnTo>
                  <a:pt x="150" y="22"/>
                </a:lnTo>
                <a:lnTo>
                  <a:pt x="144" y="20"/>
                </a:lnTo>
                <a:lnTo>
                  <a:pt x="140" y="18"/>
                </a:lnTo>
                <a:lnTo>
                  <a:pt x="140" y="18"/>
                </a:lnTo>
                <a:lnTo>
                  <a:pt x="134" y="20"/>
                </a:lnTo>
                <a:lnTo>
                  <a:pt x="130" y="24"/>
                </a:lnTo>
                <a:lnTo>
                  <a:pt x="130" y="24"/>
                </a:lnTo>
                <a:lnTo>
                  <a:pt x="124" y="20"/>
                </a:lnTo>
                <a:lnTo>
                  <a:pt x="118" y="18"/>
                </a:lnTo>
                <a:lnTo>
                  <a:pt x="118" y="18"/>
                </a:lnTo>
                <a:close/>
                <a:moveTo>
                  <a:pt x="24" y="22"/>
                </a:moveTo>
                <a:lnTo>
                  <a:pt x="24" y="22"/>
                </a:lnTo>
                <a:lnTo>
                  <a:pt x="22" y="22"/>
                </a:lnTo>
                <a:lnTo>
                  <a:pt x="20" y="24"/>
                </a:lnTo>
                <a:lnTo>
                  <a:pt x="20" y="40"/>
                </a:lnTo>
                <a:lnTo>
                  <a:pt x="20" y="40"/>
                </a:lnTo>
                <a:lnTo>
                  <a:pt x="22" y="42"/>
                </a:lnTo>
                <a:lnTo>
                  <a:pt x="24" y="44"/>
                </a:lnTo>
                <a:lnTo>
                  <a:pt x="46" y="44"/>
                </a:lnTo>
                <a:lnTo>
                  <a:pt x="46" y="44"/>
                </a:lnTo>
                <a:lnTo>
                  <a:pt x="48" y="42"/>
                </a:lnTo>
                <a:lnTo>
                  <a:pt x="50" y="40"/>
                </a:lnTo>
                <a:lnTo>
                  <a:pt x="50" y="24"/>
                </a:lnTo>
                <a:lnTo>
                  <a:pt x="50" y="24"/>
                </a:lnTo>
                <a:lnTo>
                  <a:pt x="48" y="22"/>
                </a:lnTo>
                <a:lnTo>
                  <a:pt x="46" y="22"/>
                </a:lnTo>
                <a:lnTo>
                  <a:pt x="24" y="22"/>
                </a:lnTo>
                <a:lnTo>
                  <a:pt x="24" y="22"/>
                </a:lnTo>
                <a:close/>
                <a:moveTo>
                  <a:pt x="126" y="74"/>
                </a:moveTo>
                <a:lnTo>
                  <a:pt x="126" y="86"/>
                </a:lnTo>
                <a:lnTo>
                  <a:pt x="156" y="86"/>
                </a:lnTo>
                <a:lnTo>
                  <a:pt x="156" y="74"/>
                </a:lnTo>
                <a:lnTo>
                  <a:pt x="126" y="74"/>
                </a:lnTo>
                <a:lnTo>
                  <a:pt x="126" y="74"/>
                </a:lnTo>
                <a:close/>
                <a:moveTo>
                  <a:pt x="90" y="74"/>
                </a:moveTo>
                <a:lnTo>
                  <a:pt x="90" y="86"/>
                </a:lnTo>
                <a:lnTo>
                  <a:pt x="120" y="86"/>
                </a:lnTo>
                <a:lnTo>
                  <a:pt x="120" y="74"/>
                </a:lnTo>
                <a:lnTo>
                  <a:pt x="90" y="74"/>
                </a:lnTo>
                <a:lnTo>
                  <a:pt x="90" y="74"/>
                </a:lnTo>
                <a:close/>
                <a:moveTo>
                  <a:pt x="54" y="74"/>
                </a:moveTo>
                <a:lnTo>
                  <a:pt x="54" y="86"/>
                </a:lnTo>
                <a:lnTo>
                  <a:pt x="84" y="86"/>
                </a:lnTo>
                <a:lnTo>
                  <a:pt x="84" y="74"/>
                </a:lnTo>
                <a:lnTo>
                  <a:pt x="54" y="7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184"/>
          <p:cNvSpPr>
            <a:spLocks noEditPoints="1"/>
          </p:cNvSpPr>
          <p:nvPr/>
        </p:nvSpPr>
        <p:spPr bwMode="auto">
          <a:xfrm>
            <a:off x="7984054" y="2592912"/>
            <a:ext cx="912180" cy="674220"/>
          </a:xfrm>
          <a:custGeom>
            <a:avLst/>
            <a:gdLst>
              <a:gd name="T0" fmla="*/ 10 w 184"/>
              <a:gd name="T1" fmla="*/ 94 h 136"/>
              <a:gd name="T2" fmla="*/ 74 w 184"/>
              <a:gd name="T3" fmla="*/ 94 h 136"/>
              <a:gd name="T4" fmla="*/ 86 w 184"/>
              <a:gd name="T5" fmla="*/ 136 h 136"/>
              <a:gd name="T6" fmla="*/ 0 w 184"/>
              <a:gd name="T7" fmla="*/ 136 h 136"/>
              <a:gd name="T8" fmla="*/ 10 w 184"/>
              <a:gd name="T9" fmla="*/ 94 h 136"/>
              <a:gd name="T10" fmla="*/ 10 w 184"/>
              <a:gd name="T11" fmla="*/ 94 h 136"/>
              <a:gd name="T12" fmla="*/ 132 w 184"/>
              <a:gd name="T13" fmla="*/ 0 h 136"/>
              <a:gd name="T14" fmla="*/ 134 w 184"/>
              <a:gd name="T15" fmla="*/ 14 h 136"/>
              <a:gd name="T16" fmla="*/ 150 w 184"/>
              <a:gd name="T17" fmla="*/ 18 h 136"/>
              <a:gd name="T18" fmla="*/ 134 w 184"/>
              <a:gd name="T19" fmla="*/ 20 h 136"/>
              <a:gd name="T20" fmla="*/ 132 w 184"/>
              <a:gd name="T21" fmla="*/ 36 h 136"/>
              <a:gd name="T22" fmla="*/ 128 w 184"/>
              <a:gd name="T23" fmla="*/ 20 h 136"/>
              <a:gd name="T24" fmla="*/ 114 w 184"/>
              <a:gd name="T25" fmla="*/ 18 h 136"/>
              <a:gd name="T26" fmla="*/ 128 w 184"/>
              <a:gd name="T27" fmla="*/ 16 h 136"/>
              <a:gd name="T28" fmla="*/ 132 w 184"/>
              <a:gd name="T29" fmla="*/ 0 h 136"/>
              <a:gd name="T30" fmla="*/ 132 w 184"/>
              <a:gd name="T31" fmla="*/ 0 h 136"/>
              <a:gd name="T32" fmla="*/ 152 w 184"/>
              <a:gd name="T33" fmla="*/ 56 h 136"/>
              <a:gd name="T34" fmla="*/ 156 w 184"/>
              <a:gd name="T35" fmla="*/ 72 h 136"/>
              <a:gd name="T36" fmla="*/ 170 w 184"/>
              <a:gd name="T37" fmla="*/ 74 h 136"/>
              <a:gd name="T38" fmla="*/ 156 w 184"/>
              <a:gd name="T39" fmla="*/ 78 h 136"/>
              <a:gd name="T40" fmla="*/ 152 w 184"/>
              <a:gd name="T41" fmla="*/ 92 h 136"/>
              <a:gd name="T42" fmla="*/ 150 w 184"/>
              <a:gd name="T43" fmla="*/ 78 h 136"/>
              <a:gd name="T44" fmla="*/ 134 w 184"/>
              <a:gd name="T45" fmla="*/ 74 h 136"/>
              <a:gd name="T46" fmla="*/ 150 w 184"/>
              <a:gd name="T47" fmla="*/ 72 h 136"/>
              <a:gd name="T48" fmla="*/ 152 w 184"/>
              <a:gd name="T49" fmla="*/ 56 h 136"/>
              <a:gd name="T50" fmla="*/ 152 w 184"/>
              <a:gd name="T51" fmla="*/ 56 h 136"/>
              <a:gd name="T52" fmla="*/ 50 w 184"/>
              <a:gd name="T53" fmla="*/ 12 h 136"/>
              <a:gd name="T54" fmla="*/ 52 w 184"/>
              <a:gd name="T55" fmla="*/ 28 h 136"/>
              <a:gd name="T56" fmla="*/ 66 w 184"/>
              <a:gd name="T57" fmla="*/ 30 h 136"/>
              <a:gd name="T58" fmla="*/ 52 w 184"/>
              <a:gd name="T59" fmla="*/ 34 h 136"/>
              <a:gd name="T60" fmla="*/ 50 w 184"/>
              <a:gd name="T61" fmla="*/ 48 h 136"/>
              <a:gd name="T62" fmla="*/ 46 w 184"/>
              <a:gd name="T63" fmla="*/ 34 h 136"/>
              <a:gd name="T64" fmla="*/ 32 w 184"/>
              <a:gd name="T65" fmla="*/ 30 h 136"/>
              <a:gd name="T66" fmla="*/ 46 w 184"/>
              <a:gd name="T67" fmla="*/ 28 h 136"/>
              <a:gd name="T68" fmla="*/ 50 w 184"/>
              <a:gd name="T69" fmla="*/ 12 h 136"/>
              <a:gd name="T70" fmla="*/ 50 w 184"/>
              <a:gd name="T71" fmla="*/ 12 h 136"/>
              <a:gd name="T72" fmla="*/ 56 w 184"/>
              <a:gd name="T73" fmla="*/ 42 h 136"/>
              <a:gd name="T74" fmla="*/ 44 w 184"/>
              <a:gd name="T75" fmla="*/ 84 h 136"/>
              <a:gd name="T76" fmla="*/ 130 w 184"/>
              <a:gd name="T77" fmla="*/ 84 h 136"/>
              <a:gd name="T78" fmla="*/ 120 w 184"/>
              <a:gd name="T79" fmla="*/ 42 h 136"/>
              <a:gd name="T80" fmla="*/ 56 w 184"/>
              <a:gd name="T81" fmla="*/ 42 h 136"/>
              <a:gd name="T82" fmla="*/ 56 w 184"/>
              <a:gd name="T83" fmla="*/ 42 h 136"/>
              <a:gd name="T84" fmla="*/ 108 w 184"/>
              <a:gd name="T85" fmla="*/ 94 h 136"/>
              <a:gd name="T86" fmla="*/ 172 w 184"/>
              <a:gd name="T87" fmla="*/ 94 h 136"/>
              <a:gd name="T88" fmla="*/ 184 w 184"/>
              <a:gd name="T89" fmla="*/ 136 h 136"/>
              <a:gd name="T90" fmla="*/ 98 w 184"/>
              <a:gd name="T91" fmla="*/ 136 h 136"/>
              <a:gd name="T92" fmla="*/ 108 w 184"/>
              <a:gd name="T93" fmla="*/ 9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4" h="136">
                <a:moveTo>
                  <a:pt x="10" y="94"/>
                </a:moveTo>
                <a:lnTo>
                  <a:pt x="74" y="94"/>
                </a:lnTo>
                <a:lnTo>
                  <a:pt x="86" y="136"/>
                </a:lnTo>
                <a:lnTo>
                  <a:pt x="0" y="136"/>
                </a:lnTo>
                <a:lnTo>
                  <a:pt x="10" y="94"/>
                </a:lnTo>
                <a:lnTo>
                  <a:pt x="10" y="94"/>
                </a:lnTo>
                <a:close/>
                <a:moveTo>
                  <a:pt x="132" y="0"/>
                </a:moveTo>
                <a:lnTo>
                  <a:pt x="134" y="14"/>
                </a:lnTo>
                <a:lnTo>
                  <a:pt x="150" y="18"/>
                </a:lnTo>
                <a:lnTo>
                  <a:pt x="134" y="20"/>
                </a:lnTo>
                <a:lnTo>
                  <a:pt x="132" y="36"/>
                </a:lnTo>
                <a:lnTo>
                  <a:pt x="128" y="20"/>
                </a:lnTo>
                <a:lnTo>
                  <a:pt x="114" y="18"/>
                </a:lnTo>
                <a:lnTo>
                  <a:pt x="128" y="16"/>
                </a:lnTo>
                <a:lnTo>
                  <a:pt x="132" y="0"/>
                </a:lnTo>
                <a:lnTo>
                  <a:pt x="132" y="0"/>
                </a:lnTo>
                <a:close/>
                <a:moveTo>
                  <a:pt x="152" y="56"/>
                </a:moveTo>
                <a:lnTo>
                  <a:pt x="156" y="72"/>
                </a:lnTo>
                <a:lnTo>
                  <a:pt x="170" y="74"/>
                </a:lnTo>
                <a:lnTo>
                  <a:pt x="156" y="78"/>
                </a:lnTo>
                <a:lnTo>
                  <a:pt x="152" y="92"/>
                </a:lnTo>
                <a:lnTo>
                  <a:pt x="150" y="78"/>
                </a:lnTo>
                <a:lnTo>
                  <a:pt x="134" y="74"/>
                </a:lnTo>
                <a:lnTo>
                  <a:pt x="150" y="72"/>
                </a:lnTo>
                <a:lnTo>
                  <a:pt x="152" y="56"/>
                </a:lnTo>
                <a:lnTo>
                  <a:pt x="152" y="56"/>
                </a:lnTo>
                <a:close/>
                <a:moveTo>
                  <a:pt x="50" y="12"/>
                </a:moveTo>
                <a:lnTo>
                  <a:pt x="52" y="28"/>
                </a:lnTo>
                <a:lnTo>
                  <a:pt x="66" y="30"/>
                </a:lnTo>
                <a:lnTo>
                  <a:pt x="52" y="34"/>
                </a:lnTo>
                <a:lnTo>
                  <a:pt x="50" y="48"/>
                </a:lnTo>
                <a:lnTo>
                  <a:pt x="46" y="34"/>
                </a:lnTo>
                <a:lnTo>
                  <a:pt x="32" y="30"/>
                </a:lnTo>
                <a:lnTo>
                  <a:pt x="46" y="28"/>
                </a:lnTo>
                <a:lnTo>
                  <a:pt x="50" y="12"/>
                </a:lnTo>
                <a:lnTo>
                  <a:pt x="50" y="12"/>
                </a:lnTo>
                <a:close/>
                <a:moveTo>
                  <a:pt x="56" y="42"/>
                </a:moveTo>
                <a:lnTo>
                  <a:pt x="44" y="84"/>
                </a:lnTo>
                <a:lnTo>
                  <a:pt x="130" y="84"/>
                </a:lnTo>
                <a:lnTo>
                  <a:pt x="120" y="42"/>
                </a:lnTo>
                <a:lnTo>
                  <a:pt x="56" y="42"/>
                </a:lnTo>
                <a:lnTo>
                  <a:pt x="56" y="42"/>
                </a:lnTo>
                <a:close/>
                <a:moveTo>
                  <a:pt x="108" y="94"/>
                </a:moveTo>
                <a:lnTo>
                  <a:pt x="172" y="94"/>
                </a:lnTo>
                <a:lnTo>
                  <a:pt x="184" y="136"/>
                </a:lnTo>
                <a:lnTo>
                  <a:pt x="98" y="136"/>
                </a:lnTo>
                <a:lnTo>
                  <a:pt x="108" y="9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185"/>
          <p:cNvSpPr>
            <a:spLocks noEditPoints="1"/>
          </p:cNvSpPr>
          <p:nvPr/>
        </p:nvSpPr>
        <p:spPr bwMode="auto">
          <a:xfrm>
            <a:off x="9154025" y="2701977"/>
            <a:ext cx="852690" cy="466005"/>
          </a:xfrm>
          <a:custGeom>
            <a:avLst/>
            <a:gdLst>
              <a:gd name="T0" fmla="*/ 86 w 172"/>
              <a:gd name="T1" fmla="*/ 0 h 94"/>
              <a:gd name="T2" fmla="*/ 142 w 172"/>
              <a:gd name="T3" fmla="*/ 4 h 94"/>
              <a:gd name="T4" fmla="*/ 154 w 172"/>
              <a:gd name="T5" fmla="*/ 8 h 94"/>
              <a:gd name="T6" fmla="*/ 170 w 172"/>
              <a:gd name="T7" fmla="*/ 18 h 94"/>
              <a:gd name="T8" fmla="*/ 170 w 172"/>
              <a:gd name="T9" fmla="*/ 24 h 94"/>
              <a:gd name="T10" fmla="*/ 172 w 172"/>
              <a:gd name="T11" fmla="*/ 68 h 94"/>
              <a:gd name="T12" fmla="*/ 170 w 172"/>
              <a:gd name="T13" fmla="*/ 74 h 94"/>
              <a:gd name="T14" fmla="*/ 154 w 172"/>
              <a:gd name="T15" fmla="*/ 84 h 94"/>
              <a:gd name="T16" fmla="*/ 142 w 172"/>
              <a:gd name="T17" fmla="*/ 88 h 94"/>
              <a:gd name="T18" fmla="*/ 86 w 172"/>
              <a:gd name="T19" fmla="*/ 94 h 94"/>
              <a:gd name="T20" fmla="*/ 54 w 172"/>
              <a:gd name="T21" fmla="*/ 92 h 94"/>
              <a:gd name="T22" fmla="*/ 30 w 172"/>
              <a:gd name="T23" fmla="*/ 88 h 94"/>
              <a:gd name="T24" fmla="*/ 8 w 172"/>
              <a:gd name="T25" fmla="*/ 80 h 94"/>
              <a:gd name="T26" fmla="*/ 0 w 172"/>
              <a:gd name="T27" fmla="*/ 68 h 94"/>
              <a:gd name="T28" fmla="*/ 0 w 172"/>
              <a:gd name="T29" fmla="*/ 24 h 94"/>
              <a:gd name="T30" fmla="*/ 0 w 172"/>
              <a:gd name="T31" fmla="*/ 24 h 94"/>
              <a:gd name="T32" fmla="*/ 8 w 172"/>
              <a:gd name="T33" fmla="*/ 12 h 94"/>
              <a:gd name="T34" fmla="*/ 30 w 172"/>
              <a:gd name="T35" fmla="*/ 4 h 94"/>
              <a:gd name="T36" fmla="*/ 54 w 172"/>
              <a:gd name="T37" fmla="*/ 0 h 94"/>
              <a:gd name="T38" fmla="*/ 86 w 172"/>
              <a:gd name="T39" fmla="*/ 0 h 94"/>
              <a:gd name="T40" fmla="*/ 156 w 172"/>
              <a:gd name="T41" fmla="*/ 40 h 94"/>
              <a:gd name="T42" fmla="*/ 142 w 172"/>
              <a:gd name="T43" fmla="*/ 44 h 94"/>
              <a:gd name="T44" fmla="*/ 86 w 172"/>
              <a:gd name="T45" fmla="*/ 48 h 94"/>
              <a:gd name="T46" fmla="*/ 54 w 172"/>
              <a:gd name="T47" fmla="*/ 48 h 94"/>
              <a:gd name="T48" fmla="*/ 30 w 172"/>
              <a:gd name="T49" fmla="*/ 44 h 94"/>
              <a:gd name="T50" fmla="*/ 14 w 172"/>
              <a:gd name="T51" fmla="*/ 68 h 94"/>
              <a:gd name="T52" fmla="*/ 32 w 172"/>
              <a:gd name="T53" fmla="*/ 72 h 94"/>
              <a:gd name="T54" fmla="*/ 56 w 172"/>
              <a:gd name="T55" fmla="*/ 76 h 94"/>
              <a:gd name="T56" fmla="*/ 86 w 172"/>
              <a:gd name="T57" fmla="*/ 78 h 94"/>
              <a:gd name="T58" fmla="*/ 140 w 172"/>
              <a:gd name="T59" fmla="*/ 72 h 94"/>
              <a:gd name="T60" fmla="*/ 156 w 172"/>
              <a:gd name="T61" fmla="*/ 68 h 94"/>
              <a:gd name="T62" fmla="*/ 156 w 172"/>
              <a:gd name="T63" fmla="*/ 40 h 94"/>
              <a:gd name="T64" fmla="*/ 140 w 172"/>
              <a:gd name="T65" fmla="*/ 20 h 94"/>
              <a:gd name="T66" fmla="*/ 116 w 172"/>
              <a:gd name="T67" fmla="*/ 16 h 94"/>
              <a:gd name="T68" fmla="*/ 86 w 172"/>
              <a:gd name="T69" fmla="*/ 14 h 94"/>
              <a:gd name="T70" fmla="*/ 32 w 172"/>
              <a:gd name="T71" fmla="*/ 20 h 94"/>
              <a:gd name="T72" fmla="*/ 14 w 172"/>
              <a:gd name="T73" fmla="*/ 24 h 94"/>
              <a:gd name="T74" fmla="*/ 32 w 172"/>
              <a:gd name="T75" fmla="*/ 28 h 94"/>
              <a:gd name="T76" fmla="*/ 56 w 172"/>
              <a:gd name="T77" fmla="*/ 32 h 94"/>
              <a:gd name="T78" fmla="*/ 86 w 172"/>
              <a:gd name="T79" fmla="*/ 32 h 94"/>
              <a:gd name="T80" fmla="*/ 140 w 172"/>
              <a:gd name="T81" fmla="*/ 28 h 94"/>
              <a:gd name="T82" fmla="*/ 156 w 172"/>
              <a:gd name="T83" fmla="*/ 24 h 94"/>
              <a:gd name="T84" fmla="*/ 140 w 172"/>
              <a:gd name="T85" fmla="*/ 2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2" h="94">
                <a:moveTo>
                  <a:pt x="86" y="0"/>
                </a:moveTo>
                <a:lnTo>
                  <a:pt x="86" y="0"/>
                </a:lnTo>
                <a:lnTo>
                  <a:pt x="116" y="0"/>
                </a:lnTo>
                <a:lnTo>
                  <a:pt x="142" y="4"/>
                </a:lnTo>
                <a:lnTo>
                  <a:pt x="142" y="4"/>
                </a:lnTo>
                <a:lnTo>
                  <a:pt x="154" y="8"/>
                </a:lnTo>
                <a:lnTo>
                  <a:pt x="164" y="12"/>
                </a:lnTo>
                <a:lnTo>
                  <a:pt x="170" y="18"/>
                </a:lnTo>
                <a:lnTo>
                  <a:pt x="172" y="24"/>
                </a:lnTo>
                <a:lnTo>
                  <a:pt x="170" y="24"/>
                </a:lnTo>
                <a:lnTo>
                  <a:pt x="172" y="24"/>
                </a:lnTo>
                <a:lnTo>
                  <a:pt x="172" y="68"/>
                </a:lnTo>
                <a:lnTo>
                  <a:pt x="172" y="68"/>
                </a:lnTo>
                <a:lnTo>
                  <a:pt x="170" y="74"/>
                </a:lnTo>
                <a:lnTo>
                  <a:pt x="164" y="80"/>
                </a:lnTo>
                <a:lnTo>
                  <a:pt x="154" y="84"/>
                </a:lnTo>
                <a:lnTo>
                  <a:pt x="142" y="88"/>
                </a:lnTo>
                <a:lnTo>
                  <a:pt x="142" y="88"/>
                </a:lnTo>
                <a:lnTo>
                  <a:pt x="116" y="92"/>
                </a:lnTo>
                <a:lnTo>
                  <a:pt x="86" y="94"/>
                </a:lnTo>
                <a:lnTo>
                  <a:pt x="86" y="94"/>
                </a:lnTo>
                <a:lnTo>
                  <a:pt x="54" y="92"/>
                </a:lnTo>
                <a:lnTo>
                  <a:pt x="30" y="88"/>
                </a:lnTo>
                <a:lnTo>
                  <a:pt x="30" y="88"/>
                </a:lnTo>
                <a:lnTo>
                  <a:pt x="18" y="84"/>
                </a:lnTo>
                <a:lnTo>
                  <a:pt x="8" y="80"/>
                </a:lnTo>
                <a:lnTo>
                  <a:pt x="2" y="74"/>
                </a:lnTo>
                <a:lnTo>
                  <a:pt x="0" y="68"/>
                </a:lnTo>
                <a:lnTo>
                  <a:pt x="0" y="24"/>
                </a:lnTo>
                <a:lnTo>
                  <a:pt x="0" y="24"/>
                </a:lnTo>
                <a:lnTo>
                  <a:pt x="0" y="24"/>
                </a:lnTo>
                <a:lnTo>
                  <a:pt x="0" y="24"/>
                </a:lnTo>
                <a:lnTo>
                  <a:pt x="2" y="18"/>
                </a:lnTo>
                <a:lnTo>
                  <a:pt x="8" y="12"/>
                </a:lnTo>
                <a:lnTo>
                  <a:pt x="18" y="8"/>
                </a:lnTo>
                <a:lnTo>
                  <a:pt x="30" y="4"/>
                </a:lnTo>
                <a:lnTo>
                  <a:pt x="30" y="4"/>
                </a:lnTo>
                <a:lnTo>
                  <a:pt x="54" y="0"/>
                </a:lnTo>
                <a:lnTo>
                  <a:pt x="86" y="0"/>
                </a:lnTo>
                <a:lnTo>
                  <a:pt x="86" y="0"/>
                </a:lnTo>
                <a:close/>
                <a:moveTo>
                  <a:pt x="156" y="40"/>
                </a:moveTo>
                <a:lnTo>
                  <a:pt x="156" y="40"/>
                </a:lnTo>
                <a:lnTo>
                  <a:pt x="142" y="44"/>
                </a:lnTo>
                <a:lnTo>
                  <a:pt x="142" y="44"/>
                </a:lnTo>
                <a:lnTo>
                  <a:pt x="116" y="48"/>
                </a:lnTo>
                <a:lnTo>
                  <a:pt x="86" y="48"/>
                </a:lnTo>
                <a:lnTo>
                  <a:pt x="86" y="48"/>
                </a:lnTo>
                <a:lnTo>
                  <a:pt x="54" y="48"/>
                </a:lnTo>
                <a:lnTo>
                  <a:pt x="30" y="44"/>
                </a:lnTo>
                <a:lnTo>
                  <a:pt x="30" y="44"/>
                </a:lnTo>
                <a:lnTo>
                  <a:pt x="14" y="40"/>
                </a:lnTo>
                <a:lnTo>
                  <a:pt x="14" y="68"/>
                </a:lnTo>
                <a:lnTo>
                  <a:pt x="14" y="68"/>
                </a:lnTo>
                <a:lnTo>
                  <a:pt x="32" y="72"/>
                </a:lnTo>
                <a:lnTo>
                  <a:pt x="32" y="72"/>
                </a:lnTo>
                <a:lnTo>
                  <a:pt x="56" y="76"/>
                </a:lnTo>
                <a:lnTo>
                  <a:pt x="86" y="78"/>
                </a:lnTo>
                <a:lnTo>
                  <a:pt x="86" y="78"/>
                </a:lnTo>
                <a:lnTo>
                  <a:pt x="116" y="76"/>
                </a:lnTo>
                <a:lnTo>
                  <a:pt x="140" y="72"/>
                </a:lnTo>
                <a:lnTo>
                  <a:pt x="140" y="72"/>
                </a:lnTo>
                <a:lnTo>
                  <a:pt x="156" y="68"/>
                </a:lnTo>
                <a:lnTo>
                  <a:pt x="156" y="68"/>
                </a:lnTo>
                <a:lnTo>
                  <a:pt x="156" y="40"/>
                </a:lnTo>
                <a:lnTo>
                  <a:pt x="156" y="40"/>
                </a:lnTo>
                <a:close/>
                <a:moveTo>
                  <a:pt x="140" y="20"/>
                </a:moveTo>
                <a:lnTo>
                  <a:pt x="140" y="20"/>
                </a:lnTo>
                <a:lnTo>
                  <a:pt x="116" y="16"/>
                </a:lnTo>
                <a:lnTo>
                  <a:pt x="86" y="14"/>
                </a:lnTo>
                <a:lnTo>
                  <a:pt x="86" y="14"/>
                </a:lnTo>
                <a:lnTo>
                  <a:pt x="56" y="16"/>
                </a:lnTo>
                <a:lnTo>
                  <a:pt x="32" y="20"/>
                </a:lnTo>
                <a:lnTo>
                  <a:pt x="32" y="20"/>
                </a:lnTo>
                <a:lnTo>
                  <a:pt x="14" y="24"/>
                </a:lnTo>
                <a:lnTo>
                  <a:pt x="14" y="24"/>
                </a:lnTo>
                <a:lnTo>
                  <a:pt x="32" y="28"/>
                </a:lnTo>
                <a:lnTo>
                  <a:pt x="32" y="28"/>
                </a:lnTo>
                <a:lnTo>
                  <a:pt x="56" y="32"/>
                </a:lnTo>
                <a:lnTo>
                  <a:pt x="86" y="32"/>
                </a:lnTo>
                <a:lnTo>
                  <a:pt x="86" y="32"/>
                </a:lnTo>
                <a:lnTo>
                  <a:pt x="116" y="32"/>
                </a:lnTo>
                <a:lnTo>
                  <a:pt x="140" y="28"/>
                </a:lnTo>
                <a:lnTo>
                  <a:pt x="140" y="28"/>
                </a:lnTo>
                <a:lnTo>
                  <a:pt x="156" y="24"/>
                </a:lnTo>
                <a:lnTo>
                  <a:pt x="156" y="24"/>
                </a:lnTo>
                <a:lnTo>
                  <a:pt x="140" y="20"/>
                </a:lnTo>
                <a:lnTo>
                  <a:pt x="140" y="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186"/>
          <p:cNvSpPr>
            <a:spLocks noEditPoints="1"/>
          </p:cNvSpPr>
          <p:nvPr/>
        </p:nvSpPr>
        <p:spPr bwMode="auto">
          <a:xfrm>
            <a:off x="9233345" y="2870532"/>
            <a:ext cx="694051" cy="247875"/>
          </a:xfrm>
          <a:custGeom>
            <a:avLst/>
            <a:gdLst>
              <a:gd name="T0" fmla="*/ 64 w 140"/>
              <a:gd name="T1" fmla="*/ 10 h 50"/>
              <a:gd name="T2" fmla="*/ 76 w 140"/>
              <a:gd name="T3" fmla="*/ 10 h 50"/>
              <a:gd name="T4" fmla="*/ 76 w 140"/>
              <a:gd name="T5" fmla="*/ 50 h 50"/>
              <a:gd name="T6" fmla="*/ 64 w 140"/>
              <a:gd name="T7" fmla="*/ 50 h 50"/>
              <a:gd name="T8" fmla="*/ 64 w 140"/>
              <a:gd name="T9" fmla="*/ 10 h 50"/>
              <a:gd name="T10" fmla="*/ 64 w 140"/>
              <a:gd name="T11" fmla="*/ 10 h 50"/>
              <a:gd name="T12" fmla="*/ 140 w 140"/>
              <a:gd name="T13" fmla="*/ 0 h 50"/>
              <a:gd name="T14" fmla="*/ 134 w 140"/>
              <a:gd name="T15" fmla="*/ 0 h 50"/>
              <a:gd name="T16" fmla="*/ 134 w 140"/>
              <a:gd name="T17" fmla="*/ 40 h 50"/>
              <a:gd name="T18" fmla="*/ 140 w 140"/>
              <a:gd name="T19" fmla="*/ 40 h 50"/>
              <a:gd name="T20" fmla="*/ 140 w 140"/>
              <a:gd name="T21" fmla="*/ 0 h 50"/>
              <a:gd name="T22" fmla="*/ 140 w 140"/>
              <a:gd name="T23" fmla="*/ 0 h 50"/>
              <a:gd name="T24" fmla="*/ 128 w 140"/>
              <a:gd name="T25" fmla="*/ 4 h 50"/>
              <a:gd name="T26" fmla="*/ 122 w 140"/>
              <a:gd name="T27" fmla="*/ 4 h 50"/>
              <a:gd name="T28" fmla="*/ 122 w 140"/>
              <a:gd name="T29" fmla="*/ 44 h 50"/>
              <a:gd name="T30" fmla="*/ 128 w 140"/>
              <a:gd name="T31" fmla="*/ 44 h 50"/>
              <a:gd name="T32" fmla="*/ 128 w 140"/>
              <a:gd name="T33" fmla="*/ 4 h 50"/>
              <a:gd name="T34" fmla="*/ 128 w 140"/>
              <a:gd name="T35" fmla="*/ 4 h 50"/>
              <a:gd name="T36" fmla="*/ 116 w 140"/>
              <a:gd name="T37" fmla="*/ 6 h 50"/>
              <a:gd name="T38" fmla="*/ 106 w 140"/>
              <a:gd name="T39" fmla="*/ 6 h 50"/>
              <a:gd name="T40" fmla="*/ 106 w 140"/>
              <a:gd name="T41" fmla="*/ 46 h 50"/>
              <a:gd name="T42" fmla="*/ 116 w 140"/>
              <a:gd name="T43" fmla="*/ 46 h 50"/>
              <a:gd name="T44" fmla="*/ 116 w 140"/>
              <a:gd name="T45" fmla="*/ 6 h 50"/>
              <a:gd name="T46" fmla="*/ 116 w 140"/>
              <a:gd name="T47" fmla="*/ 6 h 50"/>
              <a:gd name="T48" fmla="*/ 98 w 140"/>
              <a:gd name="T49" fmla="*/ 10 h 50"/>
              <a:gd name="T50" fmla="*/ 86 w 140"/>
              <a:gd name="T51" fmla="*/ 10 h 50"/>
              <a:gd name="T52" fmla="*/ 86 w 140"/>
              <a:gd name="T53" fmla="*/ 48 h 50"/>
              <a:gd name="T54" fmla="*/ 98 w 140"/>
              <a:gd name="T55" fmla="*/ 48 h 50"/>
              <a:gd name="T56" fmla="*/ 98 w 140"/>
              <a:gd name="T57" fmla="*/ 10 h 50"/>
              <a:gd name="T58" fmla="*/ 98 w 140"/>
              <a:gd name="T59" fmla="*/ 10 h 50"/>
              <a:gd name="T60" fmla="*/ 0 w 140"/>
              <a:gd name="T61" fmla="*/ 0 h 50"/>
              <a:gd name="T62" fmla="*/ 6 w 140"/>
              <a:gd name="T63" fmla="*/ 0 h 50"/>
              <a:gd name="T64" fmla="*/ 6 w 140"/>
              <a:gd name="T65" fmla="*/ 40 h 50"/>
              <a:gd name="T66" fmla="*/ 0 w 140"/>
              <a:gd name="T67" fmla="*/ 40 h 50"/>
              <a:gd name="T68" fmla="*/ 0 w 140"/>
              <a:gd name="T69" fmla="*/ 0 h 50"/>
              <a:gd name="T70" fmla="*/ 0 w 140"/>
              <a:gd name="T71" fmla="*/ 0 h 50"/>
              <a:gd name="T72" fmla="*/ 10 w 140"/>
              <a:gd name="T73" fmla="*/ 4 h 50"/>
              <a:gd name="T74" fmla="*/ 18 w 140"/>
              <a:gd name="T75" fmla="*/ 4 h 50"/>
              <a:gd name="T76" fmla="*/ 18 w 140"/>
              <a:gd name="T77" fmla="*/ 44 h 50"/>
              <a:gd name="T78" fmla="*/ 10 w 140"/>
              <a:gd name="T79" fmla="*/ 44 h 50"/>
              <a:gd name="T80" fmla="*/ 10 w 140"/>
              <a:gd name="T81" fmla="*/ 4 h 50"/>
              <a:gd name="T82" fmla="*/ 10 w 140"/>
              <a:gd name="T83" fmla="*/ 4 h 50"/>
              <a:gd name="T84" fmla="*/ 24 w 140"/>
              <a:gd name="T85" fmla="*/ 6 h 50"/>
              <a:gd name="T86" fmla="*/ 32 w 140"/>
              <a:gd name="T87" fmla="*/ 6 h 50"/>
              <a:gd name="T88" fmla="*/ 32 w 140"/>
              <a:gd name="T89" fmla="*/ 46 h 50"/>
              <a:gd name="T90" fmla="*/ 24 w 140"/>
              <a:gd name="T91" fmla="*/ 46 h 50"/>
              <a:gd name="T92" fmla="*/ 24 w 140"/>
              <a:gd name="T93" fmla="*/ 6 h 50"/>
              <a:gd name="T94" fmla="*/ 24 w 140"/>
              <a:gd name="T95" fmla="*/ 6 h 50"/>
              <a:gd name="T96" fmla="*/ 42 w 140"/>
              <a:gd name="T97" fmla="*/ 10 h 50"/>
              <a:gd name="T98" fmla="*/ 52 w 140"/>
              <a:gd name="T99" fmla="*/ 10 h 50"/>
              <a:gd name="T100" fmla="*/ 52 w 140"/>
              <a:gd name="T101" fmla="*/ 48 h 50"/>
              <a:gd name="T102" fmla="*/ 42 w 140"/>
              <a:gd name="T103" fmla="*/ 48 h 50"/>
              <a:gd name="T104" fmla="*/ 42 w 140"/>
              <a:gd name="T105" fmla="*/ 1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0" h="50">
                <a:moveTo>
                  <a:pt x="64" y="10"/>
                </a:moveTo>
                <a:lnTo>
                  <a:pt x="76" y="10"/>
                </a:lnTo>
                <a:lnTo>
                  <a:pt x="76" y="50"/>
                </a:lnTo>
                <a:lnTo>
                  <a:pt x="64" y="50"/>
                </a:lnTo>
                <a:lnTo>
                  <a:pt x="64" y="10"/>
                </a:lnTo>
                <a:lnTo>
                  <a:pt x="64" y="10"/>
                </a:lnTo>
                <a:close/>
                <a:moveTo>
                  <a:pt x="140" y="0"/>
                </a:moveTo>
                <a:lnTo>
                  <a:pt x="134" y="0"/>
                </a:lnTo>
                <a:lnTo>
                  <a:pt x="134" y="40"/>
                </a:lnTo>
                <a:lnTo>
                  <a:pt x="140" y="40"/>
                </a:lnTo>
                <a:lnTo>
                  <a:pt x="140" y="0"/>
                </a:lnTo>
                <a:lnTo>
                  <a:pt x="140" y="0"/>
                </a:lnTo>
                <a:close/>
                <a:moveTo>
                  <a:pt x="128" y="4"/>
                </a:moveTo>
                <a:lnTo>
                  <a:pt x="122" y="4"/>
                </a:lnTo>
                <a:lnTo>
                  <a:pt x="122" y="44"/>
                </a:lnTo>
                <a:lnTo>
                  <a:pt x="128" y="44"/>
                </a:lnTo>
                <a:lnTo>
                  <a:pt x="128" y="4"/>
                </a:lnTo>
                <a:lnTo>
                  <a:pt x="128" y="4"/>
                </a:lnTo>
                <a:close/>
                <a:moveTo>
                  <a:pt x="116" y="6"/>
                </a:moveTo>
                <a:lnTo>
                  <a:pt x="106" y="6"/>
                </a:lnTo>
                <a:lnTo>
                  <a:pt x="106" y="46"/>
                </a:lnTo>
                <a:lnTo>
                  <a:pt x="116" y="46"/>
                </a:lnTo>
                <a:lnTo>
                  <a:pt x="116" y="6"/>
                </a:lnTo>
                <a:lnTo>
                  <a:pt x="116" y="6"/>
                </a:lnTo>
                <a:close/>
                <a:moveTo>
                  <a:pt x="98" y="10"/>
                </a:moveTo>
                <a:lnTo>
                  <a:pt x="86" y="10"/>
                </a:lnTo>
                <a:lnTo>
                  <a:pt x="86" y="48"/>
                </a:lnTo>
                <a:lnTo>
                  <a:pt x="98" y="48"/>
                </a:lnTo>
                <a:lnTo>
                  <a:pt x="98" y="10"/>
                </a:lnTo>
                <a:lnTo>
                  <a:pt x="98" y="10"/>
                </a:lnTo>
                <a:close/>
                <a:moveTo>
                  <a:pt x="0" y="0"/>
                </a:moveTo>
                <a:lnTo>
                  <a:pt x="6" y="0"/>
                </a:ln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0" y="4"/>
                </a:moveTo>
                <a:lnTo>
                  <a:pt x="18" y="4"/>
                </a:lnTo>
                <a:lnTo>
                  <a:pt x="18" y="44"/>
                </a:lnTo>
                <a:lnTo>
                  <a:pt x="10" y="44"/>
                </a:lnTo>
                <a:lnTo>
                  <a:pt x="10" y="4"/>
                </a:lnTo>
                <a:lnTo>
                  <a:pt x="10" y="4"/>
                </a:lnTo>
                <a:close/>
                <a:moveTo>
                  <a:pt x="24" y="6"/>
                </a:moveTo>
                <a:lnTo>
                  <a:pt x="32" y="6"/>
                </a:lnTo>
                <a:lnTo>
                  <a:pt x="32" y="46"/>
                </a:lnTo>
                <a:lnTo>
                  <a:pt x="24" y="46"/>
                </a:lnTo>
                <a:lnTo>
                  <a:pt x="24" y="6"/>
                </a:lnTo>
                <a:lnTo>
                  <a:pt x="24" y="6"/>
                </a:lnTo>
                <a:close/>
                <a:moveTo>
                  <a:pt x="42" y="10"/>
                </a:moveTo>
                <a:lnTo>
                  <a:pt x="52" y="10"/>
                </a:lnTo>
                <a:lnTo>
                  <a:pt x="52" y="48"/>
                </a:lnTo>
                <a:lnTo>
                  <a:pt x="42" y="48"/>
                </a:lnTo>
                <a:lnTo>
                  <a:pt x="42" y="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187"/>
          <p:cNvSpPr>
            <a:spLocks noEditPoints="1"/>
          </p:cNvSpPr>
          <p:nvPr/>
        </p:nvSpPr>
        <p:spPr bwMode="auto">
          <a:xfrm>
            <a:off x="10135610" y="2523507"/>
            <a:ext cx="971671" cy="674220"/>
          </a:xfrm>
          <a:custGeom>
            <a:avLst/>
            <a:gdLst>
              <a:gd name="T0" fmla="*/ 164 w 196"/>
              <a:gd name="T1" fmla="*/ 66 h 136"/>
              <a:gd name="T2" fmla="*/ 146 w 196"/>
              <a:gd name="T3" fmla="*/ 66 h 136"/>
              <a:gd name="T4" fmla="*/ 138 w 196"/>
              <a:gd name="T5" fmla="*/ 28 h 136"/>
              <a:gd name="T6" fmla="*/ 124 w 196"/>
              <a:gd name="T7" fmla="*/ 56 h 136"/>
              <a:gd name="T8" fmla="*/ 126 w 196"/>
              <a:gd name="T9" fmla="*/ 136 h 136"/>
              <a:gd name="T10" fmla="*/ 168 w 196"/>
              <a:gd name="T11" fmla="*/ 136 h 136"/>
              <a:gd name="T12" fmla="*/ 194 w 196"/>
              <a:gd name="T13" fmla="*/ 74 h 136"/>
              <a:gd name="T14" fmla="*/ 192 w 196"/>
              <a:gd name="T15" fmla="*/ 58 h 136"/>
              <a:gd name="T16" fmla="*/ 164 w 196"/>
              <a:gd name="T17" fmla="*/ 26 h 136"/>
              <a:gd name="T18" fmla="*/ 82 w 196"/>
              <a:gd name="T19" fmla="*/ 32 h 136"/>
              <a:gd name="T20" fmla="*/ 82 w 196"/>
              <a:gd name="T21" fmla="*/ 28 h 136"/>
              <a:gd name="T22" fmla="*/ 78 w 196"/>
              <a:gd name="T23" fmla="*/ 28 h 136"/>
              <a:gd name="T24" fmla="*/ 78 w 196"/>
              <a:gd name="T25" fmla="*/ 30 h 136"/>
              <a:gd name="T26" fmla="*/ 84 w 196"/>
              <a:gd name="T27" fmla="*/ 36 h 136"/>
              <a:gd name="T28" fmla="*/ 88 w 196"/>
              <a:gd name="T29" fmla="*/ 40 h 136"/>
              <a:gd name="T30" fmla="*/ 92 w 196"/>
              <a:gd name="T31" fmla="*/ 48 h 136"/>
              <a:gd name="T32" fmla="*/ 90 w 196"/>
              <a:gd name="T33" fmla="*/ 56 h 136"/>
              <a:gd name="T34" fmla="*/ 82 w 196"/>
              <a:gd name="T35" fmla="*/ 58 h 136"/>
              <a:gd name="T36" fmla="*/ 78 w 196"/>
              <a:gd name="T37" fmla="*/ 58 h 136"/>
              <a:gd name="T38" fmla="*/ 72 w 196"/>
              <a:gd name="T39" fmla="*/ 56 h 136"/>
              <a:gd name="T40" fmla="*/ 70 w 196"/>
              <a:gd name="T41" fmla="*/ 46 h 136"/>
              <a:gd name="T42" fmla="*/ 78 w 196"/>
              <a:gd name="T43" fmla="*/ 48 h 136"/>
              <a:gd name="T44" fmla="*/ 80 w 196"/>
              <a:gd name="T45" fmla="*/ 54 h 136"/>
              <a:gd name="T46" fmla="*/ 82 w 196"/>
              <a:gd name="T47" fmla="*/ 52 h 136"/>
              <a:gd name="T48" fmla="*/ 82 w 196"/>
              <a:gd name="T49" fmla="*/ 46 h 136"/>
              <a:gd name="T50" fmla="*/ 78 w 196"/>
              <a:gd name="T51" fmla="*/ 44 h 136"/>
              <a:gd name="T52" fmla="*/ 70 w 196"/>
              <a:gd name="T53" fmla="*/ 36 h 136"/>
              <a:gd name="T54" fmla="*/ 70 w 196"/>
              <a:gd name="T55" fmla="*/ 32 h 136"/>
              <a:gd name="T56" fmla="*/ 72 w 196"/>
              <a:gd name="T57" fmla="*/ 26 h 136"/>
              <a:gd name="T58" fmla="*/ 78 w 196"/>
              <a:gd name="T59" fmla="*/ 20 h 136"/>
              <a:gd name="T60" fmla="*/ 82 w 196"/>
              <a:gd name="T61" fmla="*/ 22 h 136"/>
              <a:gd name="T62" fmla="*/ 90 w 196"/>
              <a:gd name="T63" fmla="*/ 28 h 136"/>
              <a:gd name="T64" fmla="*/ 90 w 196"/>
              <a:gd name="T65" fmla="*/ 34 h 136"/>
              <a:gd name="T66" fmla="*/ 144 w 196"/>
              <a:gd name="T67" fmla="*/ 12 h 136"/>
              <a:gd name="T68" fmla="*/ 96 w 196"/>
              <a:gd name="T69" fmla="*/ 18 h 136"/>
              <a:gd name="T70" fmla="*/ 108 w 196"/>
              <a:gd name="T71" fmla="*/ 42 h 136"/>
              <a:gd name="T72" fmla="*/ 102 w 196"/>
              <a:gd name="T73" fmla="*/ 60 h 136"/>
              <a:gd name="T74" fmla="*/ 112 w 196"/>
              <a:gd name="T75" fmla="*/ 72 h 136"/>
              <a:gd name="T76" fmla="*/ 0 w 196"/>
              <a:gd name="T77" fmla="*/ 84 h 136"/>
              <a:gd name="T78" fmla="*/ 0 w 196"/>
              <a:gd name="T79" fmla="*/ 0 h 136"/>
              <a:gd name="T80" fmla="*/ 158 w 196"/>
              <a:gd name="T81" fmla="*/ 0 h 136"/>
              <a:gd name="T82" fmla="*/ 144 w 196"/>
              <a:gd name="T83" fmla="*/ 32 h 136"/>
              <a:gd name="T84" fmla="*/ 14 w 196"/>
              <a:gd name="T85" fmla="*/ 12 h 136"/>
              <a:gd name="T86" fmla="*/ 68 w 196"/>
              <a:gd name="T87" fmla="*/ 72 h 136"/>
              <a:gd name="T88" fmla="*/ 54 w 196"/>
              <a:gd name="T89" fmla="*/ 52 h 136"/>
              <a:gd name="T90" fmla="*/ 54 w 196"/>
              <a:gd name="T91" fmla="*/ 32 h 136"/>
              <a:gd name="T92" fmla="*/ 70 w 196"/>
              <a:gd name="T93" fmla="*/ 1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6" h="136">
                <a:moveTo>
                  <a:pt x="164" y="26"/>
                </a:moveTo>
                <a:lnTo>
                  <a:pt x="164" y="26"/>
                </a:lnTo>
                <a:lnTo>
                  <a:pt x="164" y="66"/>
                </a:lnTo>
                <a:lnTo>
                  <a:pt x="164" y="66"/>
                </a:lnTo>
                <a:lnTo>
                  <a:pt x="146" y="66"/>
                </a:lnTo>
                <a:lnTo>
                  <a:pt x="146" y="66"/>
                </a:lnTo>
                <a:lnTo>
                  <a:pt x="144" y="46"/>
                </a:lnTo>
                <a:lnTo>
                  <a:pt x="138" y="28"/>
                </a:lnTo>
                <a:lnTo>
                  <a:pt x="138" y="28"/>
                </a:lnTo>
                <a:lnTo>
                  <a:pt x="124" y="28"/>
                </a:lnTo>
                <a:lnTo>
                  <a:pt x="124" y="28"/>
                </a:lnTo>
                <a:lnTo>
                  <a:pt x="124" y="56"/>
                </a:lnTo>
                <a:lnTo>
                  <a:pt x="124" y="86"/>
                </a:lnTo>
                <a:lnTo>
                  <a:pt x="124" y="86"/>
                </a:lnTo>
                <a:lnTo>
                  <a:pt x="126" y="136"/>
                </a:lnTo>
                <a:lnTo>
                  <a:pt x="126" y="136"/>
                </a:lnTo>
                <a:lnTo>
                  <a:pt x="168" y="136"/>
                </a:lnTo>
                <a:lnTo>
                  <a:pt x="168" y="136"/>
                </a:lnTo>
                <a:lnTo>
                  <a:pt x="192" y="80"/>
                </a:lnTo>
                <a:lnTo>
                  <a:pt x="192" y="80"/>
                </a:lnTo>
                <a:lnTo>
                  <a:pt x="194" y="74"/>
                </a:lnTo>
                <a:lnTo>
                  <a:pt x="196" y="68"/>
                </a:lnTo>
                <a:lnTo>
                  <a:pt x="196" y="62"/>
                </a:lnTo>
                <a:lnTo>
                  <a:pt x="192" y="58"/>
                </a:lnTo>
                <a:lnTo>
                  <a:pt x="192" y="58"/>
                </a:lnTo>
                <a:lnTo>
                  <a:pt x="164" y="26"/>
                </a:lnTo>
                <a:lnTo>
                  <a:pt x="164" y="26"/>
                </a:lnTo>
                <a:close/>
                <a:moveTo>
                  <a:pt x="90" y="34"/>
                </a:moveTo>
                <a:lnTo>
                  <a:pt x="82" y="34"/>
                </a:lnTo>
                <a:lnTo>
                  <a:pt x="82" y="32"/>
                </a:lnTo>
                <a:lnTo>
                  <a:pt x="82" y="32"/>
                </a:lnTo>
                <a:lnTo>
                  <a:pt x="82" y="28"/>
                </a:lnTo>
                <a:lnTo>
                  <a:pt x="82" y="28"/>
                </a:lnTo>
                <a:lnTo>
                  <a:pt x="80" y="28"/>
                </a:lnTo>
                <a:lnTo>
                  <a:pt x="80" y="28"/>
                </a:lnTo>
                <a:lnTo>
                  <a:pt x="78" y="28"/>
                </a:lnTo>
                <a:lnTo>
                  <a:pt x="78" y="28"/>
                </a:lnTo>
                <a:lnTo>
                  <a:pt x="78" y="30"/>
                </a:lnTo>
                <a:lnTo>
                  <a:pt x="78" y="30"/>
                </a:lnTo>
                <a:lnTo>
                  <a:pt x="80" y="34"/>
                </a:lnTo>
                <a:lnTo>
                  <a:pt x="80" y="34"/>
                </a:lnTo>
                <a:lnTo>
                  <a:pt x="84" y="36"/>
                </a:lnTo>
                <a:lnTo>
                  <a:pt x="84" y="36"/>
                </a:lnTo>
                <a:lnTo>
                  <a:pt x="88" y="40"/>
                </a:lnTo>
                <a:lnTo>
                  <a:pt x="88" y="40"/>
                </a:lnTo>
                <a:lnTo>
                  <a:pt x="90" y="44"/>
                </a:lnTo>
                <a:lnTo>
                  <a:pt x="90" y="44"/>
                </a:lnTo>
                <a:lnTo>
                  <a:pt x="92" y="48"/>
                </a:lnTo>
                <a:lnTo>
                  <a:pt x="92" y="48"/>
                </a:lnTo>
                <a:lnTo>
                  <a:pt x="90" y="52"/>
                </a:lnTo>
                <a:lnTo>
                  <a:pt x="90" y="56"/>
                </a:lnTo>
                <a:lnTo>
                  <a:pt x="90" y="56"/>
                </a:lnTo>
                <a:lnTo>
                  <a:pt x="86" y="58"/>
                </a:lnTo>
                <a:lnTo>
                  <a:pt x="82" y="58"/>
                </a:lnTo>
                <a:lnTo>
                  <a:pt x="82" y="62"/>
                </a:lnTo>
                <a:lnTo>
                  <a:pt x="78" y="62"/>
                </a:lnTo>
                <a:lnTo>
                  <a:pt x="78" y="58"/>
                </a:lnTo>
                <a:lnTo>
                  <a:pt x="78" y="58"/>
                </a:lnTo>
                <a:lnTo>
                  <a:pt x="72" y="56"/>
                </a:lnTo>
                <a:lnTo>
                  <a:pt x="72" y="56"/>
                </a:lnTo>
                <a:lnTo>
                  <a:pt x="70" y="52"/>
                </a:lnTo>
                <a:lnTo>
                  <a:pt x="70" y="48"/>
                </a:lnTo>
                <a:lnTo>
                  <a:pt x="70" y="46"/>
                </a:lnTo>
                <a:lnTo>
                  <a:pt x="78" y="46"/>
                </a:lnTo>
                <a:lnTo>
                  <a:pt x="78" y="48"/>
                </a:lnTo>
                <a:lnTo>
                  <a:pt x="78" y="48"/>
                </a:lnTo>
                <a:lnTo>
                  <a:pt x="78" y="52"/>
                </a:lnTo>
                <a:lnTo>
                  <a:pt x="78" y="52"/>
                </a:lnTo>
                <a:lnTo>
                  <a:pt x="80" y="54"/>
                </a:lnTo>
                <a:lnTo>
                  <a:pt x="80" y="54"/>
                </a:lnTo>
                <a:lnTo>
                  <a:pt x="82" y="52"/>
                </a:lnTo>
                <a:lnTo>
                  <a:pt x="82" y="52"/>
                </a:lnTo>
                <a:lnTo>
                  <a:pt x="82" y="50"/>
                </a:lnTo>
                <a:lnTo>
                  <a:pt x="82" y="50"/>
                </a:lnTo>
                <a:lnTo>
                  <a:pt x="82" y="46"/>
                </a:lnTo>
                <a:lnTo>
                  <a:pt x="82" y="46"/>
                </a:lnTo>
                <a:lnTo>
                  <a:pt x="78" y="44"/>
                </a:lnTo>
                <a:lnTo>
                  <a:pt x="78" y="44"/>
                </a:lnTo>
                <a:lnTo>
                  <a:pt x="72" y="40"/>
                </a:lnTo>
                <a:lnTo>
                  <a:pt x="72" y="40"/>
                </a:lnTo>
                <a:lnTo>
                  <a:pt x="70" y="36"/>
                </a:lnTo>
                <a:lnTo>
                  <a:pt x="70" y="36"/>
                </a:lnTo>
                <a:lnTo>
                  <a:pt x="70" y="32"/>
                </a:lnTo>
                <a:lnTo>
                  <a:pt x="70" y="32"/>
                </a:lnTo>
                <a:lnTo>
                  <a:pt x="70" y="28"/>
                </a:lnTo>
                <a:lnTo>
                  <a:pt x="72" y="26"/>
                </a:lnTo>
                <a:lnTo>
                  <a:pt x="72" y="26"/>
                </a:lnTo>
                <a:lnTo>
                  <a:pt x="74" y="24"/>
                </a:lnTo>
                <a:lnTo>
                  <a:pt x="78" y="22"/>
                </a:lnTo>
                <a:lnTo>
                  <a:pt x="78" y="20"/>
                </a:lnTo>
                <a:lnTo>
                  <a:pt x="82" y="20"/>
                </a:lnTo>
                <a:lnTo>
                  <a:pt x="82" y="22"/>
                </a:lnTo>
                <a:lnTo>
                  <a:pt x="82" y="22"/>
                </a:lnTo>
                <a:lnTo>
                  <a:pt x="88" y="26"/>
                </a:lnTo>
                <a:lnTo>
                  <a:pt x="88" y="26"/>
                </a:lnTo>
                <a:lnTo>
                  <a:pt x="90" y="28"/>
                </a:lnTo>
                <a:lnTo>
                  <a:pt x="90" y="32"/>
                </a:lnTo>
                <a:lnTo>
                  <a:pt x="90" y="32"/>
                </a:lnTo>
                <a:lnTo>
                  <a:pt x="90" y="34"/>
                </a:lnTo>
                <a:lnTo>
                  <a:pt x="90" y="34"/>
                </a:lnTo>
                <a:close/>
                <a:moveTo>
                  <a:pt x="144" y="32"/>
                </a:moveTo>
                <a:lnTo>
                  <a:pt x="144" y="12"/>
                </a:lnTo>
                <a:lnTo>
                  <a:pt x="90" y="12"/>
                </a:lnTo>
                <a:lnTo>
                  <a:pt x="90" y="12"/>
                </a:lnTo>
                <a:lnTo>
                  <a:pt x="96" y="18"/>
                </a:lnTo>
                <a:lnTo>
                  <a:pt x="102" y="24"/>
                </a:lnTo>
                <a:lnTo>
                  <a:pt x="106" y="32"/>
                </a:lnTo>
                <a:lnTo>
                  <a:pt x="108" y="42"/>
                </a:lnTo>
                <a:lnTo>
                  <a:pt x="108" y="42"/>
                </a:lnTo>
                <a:lnTo>
                  <a:pt x="106" y="52"/>
                </a:lnTo>
                <a:lnTo>
                  <a:pt x="102" y="60"/>
                </a:lnTo>
                <a:lnTo>
                  <a:pt x="98" y="66"/>
                </a:lnTo>
                <a:lnTo>
                  <a:pt x="92" y="72"/>
                </a:lnTo>
                <a:lnTo>
                  <a:pt x="112" y="72"/>
                </a:lnTo>
                <a:lnTo>
                  <a:pt x="112" y="84"/>
                </a:lnTo>
                <a:lnTo>
                  <a:pt x="8" y="84"/>
                </a:lnTo>
                <a:lnTo>
                  <a:pt x="0" y="84"/>
                </a:lnTo>
                <a:lnTo>
                  <a:pt x="0" y="78"/>
                </a:lnTo>
                <a:lnTo>
                  <a:pt x="0" y="6"/>
                </a:lnTo>
                <a:lnTo>
                  <a:pt x="0" y="0"/>
                </a:lnTo>
                <a:lnTo>
                  <a:pt x="8" y="0"/>
                </a:lnTo>
                <a:lnTo>
                  <a:pt x="150" y="0"/>
                </a:lnTo>
                <a:lnTo>
                  <a:pt x="158" y="0"/>
                </a:lnTo>
                <a:lnTo>
                  <a:pt x="158" y="6"/>
                </a:lnTo>
                <a:lnTo>
                  <a:pt x="158" y="32"/>
                </a:lnTo>
                <a:lnTo>
                  <a:pt x="144" y="32"/>
                </a:lnTo>
                <a:lnTo>
                  <a:pt x="144" y="32"/>
                </a:lnTo>
                <a:close/>
                <a:moveTo>
                  <a:pt x="70" y="12"/>
                </a:moveTo>
                <a:lnTo>
                  <a:pt x="14" y="12"/>
                </a:lnTo>
                <a:lnTo>
                  <a:pt x="14" y="72"/>
                </a:lnTo>
                <a:lnTo>
                  <a:pt x="68" y="72"/>
                </a:lnTo>
                <a:lnTo>
                  <a:pt x="68" y="72"/>
                </a:lnTo>
                <a:lnTo>
                  <a:pt x="62" y="66"/>
                </a:lnTo>
                <a:lnTo>
                  <a:pt x="58" y="60"/>
                </a:lnTo>
                <a:lnTo>
                  <a:pt x="54" y="52"/>
                </a:lnTo>
                <a:lnTo>
                  <a:pt x="52" y="42"/>
                </a:lnTo>
                <a:lnTo>
                  <a:pt x="52" y="42"/>
                </a:lnTo>
                <a:lnTo>
                  <a:pt x="54" y="32"/>
                </a:lnTo>
                <a:lnTo>
                  <a:pt x="58" y="24"/>
                </a:lnTo>
                <a:lnTo>
                  <a:pt x="62" y="18"/>
                </a:lnTo>
                <a:lnTo>
                  <a:pt x="70" y="12"/>
                </a:lnTo>
                <a:lnTo>
                  <a:pt x="70" y="1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188"/>
          <p:cNvSpPr>
            <a:spLocks noEditPoints="1"/>
          </p:cNvSpPr>
          <p:nvPr/>
        </p:nvSpPr>
        <p:spPr bwMode="auto">
          <a:xfrm>
            <a:off x="6992553" y="3723223"/>
            <a:ext cx="584985" cy="832861"/>
          </a:xfrm>
          <a:custGeom>
            <a:avLst/>
            <a:gdLst>
              <a:gd name="T0" fmla="*/ 118 w 118"/>
              <a:gd name="T1" fmla="*/ 0 h 168"/>
              <a:gd name="T2" fmla="*/ 118 w 118"/>
              <a:gd name="T3" fmla="*/ 102 h 168"/>
              <a:gd name="T4" fmla="*/ 100 w 118"/>
              <a:gd name="T5" fmla="*/ 168 h 168"/>
              <a:gd name="T6" fmla="*/ 6 w 118"/>
              <a:gd name="T7" fmla="*/ 102 h 168"/>
              <a:gd name="T8" fmla="*/ 0 w 118"/>
              <a:gd name="T9" fmla="*/ 6 h 168"/>
              <a:gd name="T10" fmla="*/ 6 w 118"/>
              <a:gd name="T11" fmla="*/ 0 h 168"/>
              <a:gd name="T12" fmla="*/ 22 w 118"/>
              <a:gd name="T13" fmla="*/ 68 h 168"/>
              <a:gd name="T14" fmla="*/ 24 w 118"/>
              <a:gd name="T15" fmla="*/ 78 h 168"/>
              <a:gd name="T16" fmla="*/ 50 w 118"/>
              <a:gd name="T17" fmla="*/ 76 h 168"/>
              <a:gd name="T18" fmla="*/ 48 w 118"/>
              <a:gd name="T19" fmla="*/ 66 h 168"/>
              <a:gd name="T20" fmla="*/ 46 w 118"/>
              <a:gd name="T21" fmla="*/ 70 h 168"/>
              <a:gd name="T22" fmla="*/ 46 w 118"/>
              <a:gd name="T23" fmla="*/ 74 h 168"/>
              <a:gd name="T24" fmla="*/ 90 w 118"/>
              <a:gd name="T25" fmla="*/ 48 h 168"/>
              <a:gd name="T26" fmla="*/ 98 w 118"/>
              <a:gd name="T27" fmla="*/ 48 h 168"/>
              <a:gd name="T28" fmla="*/ 82 w 118"/>
              <a:gd name="T29" fmla="*/ 48 h 168"/>
              <a:gd name="T30" fmla="*/ 88 w 118"/>
              <a:gd name="T31" fmla="*/ 48 h 168"/>
              <a:gd name="T32" fmla="*/ 72 w 118"/>
              <a:gd name="T33" fmla="*/ 48 h 168"/>
              <a:gd name="T34" fmla="*/ 80 w 118"/>
              <a:gd name="T35" fmla="*/ 48 h 168"/>
              <a:gd name="T36" fmla="*/ 90 w 118"/>
              <a:gd name="T37" fmla="*/ 40 h 168"/>
              <a:gd name="T38" fmla="*/ 98 w 118"/>
              <a:gd name="T39" fmla="*/ 40 h 168"/>
              <a:gd name="T40" fmla="*/ 82 w 118"/>
              <a:gd name="T41" fmla="*/ 40 h 168"/>
              <a:gd name="T42" fmla="*/ 88 w 118"/>
              <a:gd name="T43" fmla="*/ 40 h 168"/>
              <a:gd name="T44" fmla="*/ 72 w 118"/>
              <a:gd name="T45" fmla="*/ 40 h 168"/>
              <a:gd name="T46" fmla="*/ 80 w 118"/>
              <a:gd name="T47" fmla="*/ 40 h 168"/>
              <a:gd name="T48" fmla="*/ 90 w 118"/>
              <a:gd name="T49" fmla="*/ 34 h 168"/>
              <a:gd name="T50" fmla="*/ 98 w 118"/>
              <a:gd name="T51" fmla="*/ 34 h 168"/>
              <a:gd name="T52" fmla="*/ 82 w 118"/>
              <a:gd name="T53" fmla="*/ 34 h 168"/>
              <a:gd name="T54" fmla="*/ 88 w 118"/>
              <a:gd name="T55" fmla="*/ 34 h 168"/>
              <a:gd name="T56" fmla="*/ 72 w 118"/>
              <a:gd name="T57" fmla="*/ 34 h 168"/>
              <a:gd name="T58" fmla="*/ 80 w 118"/>
              <a:gd name="T59" fmla="*/ 34 h 168"/>
              <a:gd name="T60" fmla="*/ 90 w 118"/>
              <a:gd name="T61" fmla="*/ 26 h 168"/>
              <a:gd name="T62" fmla="*/ 98 w 118"/>
              <a:gd name="T63" fmla="*/ 26 h 168"/>
              <a:gd name="T64" fmla="*/ 82 w 118"/>
              <a:gd name="T65" fmla="*/ 26 h 168"/>
              <a:gd name="T66" fmla="*/ 88 w 118"/>
              <a:gd name="T67" fmla="*/ 26 h 168"/>
              <a:gd name="T68" fmla="*/ 72 w 118"/>
              <a:gd name="T69" fmla="*/ 26 h 168"/>
              <a:gd name="T70" fmla="*/ 80 w 118"/>
              <a:gd name="T71" fmla="*/ 26 h 168"/>
              <a:gd name="T72" fmla="*/ 72 w 118"/>
              <a:gd name="T73" fmla="*/ 66 h 168"/>
              <a:gd name="T74" fmla="*/ 70 w 118"/>
              <a:gd name="T75" fmla="*/ 76 h 168"/>
              <a:gd name="T76" fmla="*/ 96 w 118"/>
              <a:gd name="T77" fmla="*/ 78 h 168"/>
              <a:gd name="T78" fmla="*/ 98 w 118"/>
              <a:gd name="T79" fmla="*/ 68 h 168"/>
              <a:gd name="T80" fmla="*/ 72 w 118"/>
              <a:gd name="T81" fmla="*/ 66 h 168"/>
              <a:gd name="T82" fmla="*/ 74 w 118"/>
              <a:gd name="T83" fmla="*/ 70 h 168"/>
              <a:gd name="T84" fmla="*/ 94 w 118"/>
              <a:gd name="T85" fmla="*/ 70 h 168"/>
              <a:gd name="T86" fmla="*/ 22 w 118"/>
              <a:gd name="T87" fmla="*/ 56 h 168"/>
              <a:gd name="T88" fmla="*/ 22 w 118"/>
              <a:gd name="T89" fmla="*/ 24 h 168"/>
              <a:gd name="T90" fmla="*/ 12 w 118"/>
              <a:gd name="T91" fmla="*/ 12 h 168"/>
              <a:gd name="T92" fmla="*/ 104 w 118"/>
              <a:gd name="T93" fmla="*/ 1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8" h="168">
                <a:moveTo>
                  <a:pt x="6" y="0"/>
                </a:moveTo>
                <a:lnTo>
                  <a:pt x="110" y="0"/>
                </a:lnTo>
                <a:lnTo>
                  <a:pt x="118" y="0"/>
                </a:lnTo>
                <a:lnTo>
                  <a:pt x="118" y="6"/>
                </a:lnTo>
                <a:lnTo>
                  <a:pt x="118" y="96"/>
                </a:lnTo>
                <a:lnTo>
                  <a:pt x="118" y="102"/>
                </a:lnTo>
                <a:lnTo>
                  <a:pt x="110" y="102"/>
                </a:lnTo>
                <a:lnTo>
                  <a:pt x="100" y="102"/>
                </a:lnTo>
                <a:lnTo>
                  <a:pt x="100" y="168"/>
                </a:lnTo>
                <a:lnTo>
                  <a:pt x="18" y="168"/>
                </a:lnTo>
                <a:lnTo>
                  <a:pt x="18" y="102"/>
                </a:lnTo>
                <a:lnTo>
                  <a:pt x="6" y="102"/>
                </a:lnTo>
                <a:lnTo>
                  <a:pt x="0" y="102"/>
                </a:lnTo>
                <a:lnTo>
                  <a:pt x="0" y="96"/>
                </a:lnTo>
                <a:lnTo>
                  <a:pt x="0" y="6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close/>
                <a:moveTo>
                  <a:pt x="24" y="66"/>
                </a:moveTo>
                <a:lnTo>
                  <a:pt x="22" y="66"/>
                </a:lnTo>
                <a:lnTo>
                  <a:pt x="22" y="68"/>
                </a:lnTo>
                <a:lnTo>
                  <a:pt x="22" y="76"/>
                </a:lnTo>
                <a:lnTo>
                  <a:pt x="22" y="78"/>
                </a:lnTo>
                <a:lnTo>
                  <a:pt x="24" y="78"/>
                </a:lnTo>
                <a:lnTo>
                  <a:pt x="48" y="78"/>
                </a:lnTo>
                <a:lnTo>
                  <a:pt x="50" y="78"/>
                </a:lnTo>
                <a:lnTo>
                  <a:pt x="50" y="76"/>
                </a:lnTo>
                <a:lnTo>
                  <a:pt x="50" y="68"/>
                </a:lnTo>
                <a:lnTo>
                  <a:pt x="50" y="66"/>
                </a:lnTo>
                <a:lnTo>
                  <a:pt x="48" y="66"/>
                </a:lnTo>
                <a:lnTo>
                  <a:pt x="24" y="66"/>
                </a:lnTo>
                <a:lnTo>
                  <a:pt x="24" y="66"/>
                </a:lnTo>
                <a:close/>
                <a:moveTo>
                  <a:pt x="46" y="70"/>
                </a:moveTo>
                <a:lnTo>
                  <a:pt x="26" y="70"/>
                </a:lnTo>
                <a:lnTo>
                  <a:pt x="26" y="74"/>
                </a:lnTo>
                <a:lnTo>
                  <a:pt x="46" y="74"/>
                </a:lnTo>
                <a:lnTo>
                  <a:pt x="46" y="70"/>
                </a:lnTo>
                <a:lnTo>
                  <a:pt x="46" y="70"/>
                </a:lnTo>
                <a:close/>
                <a:moveTo>
                  <a:pt x="90" y="48"/>
                </a:moveTo>
                <a:lnTo>
                  <a:pt x="90" y="52"/>
                </a:lnTo>
                <a:lnTo>
                  <a:pt x="98" y="52"/>
                </a:lnTo>
                <a:lnTo>
                  <a:pt x="98" y="48"/>
                </a:lnTo>
                <a:lnTo>
                  <a:pt x="90" y="48"/>
                </a:lnTo>
                <a:lnTo>
                  <a:pt x="90" y="48"/>
                </a:lnTo>
                <a:close/>
                <a:moveTo>
                  <a:pt x="82" y="48"/>
                </a:moveTo>
                <a:lnTo>
                  <a:pt x="82" y="52"/>
                </a:lnTo>
                <a:lnTo>
                  <a:pt x="88" y="52"/>
                </a:lnTo>
                <a:lnTo>
                  <a:pt x="88" y="48"/>
                </a:lnTo>
                <a:lnTo>
                  <a:pt x="82" y="48"/>
                </a:lnTo>
                <a:lnTo>
                  <a:pt x="82" y="48"/>
                </a:lnTo>
                <a:close/>
                <a:moveTo>
                  <a:pt x="72" y="48"/>
                </a:moveTo>
                <a:lnTo>
                  <a:pt x="72" y="52"/>
                </a:lnTo>
                <a:lnTo>
                  <a:pt x="80" y="52"/>
                </a:lnTo>
                <a:lnTo>
                  <a:pt x="80" y="48"/>
                </a:lnTo>
                <a:lnTo>
                  <a:pt x="72" y="48"/>
                </a:lnTo>
                <a:lnTo>
                  <a:pt x="72" y="48"/>
                </a:lnTo>
                <a:close/>
                <a:moveTo>
                  <a:pt x="90" y="40"/>
                </a:moveTo>
                <a:lnTo>
                  <a:pt x="90" y="46"/>
                </a:lnTo>
                <a:lnTo>
                  <a:pt x="98" y="46"/>
                </a:lnTo>
                <a:lnTo>
                  <a:pt x="98" y="40"/>
                </a:lnTo>
                <a:lnTo>
                  <a:pt x="90" y="40"/>
                </a:lnTo>
                <a:lnTo>
                  <a:pt x="90" y="40"/>
                </a:lnTo>
                <a:close/>
                <a:moveTo>
                  <a:pt x="82" y="40"/>
                </a:moveTo>
                <a:lnTo>
                  <a:pt x="82" y="46"/>
                </a:lnTo>
                <a:lnTo>
                  <a:pt x="88" y="46"/>
                </a:lnTo>
                <a:lnTo>
                  <a:pt x="88" y="40"/>
                </a:lnTo>
                <a:lnTo>
                  <a:pt x="82" y="40"/>
                </a:lnTo>
                <a:lnTo>
                  <a:pt x="82" y="40"/>
                </a:lnTo>
                <a:close/>
                <a:moveTo>
                  <a:pt x="72" y="40"/>
                </a:moveTo>
                <a:lnTo>
                  <a:pt x="72" y="46"/>
                </a:lnTo>
                <a:lnTo>
                  <a:pt x="80" y="46"/>
                </a:lnTo>
                <a:lnTo>
                  <a:pt x="80" y="40"/>
                </a:lnTo>
                <a:lnTo>
                  <a:pt x="72" y="40"/>
                </a:lnTo>
                <a:lnTo>
                  <a:pt x="72" y="40"/>
                </a:lnTo>
                <a:close/>
                <a:moveTo>
                  <a:pt x="90" y="34"/>
                </a:moveTo>
                <a:lnTo>
                  <a:pt x="90" y="38"/>
                </a:lnTo>
                <a:lnTo>
                  <a:pt x="98" y="38"/>
                </a:lnTo>
                <a:lnTo>
                  <a:pt x="98" y="34"/>
                </a:lnTo>
                <a:lnTo>
                  <a:pt x="90" y="34"/>
                </a:lnTo>
                <a:lnTo>
                  <a:pt x="90" y="34"/>
                </a:lnTo>
                <a:close/>
                <a:moveTo>
                  <a:pt x="82" y="34"/>
                </a:moveTo>
                <a:lnTo>
                  <a:pt x="82" y="38"/>
                </a:lnTo>
                <a:lnTo>
                  <a:pt x="88" y="38"/>
                </a:lnTo>
                <a:lnTo>
                  <a:pt x="88" y="34"/>
                </a:lnTo>
                <a:lnTo>
                  <a:pt x="82" y="34"/>
                </a:lnTo>
                <a:lnTo>
                  <a:pt x="82" y="34"/>
                </a:lnTo>
                <a:close/>
                <a:moveTo>
                  <a:pt x="72" y="34"/>
                </a:moveTo>
                <a:lnTo>
                  <a:pt x="72" y="38"/>
                </a:lnTo>
                <a:lnTo>
                  <a:pt x="80" y="38"/>
                </a:lnTo>
                <a:lnTo>
                  <a:pt x="80" y="34"/>
                </a:lnTo>
                <a:lnTo>
                  <a:pt x="72" y="34"/>
                </a:lnTo>
                <a:lnTo>
                  <a:pt x="72" y="34"/>
                </a:lnTo>
                <a:close/>
                <a:moveTo>
                  <a:pt x="90" y="26"/>
                </a:moveTo>
                <a:lnTo>
                  <a:pt x="90" y="32"/>
                </a:lnTo>
                <a:lnTo>
                  <a:pt x="98" y="32"/>
                </a:lnTo>
                <a:lnTo>
                  <a:pt x="98" y="26"/>
                </a:lnTo>
                <a:lnTo>
                  <a:pt x="90" y="26"/>
                </a:lnTo>
                <a:lnTo>
                  <a:pt x="90" y="26"/>
                </a:lnTo>
                <a:close/>
                <a:moveTo>
                  <a:pt x="82" y="26"/>
                </a:moveTo>
                <a:lnTo>
                  <a:pt x="82" y="32"/>
                </a:lnTo>
                <a:lnTo>
                  <a:pt x="88" y="32"/>
                </a:lnTo>
                <a:lnTo>
                  <a:pt x="88" y="26"/>
                </a:lnTo>
                <a:lnTo>
                  <a:pt x="82" y="26"/>
                </a:lnTo>
                <a:lnTo>
                  <a:pt x="82" y="26"/>
                </a:lnTo>
                <a:close/>
                <a:moveTo>
                  <a:pt x="72" y="26"/>
                </a:moveTo>
                <a:lnTo>
                  <a:pt x="72" y="32"/>
                </a:lnTo>
                <a:lnTo>
                  <a:pt x="80" y="32"/>
                </a:lnTo>
                <a:lnTo>
                  <a:pt x="80" y="26"/>
                </a:lnTo>
                <a:lnTo>
                  <a:pt x="72" y="26"/>
                </a:lnTo>
                <a:lnTo>
                  <a:pt x="72" y="26"/>
                </a:lnTo>
                <a:close/>
                <a:moveTo>
                  <a:pt x="72" y="66"/>
                </a:moveTo>
                <a:lnTo>
                  <a:pt x="70" y="66"/>
                </a:lnTo>
                <a:lnTo>
                  <a:pt x="70" y="68"/>
                </a:lnTo>
                <a:lnTo>
                  <a:pt x="70" y="76"/>
                </a:lnTo>
                <a:lnTo>
                  <a:pt x="70" y="78"/>
                </a:lnTo>
                <a:lnTo>
                  <a:pt x="72" y="78"/>
                </a:lnTo>
                <a:lnTo>
                  <a:pt x="96" y="78"/>
                </a:lnTo>
                <a:lnTo>
                  <a:pt x="98" y="78"/>
                </a:lnTo>
                <a:lnTo>
                  <a:pt x="98" y="76"/>
                </a:lnTo>
                <a:lnTo>
                  <a:pt x="98" y="68"/>
                </a:lnTo>
                <a:lnTo>
                  <a:pt x="98" y="66"/>
                </a:lnTo>
                <a:lnTo>
                  <a:pt x="96" y="66"/>
                </a:lnTo>
                <a:lnTo>
                  <a:pt x="72" y="66"/>
                </a:lnTo>
                <a:lnTo>
                  <a:pt x="72" y="66"/>
                </a:lnTo>
                <a:close/>
                <a:moveTo>
                  <a:pt x="94" y="70"/>
                </a:moveTo>
                <a:lnTo>
                  <a:pt x="74" y="70"/>
                </a:lnTo>
                <a:lnTo>
                  <a:pt x="74" y="74"/>
                </a:lnTo>
                <a:lnTo>
                  <a:pt x="94" y="74"/>
                </a:lnTo>
                <a:lnTo>
                  <a:pt x="94" y="70"/>
                </a:lnTo>
                <a:lnTo>
                  <a:pt x="94" y="70"/>
                </a:lnTo>
                <a:close/>
                <a:moveTo>
                  <a:pt x="22" y="24"/>
                </a:moveTo>
                <a:lnTo>
                  <a:pt x="22" y="56"/>
                </a:lnTo>
                <a:lnTo>
                  <a:pt x="68" y="56"/>
                </a:lnTo>
                <a:lnTo>
                  <a:pt x="68" y="24"/>
                </a:lnTo>
                <a:lnTo>
                  <a:pt x="22" y="24"/>
                </a:lnTo>
                <a:lnTo>
                  <a:pt x="22" y="24"/>
                </a:lnTo>
                <a:close/>
                <a:moveTo>
                  <a:pt x="104" y="12"/>
                </a:moveTo>
                <a:lnTo>
                  <a:pt x="12" y="12"/>
                </a:lnTo>
                <a:lnTo>
                  <a:pt x="12" y="88"/>
                </a:lnTo>
                <a:lnTo>
                  <a:pt x="104" y="88"/>
                </a:lnTo>
                <a:lnTo>
                  <a:pt x="104" y="1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90"/>
          <p:cNvSpPr>
            <a:spLocks noEditPoints="1"/>
          </p:cNvSpPr>
          <p:nvPr/>
        </p:nvSpPr>
        <p:spPr bwMode="auto">
          <a:xfrm>
            <a:off x="10135610" y="4665148"/>
            <a:ext cx="1031161" cy="971670"/>
          </a:xfrm>
          <a:custGeom>
            <a:avLst/>
            <a:gdLst>
              <a:gd name="T0" fmla="*/ 32 w 208"/>
              <a:gd name="T1" fmla="*/ 96 h 196"/>
              <a:gd name="T2" fmla="*/ 38 w 208"/>
              <a:gd name="T3" fmla="*/ 68 h 196"/>
              <a:gd name="T4" fmla="*/ 66 w 208"/>
              <a:gd name="T5" fmla="*/ 80 h 196"/>
              <a:gd name="T6" fmla="*/ 86 w 208"/>
              <a:gd name="T7" fmla="*/ 72 h 196"/>
              <a:gd name="T8" fmla="*/ 148 w 208"/>
              <a:gd name="T9" fmla="*/ 72 h 196"/>
              <a:gd name="T10" fmla="*/ 184 w 208"/>
              <a:gd name="T11" fmla="*/ 116 h 196"/>
              <a:gd name="T12" fmla="*/ 202 w 208"/>
              <a:gd name="T13" fmla="*/ 112 h 196"/>
              <a:gd name="T14" fmla="*/ 202 w 208"/>
              <a:gd name="T15" fmla="*/ 124 h 196"/>
              <a:gd name="T16" fmla="*/ 208 w 208"/>
              <a:gd name="T17" fmla="*/ 136 h 196"/>
              <a:gd name="T18" fmla="*/ 202 w 208"/>
              <a:gd name="T19" fmla="*/ 144 h 196"/>
              <a:gd name="T20" fmla="*/ 188 w 208"/>
              <a:gd name="T21" fmla="*/ 144 h 196"/>
              <a:gd name="T22" fmla="*/ 186 w 208"/>
              <a:gd name="T23" fmla="*/ 132 h 196"/>
              <a:gd name="T24" fmla="*/ 178 w 208"/>
              <a:gd name="T25" fmla="*/ 190 h 196"/>
              <a:gd name="T26" fmla="*/ 138 w 208"/>
              <a:gd name="T27" fmla="*/ 196 h 196"/>
              <a:gd name="T28" fmla="*/ 110 w 208"/>
              <a:gd name="T29" fmla="*/ 178 h 196"/>
              <a:gd name="T30" fmla="*/ 78 w 208"/>
              <a:gd name="T31" fmla="*/ 194 h 196"/>
              <a:gd name="T32" fmla="*/ 48 w 208"/>
              <a:gd name="T33" fmla="*/ 192 h 196"/>
              <a:gd name="T34" fmla="*/ 0 w 208"/>
              <a:gd name="T35" fmla="*/ 132 h 196"/>
              <a:gd name="T36" fmla="*/ 6 w 208"/>
              <a:gd name="T37" fmla="*/ 104 h 196"/>
              <a:gd name="T38" fmla="*/ 196 w 208"/>
              <a:gd name="T39" fmla="*/ 130 h 196"/>
              <a:gd name="T40" fmla="*/ 194 w 208"/>
              <a:gd name="T41" fmla="*/ 136 h 196"/>
              <a:gd name="T42" fmla="*/ 200 w 208"/>
              <a:gd name="T43" fmla="*/ 136 h 196"/>
              <a:gd name="T44" fmla="*/ 46 w 208"/>
              <a:gd name="T45" fmla="*/ 112 h 196"/>
              <a:gd name="T46" fmla="*/ 38 w 208"/>
              <a:gd name="T47" fmla="*/ 116 h 196"/>
              <a:gd name="T48" fmla="*/ 40 w 208"/>
              <a:gd name="T49" fmla="*/ 126 h 196"/>
              <a:gd name="T50" fmla="*/ 50 w 208"/>
              <a:gd name="T51" fmla="*/ 128 h 196"/>
              <a:gd name="T52" fmla="*/ 54 w 208"/>
              <a:gd name="T53" fmla="*/ 120 h 196"/>
              <a:gd name="T54" fmla="*/ 46 w 208"/>
              <a:gd name="T55" fmla="*/ 112 h 196"/>
              <a:gd name="T56" fmla="*/ 106 w 208"/>
              <a:gd name="T57" fmla="*/ 2 h 196"/>
              <a:gd name="T58" fmla="*/ 80 w 208"/>
              <a:gd name="T59" fmla="*/ 26 h 196"/>
              <a:gd name="T60" fmla="*/ 82 w 208"/>
              <a:gd name="T61" fmla="*/ 44 h 196"/>
              <a:gd name="T62" fmla="*/ 112 w 208"/>
              <a:gd name="T63" fmla="*/ 64 h 196"/>
              <a:gd name="T64" fmla="*/ 134 w 208"/>
              <a:gd name="T65" fmla="*/ 54 h 196"/>
              <a:gd name="T66" fmla="*/ 142 w 208"/>
              <a:gd name="T67" fmla="*/ 32 h 196"/>
              <a:gd name="T68" fmla="*/ 124 w 208"/>
              <a:gd name="T69" fmla="*/ 2 h 196"/>
              <a:gd name="T70" fmla="*/ 86 w 208"/>
              <a:gd name="T71" fmla="*/ 86 h 196"/>
              <a:gd name="T72" fmla="*/ 86 w 208"/>
              <a:gd name="T73" fmla="*/ 86 h 196"/>
              <a:gd name="T74" fmla="*/ 12 w 208"/>
              <a:gd name="T75" fmla="*/ 116 h 196"/>
              <a:gd name="T76" fmla="*/ 48 w 208"/>
              <a:gd name="T77" fmla="*/ 166 h 196"/>
              <a:gd name="T78" fmla="*/ 76 w 208"/>
              <a:gd name="T79" fmla="*/ 162 h 196"/>
              <a:gd name="T80" fmla="*/ 110 w 208"/>
              <a:gd name="T81" fmla="*/ 166 h 196"/>
              <a:gd name="T82" fmla="*/ 144 w 208"/>
              <a:gd name="T83" fmla="*/ 162 h 196"/>
              <a:gd name="T84" fmla="*/ 172 w 208"/>
              <a:gd name="T85" fmla="*/ 120 h 196"/>
              <a:gd name="T86" fmla="*/ 142 w 208"/>
              <a:gd name="T87" fmla="*/ 84 h 196"/>
              <a:gd name="T88" fmla="*/ 88 w 208"/>
              <a:gd name="T89" fmla="*/ 84 h 196"/>
              <a:gd name="T90" fmla="*/ 76 w 208"/>
              <a:gd name="T91" fmla="*/ 98 h 196"/>
              <a:gd name="T92" fmla="*/ 54 w 208"/>
              <a:gd name="T93" fmla="*/ 88 h 196"/>
              <a:gd name="T94" fmla="*/ 34 w 208"/>
              <a:gd name="T95" fmla="*/ 10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8" h="196">
                <a:moveTo>
                  <a:pt x="6" y="104"/>
                </a:moveTo>
                <a:lnTo>
                  <a:pt x="6" y="104"/>
                </a:lnTo>
                <a:lnTo>
                  <a:pt x="18" y="102"/>
                </a:lnTo>
                <a:lnTo>
                  <a:pt x="32" y="96"/>
                </a:lnTo>
                <a:lnTo>
                  <a:pt x="32" y="74"/>
                </a:lnTo>
                <a:lnTo>
                  <a:pt x="30" y="66"/>
                </a:lnTo>
                <a:lnTo>
                  <a:pt x="38" y="68"/>
                </a:lnTo>
                <a:lnTo>
                  <a:pt x="38" y="68"/>
                </a:lnTo>
                <a:lnTo>
                  <a:pt x="52" y="72"/>
                </a:lnTo>
                <a:lnTo>
                  <a:pt x="64" y="78"/>
                </a:lnTo>
                <a:lnTo>
                  <a:pt x="64" y="78"/>
                </a:lnTo>
                <a:lnTo>
                  <a:pt x="66" y="80"/>
                </a:lnTo>
                <a:lnTo>
                  <a:pt x="66" y="80"/>
                </a:lnTo>
                <a:lnTo>
                  <a:pt x="70" y="78"/>
                </a:lnTo>
                <a:lnTo>
                  <a:pt x="70" y="78"/>
                </a:lnTo>
                <a:lnTo>
                  <a:pt x="86" y="72"/>
                </a:lnTo>
                <a:lnTo>
                  <a:pt x="102" y="68"/>
                </a:lnTo>
                <a:lnTo>
                  <a:pt x="118" y="66"/>
                </a:lnTo>
                <a:lnTo>
                  <a:pt x="132" y="68"/>
                </a:lnTo>
                <a:lnTo>
                  <a:pt x="148" y="72"/>
                </a:lnTo>
                <a:lnTo>
                  <a:pt x="154" y="76"/>
                </a:lnTo>
                <a:lnTo>
                  <a:pt x="160" y="82"/>
                </a:lnTo>
                <a:lnTo>
                  <a:pt x="174" y="96"/>
                </a:lnTo>
                <a:lnTo>
                  <a:pt x="184" y="116"/>
                </a:lnTo>
                <a:lnTo>
                  <a:pt x="184" y="116"/>
                </a:lnTo>
                <a:lnTo>
                  <a:pt x="194" y="120"/>
                </a:lnTo>
                <a:lnTo>
                  <a:pt x="194" y="120"/>
                </a:lnTo>
                <a:lnTo>
                  <a:pt x="202" y="112"/>
                </a:lnTo>
                <a:lnTo>
                  <a:pt x="208" y="118"/>
                </a:lnTo>
                <a:lnTo>
                  <a:pt x="208" y="118"/>
                </a:lnTo>
                <a:lnTo>
                  <a:pt x="202" y="124"/>
                </a:lnTo>
                <a:lnTo>
                  <a:pt x="202" y="124"/>
                </a:lnTo>
                <a:lnTo>
                  <a:pt x="206" y="126"/>
                </a:lnTo>
                <a:lnTo>
                  <a:pt x="206" y="126"/>
                </a:lnTo>
                <a:lnTo>
                  <a:pt x="208" y="132"/>
                </a:lnTo>
                <a:lnTo>
                  <a:pt x="208" y="136"/>
                </a:lnTo>
                <a:lnTo>
                  <a:pt x="208" y="140"/>
                </a:lnTo>
                <a:lnTo>
                  <a:pt x="204" y="142"/>
                </a:lnTo>
                <a:lnTo>
                  <a:pt x="204" y="142"/>
                </a:lnTo>
                <a:lnTo>
                  <a:pt x="202" y="144"/>
                </a:lnTo>
                <a:lnTo>
                  <a:pt x="196" y="146"/>
                </a:lnTo>
                <a:lnTo>
                  <a:pt x="196" y="146"/>
                </a:lnTo>
                <a:lnTo>
                  <a:pt x="192" y="146"/>
                </a:lnTo>
                <a:lnTo>
                  <a:pt x="188" y="144"/>
                </a:lnTo>
                <a:lnTo>
                  <a:pt x="188" y="144"/>
                </a:lnTo>
                <a:lnTo>
                  <a:pt x="186" y="140"/>
                </a:lnTo>
                <a:lnTo>
                  <a:pt x="184" y="138"/>
                </a:lnTo>
                <a:lnTo>
                  <a:pt x="186" y="132"/>
                </a:lnTo>
                <a:lnTo>
                  <a:pt x="188" y="126"/>
                </a:lnTo>
                <a:lnTo>
                  <a:pt x="188" y="126"/>
                </a:lnTo>
                <a:lnTo>
                  <a:pt x="184" y="126"/>
                </a:lnTo>
                <a:lnTo>
                  <a:pt x="178" y="190"/>
                </a:lnTo>
                <a:lnTo>
                  <a:pt x="178" y="196"/>
                </a:lnTo>
                <a:lnTo>
                  <a:pt x="172" y="196"/>
                </a:lnTo>
                <a:lnTo>
                  <a:pt x="142" y="196"/>
                </a:lnTo>
                <a:lnTo>
                  <a:pt x="138" y="196"/>
                </a:lnTo>
                <a:lnTo>
                  <a:pt x="136" y="190"/>
                </a:lnTo>
                <a:lnTo>
                  <a:pt x="134" y="176"/>
                </a:lnTo>
                <a:lnTo>
                  <a:pt x="134" y="176"/>
                </a:lnTo>
                <a:lnTo>
                  <a:pt x="110" y="178"/>
                </a:lnTo>
                <a:lnTo>
                  <a:pt x="110" y="178"/>
                </a:lnTo>
                <a:lnTo>
                  <a:pt x="84" y="176"/>
                </a:lnTo>
                <a:lnTo>
                  <a:pt x="80" y="190"/>
                </a:lnTo>
                <a:lnTo>
                  <a:pt x="78" y="194"/>
                </a:lnTo>
                <a:lnTo>
                  <a:pt x="74" y="194"/>
                </a:lnTo>
                <a:lnTo>
                  <a:pt x="52" y="194"/>
                </a:lnTo>
                <a:lnTo>
                  <a:pt x="48" y="194"/>
                </a:lnTo>
                <a:lnTo>
                  <a:pt x="48" y="192"/>
                </a:lnTo>
                <a:lnTo>
                  <a:pt x="38" y="170"/>
                </a:lnTo>
                <a:lnTo>
                  <a:pt x="2" y="138"/>
                </a:lnTo>
                <a:lnTo>
                  <a:pt x="0" y="136"/>
                </a:lnTo>
                <a:lnTo>
                  <a:pt x="0" y="132"/>
                </a:lnTo>
                <a:lnTo>
                  <a:pt x="0" y="110"/>
                </a:lnTo>
                <a:lnTo>
                  <a:pt x="2" y="106"/>
                </a:lnTo>
                <a:lnTo>
                  <a:pt x="6" y="104"/>
                </a:lnTo>
                <a:lnTo>
                  <a:pt x="6" y="104"/>
                </a:lnTo>
                <a:close/>
                <a:moveTo>
                  <a:pt x="198" y="132"/>
                </a:moveTo>
                <a:lnTo>
                  <a:pt x="198" y="132"/>
                </a:lnTo>
                <a:lnTo>
                  <a:pt x="196" y="130"/>
                </a:lnTo>
                <a:lnTo>
                  <a:pt x="196" y="130"/>
                </a:lnTo>
                <a:lnTo>
                  <a:pt x="196" y="132"/>
                </a:lnTo>
                <a:lnTo>
                  <a:pt x="196" y="132"/>
                </a:lnTo>
                <a:lnTo>
                  <a:pt x="194" y="136"/>
                </a:lnTo>
                <a:lnTo>
                  <a:pt x="194" y="136"/>
                </a:lnTo>
                <a:lnTo>
                  <a:pt x="196" y="136"/>
                </a:lnTo>
                <a:lnTo>
                  <a:pt x="196" y="136"/>
                </a:lnTo>
                <a:lnTo>
                  <a:pt x="200" y="136"/>
                </a:lnTo>
                <a:lnTo>
                  <a:pt x="200" y="136"/>
                </a:lnTo>
                <a:lnTo>
                  <a:pt x="200" y="134"/>
                </a:lnTo>
                <a:lnTo>
                  <a:pt x="198" y="132"/>
                </a:lnTo>
                <a:lnTo>
                  <a:pt x="198" y="132"/>
                </a:lnTo>
                <a:close/>
                <a:moveTo>
                  <a:pt x="46" y="112"/>
                </a:moveTo>
                <a:lnTo>
                  <a:pt x="46" y="112"/>
                </a:lnTo>
                <a:lnTo>
                  <a:pt x="42" y="112"/>
                </a:lnTo>
                <a:lnTo>
                  <a:pt x="40" y="114"/>
                </a:lnTo>
                <a:lnTo>
                  <a:pt x="38" y="116"/>
                </a:lnTo>
                <a:lnTo>
                  <a:pt x="36" y="120"/>
                </a:lnTo>
                <a:lnTo>
                  <a:pt x="36" y="120"/>
                </a:lnTo>
                <a:lnTo>
                  <a:pt x="38" y="124"/>
                </a:lnTo>
                <a:lnTo>
                  <a:pt x="40" y="126"/>
                </a:lnTo>
                <a:lnTo>
                  <a:pt x="42" y="128"/>
                </a:lnTo>
                <a:lnTo>
                  <a:pt x="46" y="130"/>
                </a:lnTo>
                <a:lnTo>
                  <a:pt x="46" y="130"/>
                </a:lnTo>
                <a:lnTo>
                  <a:pt x="50" y="128"/>
                </a:lnTo>
                <a:lnTo>
                  <a:pt x="52" y="126"/>
                </a:lnTo>
                <a:lnTo>
                  <a:pt x="54" y="124"/>
                </a:lnTo>
                <a:lnTo>
                  <a:pt x="54" y="120"/>
                </a:lnTo>
                <a:lnTo>
                  <a:pt x="54" y="120"/>
                </a:lnTo>
                <a:lnTo>
                  <a:pt x="54" y="116"/>
                </a:lnTo>
                <a:lnTo>
                  <a:pt x="52" y="114"/>
                </a:lnTo>
                <a:lnTo>
                  <a:pt x="50" y="112"/>
                </a:lnTo>
                <a:lnTo>
                  <a:pt x="46" y="112"/>
                </a:lnTo>
                <a:lnTo>
                  <a:pt x="46" y="112"/>
                </a:lnTo>
                <a:close/>
                <a:moveTo>
                  <a:pt x="112" y="0"/>
                </a:moveTo>
                <a:lnTo>
                  <a:pt x="112" y="0"/>
                </a:lnTo>
                <a:lnTo>
                  <a:pt x="106" y="2"/>
                </a:lnTo>
                <a:lnTo>
                  <a:pt x="100" y="2"/>
                </a:lnTo>
                <a:lnTo>
                  <a:pt x="90" y="10"/>
                </a:lnTo>
                <a:lnTo>
                  <a:pt x="82" y="20"/>
                </a:lnTo>
                <a:lnTo>
                  <a:pt x="80" y="26"/>
                </a:lnTo>
                <a:lnTo>
                  <a:pt x="80" y="32"/>
                </a:lnTo>
                <a:lnTo>
                  <a:pt x="80" y="32"/>
                </a:lnTo>
                <a:lnTo>
                  <a:pt x="80" y="38"/>
                </a:lnTo>
                <a:lnTo>
                  <a:pt x="82" y="44"/>
                </a:lnTo>
                <a:lnTo>
                  <a:pt x="90" y="54"/>
                </a:lnTo>
                <a:lnTo>
                  <a:pt x="100" y="60"/>
                </a:lnTo>
                <a:lnTo>
                  <a:pt x="106" y="62"/>
                </a:lnTo>
                <a:lnTo>
                  <a:pt x="112" y="64"/>
                </a:lnTo>
                <a:lnTo>
                  <a:pt x="112" y="64"/>
                </a:lnTo>
                <a:lnTo>
                  <a:pt x="118" y="62"/>
                </a:lnTo>
                <a:lnTo>
                  <a:pt x="124" y="60"/>
                </a:lnTo>
                <a:lnTo>
                  <a:pt x="134" y="54"/>
                </a:lnTo>
                <a:lnTo>
                  <a:pt x="140" y="44"/>
                </a:lnTo>
                <a:lnTo>
                  <a:pt x="142" y="38"/>
                </a:lnTo>
                <a:lnTo>
                  <a:pt x="142" y="32"/>
                </a:lnTo>
                <a:lnTo>
                  <a:pt x="142" y="32"/>
                </a:lnTo>
                <a:lnTo>
                  <a:pt x="142" y="26"/>
                </a:lnTo>
                <a:lnTo>
                  <a:pt x="140" y="20"/>
                </a:lnTo>
                <a:lnTo>
                  <a:pt x="134" y="10"/>
                </a:lnTo>
                <a:lnTo>
                  <a:pt x="124" y="2"/>
                </a:lnTo>
                <a:lnTo>
                  <a:pt x="118" y="2"/>
                </a:lnTo>
                <a:lnTo>
                  <a:pt x="112" y="0"/>
                </a:lnTo>
                <a:lnTo>
                  <a:pt x="112" y="0"/>
                </a:lnTo>
                <a:close/>
                <a:moveTo>
                  <a:pt x="86" y="86"/>
                </a:moveTo>
                <a:lnTo>
                  <a:pt x="86" y="96"/>
                </a:lnTo>
                <a:lnTo>
                  <a:pt x="134" y="96"/>
                </a:lnTo>
                <a:lnTo>
                  <a:pt x="134" y="86"/>
                </a:lnTo>
                <a:lnTo>
                  <a:pt x="86" y="86"/>
                </a:lnTo>
                <a:lnTo>
                  <a:pt x="86" y="86"/>
                </a:lnTo>
                <a:close/>
                <a:moveTo>
                  <a:pt x="34" y="108"/>
                </a:moveTo>
                <a:lnTo>
                  <a:pt x="34" y="108"/>
                </a:lnTo>
                <a:lnTo>
                  <a:pt x="12" y="116"/>
                </a:lnTo>
                <a:lnTo>
                  <a:pt x="12" y="130"/>
                </a:lnTo>
                <a:lnTo>
                  <a:pt x="48" y="164"/>
                </a:lnTo>
                <a:lnTo>
                  <a:pt x="48" y="164"/>
                </a:lnTo>
                <a:lnTo>
                  <a:pt x="48" y="166"/>
                </a:lnTo>
                <a:lnTo>
                  <a:pt x="56" y="184"/>
                </a:lnTo>
                <a:lnTo>
                  <a:pt x="70" y="184"/>
                </a:lnTo>
                <a:lnTo>
                  <a:pt x="74" y="168"/>
                </a:lnTo>
                <a:lnTo>
                  <a:pt x="76" y="162"/>
                </a:lnTo>
                <a:lnTo>
                  <a:pt x="80" y="164"/>
                </a:lnTo>
                <a:lnTo>
                  <a:pt x="80" y="164"/>
                </a:lnTo>
                <a:lnTo>
                  <a:pt x="96" y="166"/>
                </a:lnTo>
                <a:lnTo>
                  <a:pt x="110" y="166"/>
                </a:lnTo>
                <a:lnTo>
                  <a:pt x="110" y="166"/>
                </a:lnTo>
                <a:lnTo>
                  <a:pt x="124" y="166"/>
                </a:lnTo>
                <a:lnTo>
                  <a:pt x="138" y="164"/>
                </a:lnTo>
                <a:lnTo>
                  <a:pt x="144" y="162"/>
                </a:lnTo>
                <a:lnTo>
                  <a:pt x="144" y="168"/>
                </a:lnTo>
                <a:lnTo>
                  <a:pt x="148" y="184"/>
                </a:lnTo>
                <a:lnTo>
                  <a:pt x="166" y="184"/>
                </a:lnTo>
                <a:lnTo>
                  <a:pt x="172" y="120"/>
                </a:lnTo>
                <a:lnTo>
                  <a:pt x="172" y="120"/>
                </a:lnTo>
                <a:lnTo>
                  <a:pt x="164" y="104"/>
                </a:lnTo>
                <a:lnTo>
                  <a:pt x="152" y="90"/>
                </a:lnTo>
                <a:lnTo>
                  <a:pt x="142" y="84"/>
                </a:lnTo>
                <a:lnTo>
                  <a:pt x="128" y="80"/>
                </a:lnTo>
                <a:lnTo>
                  <a:pt x="116" y="78"/>
                </a:lnTo>
                <a:lnTo>
                  <a:pt x="102" y="80"/>
                </a:lnTo>
                <a:lnTo>
                  <a:pt x="88" y="84"/>
                </a:lnTo>
                <a:lnTo>
                  <a:pt x="74" y="90"/>
                </a:lnTo>
                <a:lnTo>
                  <a:pt x="72" y="90"/>
                </a:lnTo>
                <a:lnTo>
                  <a:pt x="72" y="90"/>
                </a:lnTo>
                <a:lnTo>
                  <a:pt x="76" y="98"/>
                </a:lnTo>
                <a:lnTo>
                  <a:pt x="62" y="102"/>
                </a:lnTo>
                <a:lnTo>
                  <a:pt x="62" y="102"/>
                </a:lnTo>
                <a:lnTo>
                  <a:pt x="60" y="94"/>
                </a:lnTo>
                <a:lnTo>
                  <a:pt x="54" y="88"/>
                </a:lnTo>
                <a:lnTo>
                  <a:pt x="54" y="88"/>
                </a:lnTo>
                <a:lnTo>
                  <a:pt x="44" y="82"/>
                </a:lnTo>
                <a:lnTo>
                  <a:pt x="46" y="108"/>
                </a:lnTo>
                <a:lnTo>
                  <a:pt x="34" y="1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91"/>
          <p:cNvSpPr>
            <a:spLocks noEditPoints="1"/>
          </p:cNvSpPr>
          <p:nvPr/>
        </p:nvSpPr>
        <p:spPr bwMode="auto">
          <a:xfrm>
            <a:off x="9282920" y="3594327"/>
            <a:ext cx="684135" cy="941925"/>
          </a:xfrm>
          <a:custGeom>
            <a:avLst/>
            <a:gdLst>
              <a:gd name="T0" fmla="*/ 136 w 138"/>
              <a:gd name="T1" fmla="*/ 182 h 190"/>
              <a:gd name="T2" fmla="*/ 0 w 138"/>
              <a:gd name="T3" fmla="*/ 14 h 190"/>
              <a:gd name="T4" fmla="*/ 44 w 138"/>
              <a:gd name="T5" fmla="*/ 38 h 190"/>
              <a:gd name="T6" fmla="*/ 32 w 138"/>
              <a:gd name="T7" fmla="*/ 34 h 190"/>
              <a:gd name="T8" fmla="*/ 40 w 138"/>
              <a:gd name="T9" fmla="*/ 32 h 190"/>
              <a:gd name="T10" fmla="*/ 36 w 138"/>
              <a:gd name="T11" fmla="*/ 42 h 190"/>
              <a:gd name="T12" fmla="*/ 38 w 138"/>
              <a:gd name="T13" fmla="*/ 50 h 190"/>
              <a:gd name="T14" fmla="*/ 32 w 138"/>
              <a:gd name="T15" fmla="*/ 50 h 190"/>
              <a:gd name="T16" fmla="*/ 46 w 138"/>
              <a:gd name="T17" fmla="*/ 46 h 190"/>
              <a:gd name="T18" fmla="*/ 112 w 138"/>
              <a:gd name="T19" fmla="*/ 30 h 190"/>
              <a:gd name="T20" fmla="*/ 98 w 138"/>
              <a:gd name="T21" fmla="*/ 46 h 190"/>
              <a:gd name="T22" fmla="*/ 108 w 138"/>
              <a:gd name="T23" fmla="*/ 54 h 190"/>
              <a:gd name="T24" fmla="*/ 106 w 138"/>
              <a:gd name="T25" fmla="*/ 34 h 190"/>
              <a:gd name="T26" fmla="*/ 104 w 138"/>
              <a:gd name="T27" fmla="*/ 50 h 190"/>
              <a:gd name="T28" fmla="*/ 96 w 138"/>
              <a:gd name="T29" fmla="*/ 38 h 190"/>
              <a:gd name="T30" fmla="*/ 84 w 138"/>
              <a:gd name="T31" fmla="*/ 30 h 190"/>
              <a:gd name="T32" fmla="*/ 84 w 138"/>
              <a:gd name="T33" fmla="*/ 54 h 190"/>
              <a:gd name="T34" fmla="*/ 96 w 138"/>
              <a:gd name="T35" fmla="*/ 46 h 190"/>
              <a:gd name="T36" fmla="*/ 88 w 138"/>
              <a:gd name="T37" fmla="*/ 32 h 190"/>
              <a:gd name="T38" fmla="*/ 90 w 138"/>
              <a:gd name="T39" fmla="*/ 48 h 190"/>
              <a:gd name="T40" fmla="*/ 70 w 138"/>
              <a:gd name="T41" fmla="*/ 40 h 190"/>
              <a:gd name="T42" fmla="*/ 72 w 138"/>
              <a:gd name="T43" fmla="*/ 50 h 190"/>
              <a:gd name="T44" fmla="*/ 64 w 138"/>
              <a:gd name="T45" fmla="*/ 46 h 190"/>
              <a:gd name="T46" fmla="*/ 78 w 138"/>
              <a:gd name="T47" fmla="*/ 52 h 190"/>
              <a:gd name="T48" fmla="*/ 74 w 138"/>
              <a:gd name="T49" fmla="*/ 36 h 190"/>
              <a:gd name="T50" fmla="*/ 54 w 138"/>
              <a:gd name="T51" fmla="*/ 50 h 190"/>
              <a:gd name="T52" fmla="*/ 54 w 138"/>
              <a:gd name="T53" fmla="*/ 34 h 190"/>
              <a:gd name="T54" fmla="*/ 24 w 138"/>
              <a:gd name="T55" fmla="*/ 86 h 190"/>
              <a:gd name="T56" fmla="*/ 42 w 138"/>
              <a:gd name="T57" fmla="*/ 86 h 190"/>
              <a:gd name="T58" fmla="*/ 24 w 138"/>
              <a:gd name="T59" fmla="*/ 132 h 190"/>
              <a:gd name="T60" fmla="*/ 40 w 138"/>
              <a:gd name="T61" fmla="*/ 138 h 190"/>
              <a:gd name="T62" fmla="*/ 80 w 138"/>
              <a:gd name="T63" fmla="*/ 126 h 190"/>
              <a:gd name="T64" fmla="*/ 86 w 138"/>
              <a:gd name="T65" fmla="*/ 144 h 190"/>
              <a:gd name="T66" fmla="*/ 58 w 138"/>
              <a:gd name="T67" fmla="*/ 126 h 190"/>
              <a:gd name="T68" fmla="*/ 58 w 138"/>
              <a:gd name="T69" fmla="*/ 144 h 190"/>
              <a:gd name="T70" fmla="*/ 58 w 138"/>
              <a:gd name="T71" fmla="*/ 126 h 190"/>
              <a:gd name="T72" fmla="*/ 26 w 138"/>
              <a:gd name="T73" fmla="*/ 166 h 190"/>
              <a:gd name="T74" fmla="*/ 38 w 138"/>
              <a:gd name="T75" fmla="*/ 154 h 190"/>
              <a:gd name="T76" fmla="*/ 112 w 138"/>
              <a:gd name="T77" fmla="*/ 126 h 190"/>
              <a:gd name="T78" fmla="*/ 98 w 138"/>
              <a:gd name="T79" fmla="*/ 160 h 190"/>
              <a:gd name="T80" fmla="*/ 116 w 138"/>
              <a:gd name="T81" fmla="*/ 160 h 190"/>
              <a:gd name="T82" fmla="*/ 76 w 138"/>
              <a:gd name="T83" fmla="*/ 166 h 190"/>
              <a:gd name="T84" fmla="*/ 90 w 138"/>
              <a:gd name="T85" fmla="*/ 154 h 190"/>
              <a:gd name="T86" fmla="*/ 48 w 138"/>
              <a:gd name="T87" fmla="*/ 160 h 190"/>
              <a:gd name="T88" fmla="*/ 68 w 138"/>
              <a:gd name="T89" fmla="*/ 160 h 190"/>
              <a:gd name="T90" fmla="*/ 24 w 138"/>
              <a:gd name="T91" fmla="*/ 108 h 190"/>
              <a:gd name="T92" fmla="*/ 40 w 138"/>
              <a:gd name="T93" fmla="*/ 114 h 190"/>
              <a:gd name="T94" fmla="*/ 104 w 138"/>
              <a:gd name="T95" fmla="*/ 102 h 190"/>
              <a:gd name="T96" fmla="*/ 112 w 138"/>
              <a:gd name="T97" fmla="*/ 120 h 190"/>
              <a:gd name="T98" fmla="*/ 84 w 138"/>
              <a:gd name="T99" fmla="*/ 102 h 190"/>
              <a:gd name="T100" fmla="*/ 84 w 138"/>
              <a:gd name="T101" fmla="*/ 120 h 190"/>
              <a:gd name="T102" fmla="*/ 84 w 138"/>
              <a:gd name="T103" fmla="*/ 102 h 190"/>
              <a:gd name="T104" fmla="*/ 52 w 138"/>
              <a:gd name="T105" fmla="*/ 118 h 190"/>
              <a:gd name="T106" fmla="*/ 64 w 138"/>
              <a:gd name="T107" fmla="*/ 104 h 190"/>
              <a:gd name="T108" fmla="*/ 98 w 138"/>
              <a:gd name="T109" fmla="*/ 86 h 190"/>
              <a:gd name="T110" fmla="*/ 116 w 138"/>
              <a:gd name="T111" fmla="*/ 86 h 190"/>
              <a:gd name="T112" fmla="*/ 74 w 138"/>
              <a:gd name="T113" fmla="*/ 82 h 190"/>
              <a:gd name="T114" fmla="*/ 92 w 138"/>
              <a:gd name="T115" fmla="*/ 90 h 190"/>
              <a:gd name="T116" fmla="*/ 54 w 138"/>
              <a:gd name="T117" fmla="*/ 78 h 190"/>
              <a:gd name="T118" fmla="*/ 62 w 138"/>
              <a:gd name="T119" fmla="*/ 94 h 190"/>
              <a:gd name="T120" fmla="*/ 18 w 138"/>
              <a:gd name="T121" fmla="*/ 18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8" h="190">
                <a:moveTo>
                  <a:pt x="12" y="0"/>
                </a:moveTo>
                <a:lnTo>
                  <a:pt x="126" y="0"/>
                </a:lnTo>
                <a:lnTo>
                  <a:pt x="126" y="0"/>
                </a:lnTo>
                <a:lnTo>
                  <a:pt x="130" y="2"/>
                </a:lnTo>
                <a:lnTo>
                  <a:pt x="134" y="4"/>
                </a:lnTo>
                <a:lnTo>
                  <a:pt x="136" y="8"/>
                </a:lnTo>
                <a:lnTo>
                  <a:pt x="138" y="14"/>
                </a:lnTo>
                <a:lnTo>
                  <a:pt x="138" y="178"/>
                </a:lnTo>
                <a:lnTo>
                  <a:pt x="138" y="178"/>
                </a:lnTo>
                <a:lnTo>
                  <a:pt x="136" y="182"/>
                </a:lnTo>
                <a:lnTo>
                  <a:pt x="134" y="186"/>
                </a:lnTo>
                <a:lnTo>
                  <a:pt x="130" y="188"/>
                </a:lnTo>
                <a:lnTo>
                  <a:pt x="126" y="190"/>
                </a:lnTo>
                <a:lnTo>
                  <a:pt x="12" y="190"/>
                </a:lnTo>
                <a:lnTo>
                  <a:pt x="12" y="190"/>
                </a:lnTo>
                <a:lnTo>
                  <a:pt x="8" y="188"/>
                </a:lnTo>
                <a:lnTo>
                  <a:pt x="4" y="186"/>
                </a:lnTo>
                <a:lnTo>
                  <a:pt x="0" y="182"/>
                </a:lnTo>
                <a:lnTo>
                  <a:pt x="0" y="178"/>
                </a:lnTo>
                <a:lnTo>
                  <a:pt x="0" y="14"/>
                </a:lnTo>
                <a:lnTo>
                  <a:pt x="0" y="14"/>
                </a:lnTo>
                <a:lnTo>
                  <a:pt x="0" y="8"/>
                </a:lnTo>
                <a:lnTo>
                  <a:pt x="4" y="4"/>
                </a:lnTo>
                <a:lnTo>
                  <a:pt x="8" y="2"/>
                </a:lnTo>
                <a:lnTo>
                  <a:pt x="12" y="0"/>
                </a:lnTo>
                <a:lnTo>
                  <a:pt x="12" y="0"/>
                </a:lnTo>
                <a:close/>
                <a:moveTo>
                  <a:pt x="42" y="40"/>
                </a:moveTo>
                <a:lnTo>
                  <a:pt x="42" y="40"/>
                </a:lnTo>
                <a:lnTo>
                  <a:pt x="44" y="38"/>
                </a:lnTo>
                <a:lnTo>
                  <a:pt x="44" y="38"/>
                </a:lnTo>
                <a:lnTo>
                  <a:pt x="46" y="34"/>
                </a:lnTo>
                <a:lnTo>
                  <a:pt x="46" y="34"/>
                </a:lnTo>
                <a:lnTo>
                  <a:pt x="44" y="30"/>
                </a:lnTo>
                <a:lnTo>
                  <a:pt x="44" y="30"/>
                </a:lnTo>
                <a:lnTo>
                  <a:pt x="42" y="28"/>
                </a:lnTo>
                <a:lnTo>
                  <a:pt x="38" y="28"/>
                </a:lnTo>
                <a:lnTo>
                  <a:pt x="38" y="28"/>
                </a:lnTo>
                <a:lnTo>
                  <a:pt x="32" y="30"/>
                </a:lnTo>
                <a:lnTo>
                  <a:pt x="32" y="30"/>
                </a:lnTo>
                <a:lnTo>
                  <a:pt x="32" y="34"/>
                </a:lnTo>
                <a:lnTo>
                  <a:pt x="32" y="36"/>
                </a:lnTo>
                <a:lnTo>
                  <a:pt x="38" y="36"/>
                </a:lnTo>
                <a:lnTo>
                  <a:pt x="38" y="34"/>
                </a:lnTo>
                <a:lnTo>
                  <a:pt x="38" y="34"/>
                </a:lnTo>
                <a:lnTo>
                  <a:pt x="38" y="32"/>
                </a:lnTo>
                <a:lnTo>
                  <a:pt x="38" y="32"/>
                </a:lnTo>
                <a:lnTo>
                  <a:pt x="38" y="32"/>
                </a:lnTo>
                <a:lnTo>
                  <a:pt x="38" y="32"/>
                </a:lnTo>
                <a:lnTo>
                  <a:pt x="40" y="32"/>
                </a:lnTo>
                <a:lnTo>
                  <a:pt x="40" y="32"/>
                </a:lnTo>
                <a:lnTo>
                  <a:pt x="40" y="34"/>
                </a:lnTo>
                <a:lnTo>
                  <a:pt x="40" y="36"/>
                </a:lnTo>
                <a:lnTo>
                  <a:pt x="40" y="36"/>
                </a:lnTo>
                <a:lnTo>
                  <a:pt x="40" y="38"/>
                </a:lnTo>
                <a:lnTo>
                  <a:pt x="40" y="38"/>
                </a:lnTo>
                <a:lnTo>
                  <a:pt x="38" y="38"/>
                </a:lnTo>
                <a:lnTo>
                  <a:pt x="38" y="38"/>
                </a:lnTo>
                <a:lnTo>
                  <a:pt x="36" y="38"/>
                </a:lnTo>
                <a:lnTo>
                  <a:pt x="36" y="42"/>
                </a:lnTo>
                <a:lnTo>
                  <a:pt x="36" y="42"/>
                </a:lnTo>
                <a:lnTo>
                  <a:pt x="38" y="42"/>
                </a:lnTo>
                <a:lnTo>
                  <a:pt x="38" y="42"/>
                </a:lnTo>
                <a:lnTo>
                  <a:pt x="40" y="44"/>
                </a:lnTo>
                <a:lnTo>
                  <a:pt x="40" y="44"/>
                </a:lnTo>
                <a:lnTo>
                  <a:pt x="40" y="46"/>
                </a:lnTo>
                <a:lnTo>
                  <a:pt x="40" y="46"/>
                </a:lnTo>
                <a:lnTo>
                  <a:pt x="40" y="46"/>
                </a:lnTo>
                <a:lnTo>
                  <a:pt x="40" y="50"/>
                </a:lnTo>
                <a:lnTo>
                  <a:pt x="40" y="50"/>
                </a:lnTo>
                <a:lnTo>
                  <a:pt x="38" y="50"/>
                </a:lnTo>
                <a:lnTo>
                  <a:pt x="38" y="50"/>
                </a:lnTo>
                <a:lnTo>
                  <a:pt x="38" y="50"/>
                </a:lnTo>
                <a:lnTo>
                  <a:pt x="38" y="50"/>
                </a:lnTo>
                <a:lnTo>
                  <a:pt x="38" y="48"/>
                </a:lnTo>
                <a:lnTo>
                  <a:pt x="38" y="44"/>
                </a:lnTo>
                <a:lnTo>
                  <a:pt x="32" y="44"/>
                </a:lnTo>
                <a:lnTo>
                  <a:pt x="32" y="46"/>
                </a:lnTo>
                <a:lnTo>
                  <a:pt x="32" y="46"/>
                </a:lnTo>
                <a:lnTo>
                  <a:pt x="32" y="50"/>
                </a:lnTo>
                <a:lnTo>
                  <a:pt x="32" y="50"/>
                </a:lnTo>
                <a:lnTo>
                  <a:pt x="34" y="54"/>
                </a:lnTo>
                <a:lnTo>
                  <a:pt x="34" y="54"/>
                </a:lnTo>
                <a:lnTo>
                  <a:pt x="38" y="54"/>
                </a:lnTo>
                <a:lnTo>
                  <a:pt x="38" y="54"/>
                </a:lnTo>
                <a:lnTo>
                  <a:pt x="42" y="54"/>
                </a:lnTo>
                <a:lnTo>
                  <a:pt x="42" y="54"/>
                </a:lnTo>
                <a:lnTo>
                  <a:pt x="46" y="50"/>
                </a:lnTo>
                <a:lnTo>
                  <a:pt x="46" y="50"/>
                </a:lnTo>
                <a:lnTo>
                  <a:pt x="46" y="46"/>
                </a:lnTo>
                <a:lnTo>
                  <a:pt x="46" y="46"/>
                </a:lnTo>
                <a:lnTo>
                  <a:pt x="46" y="42"/>
                </a:lnTo>
                <a:lnTo>
                  <a:pt x="46" y="42"/>
                </a:lnTo>
                <a:lnTo>
                  <a:pt x="42" y="40"/>
                </a:lnTo>
                <a:lnTo>
                  <a:pt x="42" y="40"/>
                </a:lnTo>
                <a:close/>
                <a:moveTo>
                  <a:pt x="112" y="38"/>
                </a:moveTo>
                <a:lnTo>
                  <a:pt x="112" y="38"/>
                </a:lnTo>
                <a:lnTo>
                  <a:pt x="112" y="32"/>
                </a:lnTo>
                <a:lnTo>
                  <a:pt x="112" y="32"/>
                </a:lnTo>
                <a:lnTo>
                  <a:pt x="112" y="30"/>
                </a:lnTo>
                <a:lnTo>
                  <a:pt x="112" y="30"/>
                </a:lnTo>
                <a:lnTo>
                  <a:pt x="108" y="28"/>
                </a:lnTo>
                <a:lnTo>
                  <a:pt x="108" y="28"/>
                </a:lnTo>
                <a:lnTo>
                  <a:pt x="106" y="28"/>
                </a:lnTo>
                <a:lnTo>
                  <a:pt x="106" y="28"/>
                </a:lnTo>
                <a:lnTo>
                  <a:pt x="100" y="30"/>
                </a:lnTo>
                <a:lnTo>
                  <a:pt x="100" y="30"/>
                </a:lnTo>
                <a:lnTo>
                  <a:pt x="98" y="32"/>
                </a:lnTo>
                <a:lnTo>
                  <a:pt x="98" y="32"/>
                </a:lnTo>
                <a:lnTo>
                  <a:pt x="98" y="38"/>
                </a:lnTo>
                <a:lnTo>
                  <a:pt x="98" y="46"/>
                </a:lnTo>
                <a:lnTo>
                  <a:pt x="98" y="46"/>
                </a:lnTo>
                <a:lnTo>
                  <a:pt x="98" y="50"/>
                </a:lnTo>
                <a:lnTo>
                  <a:pt x="98" y="50"/>
                </a:lnTo>
                <a:lnTo>
                  <a:pt x="100" y="52"/>
                </a:lnTo>
                <a:lnTo>
                  <a:pt x="100" y="52"/>
                </a:lnTo>
                <a:lnTo>
                  <a:pt x="102" y="54"/>
                </a:lnTo>
                <a:lnTo>
                  <a:pt x="102" y="54"/>
                </a:lnTo>
                <a:lnTo>
                  <a:pt x="106" y="54"/>
                </a:lnTo>
                <a:lnTo>
                  <a:pt x="106" y="54"/>
                </a:lnTo>
                <a:lnTo>
                  <a:pt x="108" y="54"/>
                </a:lnTo>
                <a:lnTo>
                  <a:pt x="108" y="54"/>
                </a:lnTo>
                <a:lnTo>
                  <a:pt x="112" y="52"/>
                </a:lnTo>
                <a:lnTo>
                  <a:pt x="112" y="52"/>
                </a:lnTo>
                <a:lnTo>
                  <a:pt x="112" y="50"/>
                </a:lnTo>
                <a:lnTo>
                  <a:pt x="112" y="50"/>
                </a:lnTo>
                <a:lnTo>
                  <a:pt x="112" y="46"/>
                </a:lnTo>
                <a:lnTo>
                  <a:pt x="112" y="38"/>
                </a:lnTo>
                <a:lnTo>
                  <a:pt x="112" y="38"/>
                </a:lnTo>
                <a:close/>
                <a:moveTo>
                  <a:pt x="106" y="34"/>
                </a:moveTo>
                <a:lnTo>
                  <a:pt x="106" y="34"/>
                </a:lnTo>
                <a:lnTo>
                  <a:pt x="106" y="32"/>
                </a:lnTo>
                <a:lnTo>
                  <a:pt x="106" y="32"/>
                </a:lnTo>
                <a:lnTo>
                  <a:pt x="106" y="32"/>
                </a:lnTo>
                <a:lnTo>
                  <a:pt x="106" y="32"/>
                </a:lnTo>
                <a:lnTo>
                  <a:pt x="104" y="32"/>
                </a:lnTo>
                <a:lnTo>
                  <a:pt x="104" y="32"/>
                </a:lnTo>
                <a:lnTo>
                  <a:pt x="104" y="34"/>
                </a:lnTo>
                <a:lnTo>
                  <a:pt x="104" y="48"/>
                </a:lnTo>
                <a:lnTo>
                  <a:pt x="104" y="48"/>
                </a:lnTo>
                <a:lnTo>
                  <a:pt x="104" y="50"/>
                </a:lnTo>
                <a:lnTo>
                  <a:pt x="104" y="50"/>
                </a:lnTo>
                <a:lnTo>
                  <a:pt x="106" y="50"/>
                </a:lnTo>
                <a:lnTo>
                  <a:pt x="106" y="50"/>
                </a:lnTo>
                <a:lnTo>
                  <a:pt x="106" y="50"/>
                </a:lnTo>
                <a:lnTo>
                  <a:pt x="106" y="50"/>
                </a:lnTo>
                <a:lnTo>
                  <a:pt x="106" y="48"/>
                </a:lnTo>
                <a:lnTo>
                  <a:pt x="106" y="34"/>
                </a:lnTo>
                <a:lnTo>
                  <a:pt x="106" y="34"/>
                </a:lnTo>
                <a:close/>
                <a:moveTo>
                  <a:pt x="96" y="38"/>
                </a:moveTo>
                <a:lnTo>
                  <a:pt x="96" y="38"/>
                </a:lnTo>
                <a:lnTo>
                  <a:pt x="96" y="32"/>
                </a:lnTo>
                <a:lnTo>
                  <a:pt x="96" y="32"/>
                </a:lnTo>
                <a:lnTo>
                  <a:pt x="94" y="30"/>
                </a:lnTo>
                <a:lnTo>
                  <a:pt x="94" y="30"/>
                </a:lnTo>
                <a:lnTo>
                  <a:pt x="92" y="28"/>
                </a:lnTo>
                <a:lnTo>
                  <a:pt x="92" y="28"/>
                </a:lnTo>
                <a:lnTo>
                  <a:pt x="88" y="28"/>
                </a:lnTo>
                <a:lnTo>
                  <a:pt x="88" y="28"/>
                </a:lnTo>
                <a:lnTo>
                  <a:pt x="84" y="30"/>
                </a:lnTo>
                <a:lnTo>
                  <a:pt x="84" y="30"/>
                </a:lnTo>
                <a:lnTo>
                  <a:pt x="82" y="32"/>
                </a:lnTo>
                <a:lnTo>
                  <a:pt x="82" y="32"/>
                </a:lnTo>
                <a:lnTo>
                  <a:pt x="80" y="38"/>
                </a:lnTo>
                <a:lnTo>
                  <a:pt x="80" y="46"/>
                </a:lnTo>
                <a:lnTo>
                  <a:pt x="80" y="46"/>
                </a:lnTo>
                <a:lnTo>
                  <a:pt x="82" y="50"/>
                </a:lnTo>
                <a:lnTo>
                  <a:pt x="82" y="50"/>
                </a:lnTo>
                <a:lnTo>
                  <a:pt x="82" y="52"/>
                </a:lnTo>
                <a:lnTo>
                  <a:pt x="82" y="52"/>
                </a:lnTo>
                <a:lnTo>
                  <a:pt x="84" y="54"/>
                </a:lnTo>
                <a:lnTo>
                  <a:pt x="84" y="54"/>
                </a:lnTo>
                <a:lnTo>
                  <a:pt x="88" y="54"/>
                </a:lnTo>
                <a:lnTo>
                  <a:pt x="88" y="54"/>
                </a:lnTo>
                <a:lnTo>
                  <a:pt x="92" y="54"/>
                </a:lnTo>
                <a:lnTo>
                  <a:pt x="92" y="54"/>
                </a:lnTo>
                <a:lnTo>
                  <a:pt x="94" y="52"/>
                </a:lnTo>
                <a:lnTo>
                  <a:pt x="94" y="52"/>
                </a:lnTo>
                <a:lnTo>
                  <a:pt x="96" y="50"/>
                </a:lnTo>
                <a:lnTo>
                  <a:pt x="96" y="50"/>
                </a:lnTo>
                <a:lnTo>
                  <a:pt x="96" y="46"/>
                </a:lnTo>
                <a:lnTo>
                  <a:pt x="96" y="38"/>
                </a:lnTo>
                <a:lnTo>
                  <a:pt x="96" y="38"/>
                </a:lnTo>
                <a:close/>
                <a:moveTo>
                  <a:pt x="90" y="34"/>
                </a:moveTo>
                <a:lnTo>
                  <a:pt x="90" y="34"/>
                </a:lnTo>
                <a:lnTo>
                  <a:pt x="90" y="32"/>
                </a:lnTo>
                <a:lnTo>
                  <a:pt x="90" y="32"/>
                </a:lnTo>
                <a:lnTo>
                  <a:pt x="88" y="32"/>
                </a:lnTo>
                <a:lnTo>
                  <a:pt x="88" y="32"/>
                </a:lnTo>
                <a:lnTo>
                  <a:pt x="88" y="32"/>
                </a:lnTo>
                <a:lnTo>
                  <a:pt x="88" y="32"/>
                </a:lnTo>
                <a:lnTo>
                  <a:pt x="88" y="34"/>
                </a:lnTo>
                <a:lnTo>
                  <a:pt x="88" y="48"/>
                </a:lnTo>
                <a:lnTo>
                  <a:pt x="88" y="48"/>
                </a:lnTo>
                <a:lnTo>
                  <a:pt x="88" y="50"/>
                </a:lnTo>
                <a:lnTo>
                  <a:pt x="88" y="50"/>
                </a:lnTo>
                <a:lnTo>
                  <a:pt x="88" y="50"/>
                </a:lnTo>
                <a:lnTo>
                  <a:pt x="88" y="50"/>
                </a:lnTo>
                <a:lnTo>
                  <a:pt x="90" y="50"/>
                </a:lnTo>
                <a:lnTo>
                  <a:pt x="90" y="50"/>
                </a:lnTo>
                <a:lnTo>
                  <a:pt x="90" y="48"/>
                </a:lnTo>
                <a:lnTo>
                  <a:pt x="90" y="34"/>
                </a:lnTo>
                <a:lnTo>
                  <a:pt x="90" y="34"/>
                </a:lnTo>
                <a:close/>
                <a:moveTo>
                  <a:pt x="78" y="28"/>
                </a:moveTo>
                <a:lnTo>
                  <a:pt x="64" y="28"/>
                </a:lnTo>
                <a:lnTo>
                  <a:pt x="64" y="42"/>
                </a:lnTo>
                <a:lnTo>
                  <a:pt x="70" y="42"/>
                </a:lnTo>
                <a:lnTo>
                  <a:pt x="70" y="42"/>
                </a:lnTo>
                <a:lnTo>
                  <a:pt x="70" y="40"/>
                </a:lnTo>
                <a:lnTo>
                  <a:pt x="70" y="40"/>
                </a:lnTo>
                <a:lnTo>
                  <a:pt x="70" y="40"/>
                </a:lnTo>
                <a:lnTo>
                  <a:pt x="70" y="40"/>
                </a:lnTo>
                <a:lnTo>
                  <a:pt x="72" y="40"/>
                </a:lnTo>
                <a:lnTo>
                  <a:pt x="72" y="40"/>
                </a:lnTo>
                <a:lnTo>
                  <a:pt x="72" y="40"/>
                </a:lnTo>
                <a:lnTo>
                  <a:pt x="72" y="40"/>
                </a:lnTo>
                <a:lnTo>
                  <a:pt x="72" y="42"/>
                </a:lnTo>
                <a:lnTo>
                  <a:pt x="72" y="46"/>
                </a:lnTo>
                <a:lnTo>
                  <a:pt x="72" y="46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2" y="50"/>
                </a:lnTo>
                <a:lnTo>
                  <a:pt x="70" y="50"/>
                </a:lnTo>
                <a:lnTo>
                  <a:pt x="70" y="50"/>
                </a:lnTo>
                <a:lnTo>
                  <a:pt x="70" y="46"/>
                </a:lnTo>
                <a:lnTo>
                  <a:pt x="70" y="44"/>
                </a:lnTo>
                <a:lnTo>
                  <a:pt x="64" y="44"/>
                </a:lnTo>
                <a:lnTo>
                  <a:pt x="64" y="46"/>
                </a:lnTo>
                <a:lnTo>
                  <a:pt x="64" y="46"/>
                </a:lnTo>
                <a:lnTo>
                  <a:pt x="64" y="50"/>
                </a:lnTo>
                <a:lnTo>
                  <a:pt x="64" y="50"/>
                </a:lnTo>
                <a:lnTo>
                  <a:pt x="68" y="54"/>
                </a:lnTo>
                <a:lnTo>
                  <a:pt x="68" y="54"/>
                </a:lnTo>
                <a:lnTo>
                  <a:pt x="72" y="54"/>
                </a:lnTo>
                <a:lnTo>
                  <a:pt x="72" y="54"/>
                </a:lnTo>
                <a:lnTo>
                  <a:pt x="76" y="54"/>
                </a:lnTo>
                <a:lnTo>
                  <a:pt x="76" y="54"/>
                </a:lnTo>
                <a:lnTo>
                  <a:pt x="78" y="52"/>
                </a:lnTo>
                <a:lnTo>
                  <a:pt x="78" y="52"/>
                </a:lnTo>
                <a:lnTo>
                  <a:pt x="78" y="50"/>
                </a:lnTo>
                <a:lnTo>
                  <a:pt x="78" y="50"/>
                </a:lnTo>
                <a:lnTo>
                  <a:pt x="78" y="46"/>
                </a:lnTo>
                <a:lnTo>
                  <a:pt x="78" y="42"/>
                </a:lnTo>
                <a:lnTo>
                  <a:pt x="78" y="42"/>
                </a:lnTo>
                <a:lnTo>
                  <a:pt x="78" y="36"/>
                </a:lnTo>
                <a:lnTo>
                  <a:pt x="78" y="36"/>
                </a:lnTo>
                <a:lnTo>
                  <a:pt x="74" y="36"/>
                </a:lnTo>
                <a:lnTo>
                  <a:pt x="74" y="36"/>
                </a:lnTo>
                <a:lnTo>
                  <a:pt x="70" y="36"/>
                </a:lnTo>
                <a:lnTo>
                  <a:pt x="70" y="32"/>
                </a:lnTo>
                <a:lnTo>
                  <a:pt x="78" y="32"/>
                </a:lnTo>
                <a:lnTo>
                  <a:pt x="78" y="28"/>
                </a:lnTo>
                <a:lnTo>
                  <a:pt x="78" y="28"/>
                </a:lnTo>
                <a:close/>
                <a:moveTo>
                  <a:pt x="60" y="28"/>
                </a:moveTo>
                <a:lnTo>
                  <a:pt x="52" y="28"/>
                </a:lnTo>
                <a:lnTo>
                  <a:pt x="48" y="44"/>
                </a:lnTo>
                <a:lnTo>
                  <a:pt x="48" y="50"/>
                </a:lnTo>
                <a:lnTo>
                  <a:pt x="54" y="50"/>
                </a:lnTo>
                <a:lnTo>
                  <a:pt x="54" y="54"/>
                </a:lnTo>
                <a:lnTo>
                  <a:pt x="60" y="54"/>
                </a:lnTo>
                <a:lnTo>
                  <a:pt x="60" y="50"/>
                </a:lnTo>
                <a:lnTo>
                  <a:pt x="62" y="50"/>
                </a:lnTo>
                <a:lnTo>
                  <a:pt x="62" y="44"/>
                </a:lnTo>
                <a:lnTo>
                  <a:pt x="60" y="44"/>
                </a:lnTo>
                <a:lnTo>
                  <a:pt x="60" y="28"/>
                </a:lnTo>
                <a:lnTo>
                  <a:pt x="60" y="28"/>
                </a:lnTo>
                <a:close/>
                <a:moveTo>
                  <a:pt x="54" y="44"/>
                </a:moveTo>
                <a:lnTo>
                  <a:pt x="54" y="34"/>
                </a:lnTo>
                <a:lnTo>
                  <a:pt x="52" y="44"/>
                </a:lnTo>
                <a:lnTo>
                  <a:pt x="54" y="44"/>
                </a:lnTo>
                <a:lnTo>
                  <a:pt x="54" y="44"/>
                </a:lnTo>
                <a:close/>
                <a:moveTo>
                  <a:pt x="32" y="78"/>
                </a:moveTo>
                <a:lnTo>
                  <a:pt x="32" y="78"/>
                </a:lnTo>
                <a:lnTo>
                  <a:pt x="28" y="78"/>
                </a:lnTo>
                <a:lnTo>
                  <a:pt x="26" y="80"/>
                </a:lnTo>
                <a:lnTo>
                  <a:pt x="24" y="82"/>
                </a:lnTo>
                <a:lnTo>
                  <a:pt x="24" y="86"/>
                </a:lnTo>
                <a:lnTo>
                  <a:pt x="24" y="86"/>
                </a:lnTo>
                <a:lnTo>
                  <a:pt x="24" y="90"/>
                </a:lnTo>
                <a:lnTo>
                  <a:pt x="26" y="92"/>
                </a:lnTo>
                <a:lnTo>
                  <a:pt x="28" y="94"/>
                </a:lnTo>
                <a:lnTo>
                  <a:pt x="32" y="96"/>
                </a:lnTo>
                <a:lnTo>
                  <a:pt x="32" y="96"/>
                </a:lnTo>
                <a:lnTo>
                  <a:pt x="36" y="94"/>
                </a:lnTo>
                <a:lnTo>
                  <a:pt x="38" y="92"/>
                </a:lnTo>
                <a:lnTo>
                  <a:pt x="40" y="90"/>
                </a:lnTo>
                <a:lnTo>
                  <a:pt x="42" y="86"/>
                </a:lnTo>
                <a:lnTo>
                  <a:pt x="42" y="86"/>
                </a:lnTo>
                <a:lnTo>
                  <a:pt x="40" y="82"/>
                </a:lnTo>
                <a:lnTo>
                  <a:pt x="38" y="80"/>
                </a:lnTo>
                <a:lnTo>
                  <a:pt x="36" y="78"/>
                </a:lnTo>
                <a:lnTo>
                  <a:pt x="32" y="78"/>
                </a:lnTo>
                <a:lnTo>
                  <a:pt x="32" y="78"/>
                </a:lnTo>
                <a:close/>
                <a:moveTo>
                  <a:pt x="32" y="126"/>
                </a:moveTo>
                <a:lnTo>
                  <a:pt x="32" y="126"/>
                </a:lnTo>
                <a:lnTo>
                  <a:pt x="28" y="126"/>
                </a:lnTo>
                <a:lnTo>
                  <a:pt x="26" y="128"/>
                </a:lnTo>
                <a:lnTo>
                  <a:pt x="24" y="132"/>
                </a:lnTo>
                <a:lnTo>
                  <a:pt x="24" y="134"/>
                </a:lnTo>
                <a:lnTo>
                  <a:pt x="24" y="134"/>
                </a:lnTo>
                <a:lnTo>
                  <a:pt x="24" y="138"/>
                </a:lnTo>
                <a:lnTo>
                  <a:pt x="26" y="142"/>
                </a:lnTo>
                <a:lnTo>
                  <a:pt x="28" y="144"/>
                </a:lnTo>
                <a:lnTo>
                  <a:pt x="32" y="144"/>
                </a:lnTo>
                <a:lnTo>
                  <a:pt x="32" y="144"/>
                </a:lnTo>
                <a:lnTo>
                  <a:pt x="36" y="144"/>
                </a:lnTo>
                <a:lnTo>
                  <a:pt x="38" y="142"/>
                </a:lnTo>
                <a:lnTo>
                  <a:pt x="40" y="138"/>
                </a:lnTo>
                <a:lnTo>
                  <a:pt x="42" y="134"/>
                </a:lnTo>
                <a:lnTo>
                  <a:pt x="42" y="134"/>
                </a:lnTo>
                <a:lnTo>
                  <a:pt x="40" y="132"/>
                </a:lnTo>
                <a:lnTo>
                  <a:pt x="38" y="128"/>
                </a:lnTo>
                <a:lnTo>
                  <a:pt x="36" y="126"/>
                </a:lnTo>
                <a:lnTo>
                  <a:pt x="32" y="126"/>
                </a:lnTo>
                <a:lnTo>
                  <a:pt x="32" y="126"/>
                </a:lnTo>
                <a:close/>
                <a:moveTo>
                  <a:pt x="84" y="126"/>
                </a:moveTo>
                <a:lnTo>
                  <a:pt x="84" y="126"/>
                </a:lnTo>
                <a:lnTo>
                  <a:pt x="80" y="126"/>
                </a:lnTo>
                <a:lnTo>
                  <a:pt x="76" y="128"/>
                </a:lnTo>
                <a:lnTo>
                  <a:pt x="74" y="132"/>
                </a:lnTo>
                <a:lnTo>
                  <a:pt x="74" y="134"/>
                </a:lnTo>
                <a:lnTo>
                  <a:pt x="74" y="134"/>
                </a:lnTo>
                <a:lnTo>
                  <a:pt x="74" y="138"/>
                </a:lnTo>
                <a:lnTo>
                  <a:pt x="76" y="142"/>
                </a:lnTo>
                <a:lnTo>
                  <a:pt x="80" y="144"/>
                </a:lnTo>
                <a:lnTo>
                  <a:pt x="84" y="144"/>
                </a:lnTo>
                <a:lnTo>
                  <a:pt x="84" y="144"/>
                </a:lnTo>
                <a:lnTo>
                  <a:pt x="86" y="144"/>
                </a:lnTo>
                <a:lnTo>
                  <a:pt x="90" y="142"/>
                </a:lnTo>
                <a:lnTo>
                  <a:pt x="92" y="138"/>
                </a:lnTo>
                <a:lnTo>
                  <a:pt x="92" y="134"/>
                </a:lnTo>
                <a:lnTo>
                  <a:pt x="92" y="134"/>
                </a:lnTo>
                <a:lnTo>
                  <a:pt x="92" y="132"/>
                </a:lnTo>
                <a:lnTo>
                  <a:pt x="90" y="128"/>
                </a:lnTo>
                <a:lnTo>
                  <a:pt x="86" y="126"/>
                </a:lnTo>
                <a:lnTo>
                  <a:pt x="84" y="126"/>
                </a:lnTo>
                <a:lnTo>
                  <a:pt x="84" y="126"/>
                </a:lnTo>
                <a:close/>
                <a:moveTo>
                  <a:pt x="58" y="126"/>
                </a:moveTo>
                <a:lnTo>
                  <a:pt x="58" y="126"/>
                </a:lnTo>
                <a:lnTo>
                  <a:pt x="54" y="126"/>
                </a:lnTo>
                <a:lnTo>
                  <a:pt x="52" y="128"/>
                </a:lnTo>
                <a:lnTo>
                  <a:pt x="50" y="132"/>
                </a:lnTo>
                <a:lnTo>
                  <a:pt x="48" y="134"/>
                </a:lnTo>
                <a:lnTo>
                  <a:pt x="48" y="134"/>
                </a:lnTo>
                <a:lnTo>
                  <a:pt x="50" y="138"/>
                </a:lnTo>
                <a:lnTo>
                  <a:pt x="52" y="142"/>
                </a:lnTo>
                <a:lnTo>
                  <a:pt x="54" y="144"/>
                </a:lnTo>
                <a:lnTo>
                  <a:pt x="58" y="144"/>
                </a:lnTo>
                <a:lnTo>
                  <a:pt x="58" y="144"/>
                </a:lnTo>
                <a:lnTo>
                  <a:pt x="62" y="144"/>
                </a:lnTo>
                <a:lnTo>
                  <a:pt x="64" y="142"/>
                </a:lnTo>
                <a:lnTo>
                  <a:pt x="66" y="138"/>
                </a:lnTo>
                <a:lnTo>
                  <a:pt x="68" y="134"/>
                </a:lnTo>
                <a:lnTo>
                  <a:pt x="68" y="134"/>
                </a:lnTo>
                <a:lnTo>
                  <a:pt x="66" y="132"/>
                </a:lnTo>
                <a:lnTo>
                  <a:pt x="64" y="128"/>
                </a:lnTo>
                <a:lnTo>
                  <a:pt x="62" y="126"/>
                </a:lnTo>
                <a:lnTo>
                  <a:pt x="58" y="126"/>
                </a:lnTo>
                <a:lnTo>
                  <a:pt x="58" y="126"/>
                </a:lnTo>
                <a:close/>
                <a:moveTo>
                  <a:pt x="32" y="150"/>
                </a:moveTo>
                <a:lnTo>
                  <a:pt x="32" y="150"/>
                </a:lnTo>
                <a:lnTo>
                  <a:pt x="28" y="152"/>
                </a:lnTo>
                <a:lnTo>
                  <a:pt x="26" y="154"/>
                </a:lnTo>
                <a:lnTo>
                  <a:pt x="24" y="156"/>
                </a:lnTo>
                <a:lnTo>
                  <a:pt x="24" y="160"/>
                </a:lnTo>
                <a:lnTo>
                  <a:pt x="24" y="160"/>
                </a:lnTo>
                <a:lnTo>
                  <a:pt x="24" y="164"/>
                </a:lnTo>
                <a:lnTo>
                  <a:pt x="26" y="166"/>
                </a:lnTo>
                <a:lnTo>
                  <a:pt x="28" y="168"/>
                </a:lnTo>
                <a:lnTo>
                  <a:pt x="32" y="168"/>
                </a:lnTo>
                <a:lnTo>
                  <a:pt x="32" y="168"/>
                </a:lnTo>
                <a:lnTo>
                  <a:pt x="36" y="168"/>
                </a:lnTo>
                <a:lnTo>
                  <a:pt x="38" y="166"/>
                </a:lnTo>
                <a:lnTo>
                  <a:pt x="40" y="164"/>
                </a:lnTo>
                <a:lnTo>
                  <a:pt x="42" y="160"/>
                </a:lnTo>
                <a:lnTo>
                  <a:pt x="42" y="160"/>
                </a:lnTo>
                <a:lnTo>
                  <a:pt x="40" y="156"/>
                </a:lnTo>
                <a:lnTo>
                  <a:pt x="38" y="154"/>
                </a:lnTo>
                <a:lnTo>
                  <a:pt x="36" y="152"/>
                </a:lnTo>
                <a:lnTo>
                  <a:pt x="32" y="150"/>
                </a:lnTo>
                <a:lnTo>
                  <a:pt x="32" y="150"/>
                </a:lnTo>
                <a:close/>
                <a:moveTo>
                  <a:pt x="116" y="160"/>
                </a:moveTo>
                <a:lnTo>
                  <a:pt x="116" y="160"/>
                </a:lnTo>
                <a:lnTo>
                  <a:pt x="116" y="134"/>
                </a:lnTo>
                <a:lnTo>
                  <a:pt x="116" y="134"/>
                </a:lnTo>
                <a:lnTo>
                  <a:pt x="116" y="132"/>
                </a:lnTo>
                <a:lnTo>
                  <a:pt x="114" y="128"/>
                </a:lnTo>
                <a:lnTo>
                  <a:pt x="112" y="126"/>
                </a:lnTo>
                <a:lnTo>
                  <a:pt x="108" y="126"/>
                </a:lnTo>
                <a:lnTo>
                  <a:pt x="108" y="126"/>
                </a:lnTo>
                <a:lnTo>
                  <a:pt x="104" y="126"/>
                </a:lnTo>
                <a:lnTo>
                  <a:pt x="102" y="128"/>
                </a:lnTo>
                <a:lnTo>
                  <a:pt x="100" y="132"/>
                </a:lnTo>
                <a:lnTo>
                  <a:pt x="98" y="134"/>
                </a:lnTo>
                <a:lnTo>
                  <a:pt x="98" y="160"/>
                </a:lnTo>
                <a:lnTo>
                  <a:pt x="98" y="160"/>
                </a:lnTo>
                <a:lnTo>
                  <a:pt x="98" y="160"/>
                </a:lnTo>
                <a:lnTo>
                  <a:pt x="98" y="160"/>
                </a:lnTo>
                <a:lnTo>
                  <a:pt x="100" y="164"/>
                </a:lnTo>
                <a:lnTo>
                  <a:pt x="102" y="166"/>
                </a:lnTo>
                <a:lnTo>
                  <a:pt x="104" y="168"/>
                </a:lnTo>
                <a:lnTo>
                  <a:pt x="108" y="168"/>
                </a:lnTo>
                <a:lnTo>
                  <a:pt x="108" y="168"/>
                </a:lnTo>
                <a:lnTo>
                  <a:pt x="112" y="168"/>
                </a:lnTo>
                <a:lnTo>
                  <a:pt x="114" y="166"/>
                </a:lnTo>
                <a:lnTo>
                  <a:pt x="116" y="164"/>
                </a:lnTo>
                <a:lnTo>
                  <a:pt x="116" y="160"/>
                </a:lnTo>
                <a:lnTo>
                  <a:pt x="116" y="160"/>
                </a:lnTo>
                <a:lnTo>
                  <a:pt x="116" y="160"/>
                </a:lnTo>
                <a:close/>
                <a:moveTo>
                  <a:pt x="84" y="150"/>
                </a:moveTo>
                <a:lnTo>
                  <a:pt x="84" y="150"/>
                </a:lnTo>
                <a:lnTo>
                  <a:pt x="80" y="152"/>
                </a:lnTo>
                <a:lnTo>
                  <a:pt x="76" y="154"/>
                </a:lnTo>
                <a:lnTo>
                  <a:pt x="74" y="156"/>
                </a:lnTo>
                <a:lnTo>
                  <a:pt x="74" y="160"/>
                </a:lnTo>
                <a:lnTo>
                  <a:pt x="74" y="160"/>
                </a:lnTo>
                <a:lnTo>
                  <a:pt x="74" y="164"/>
                </a:lnTo>
                <a:lnTo>
                  <a:pt x="76" y="166"/>
                </a:lnTo>
                <a:lnTo>
                  <a:pt x="80" y="168"/>
                </a:lnTo>
                <a:lnTo>
                  <a:pt x="84" y="168"/>
                </a:lnTo>
                <a:lnTo>
                  <a:pt x="84" y="168"/>
                </a:lnTo>
                <a:lnTo>
                  <a:pt x="86" y="168"/>
                </a:lnTo>
                <a:lnTo>
                  <a:pt x="90" y="166"/>
                </a:lnTo>
                <a:lnTo>
                  <a:pt x="92" y="164"/>
                </a:lnTo>
                <a:lnTo>
                  <a:pt x="92" y="160"/>
                </a:lnTo>
                <a:lnTo>
                  <a:pt x="92" y="160"/>
                </a:lnTo>
                <a:lnTo>
                  <a:pt x="92" y="156"/>
                </a:lnTo>
                <a:lnTo>
                  <a:pt x="90" y="154"/>
                </a:lnTo>
                <a:lnTo>
                  <a:pt x="86" y="152"/>
                </a:lnTo>
                <a:lnTo>
                  <a:pt x="84" y="150"/>
                </a:lnTo>
                <a:lnTo>
                  <a:pt x="84" y="150"/>
                </a:lnTo>
                <a:close/>
                <a:moveTo>
                  <a:pt x="58" y="150"/>
                </a:moveTo>
                <a:lnTo>
                  <a:pt x="58" y="150"/>
                </a:lnTo>
                <a:lnTo>
                  <a:pt x="54" y="152"/>
                </a:lnTo>
                <a:lnTo>
                  <a:pt x="52" y="154"/>
                </a:lnTo>
                <a:lnTo>
                  <a:pt x="50" y="156"/>
                </a:lnTo>
                <a:lnTo>
                  <a:pt x="48" y="160"/>
                </a:lnTo>
                <a:lnTo>
                  <a:pt x="48" y="160"/>
                </a:lnTo>
                <a:lnTo>
                  <a:pt x="50" y="164"/>
                </a:lnTo>
                <a:lnTo>
                  <a:pt x="52" y="166"/>
                </a:lnTo>
                <a:lnTo>
                  <a:pt x="54" y="168"/>
                </a:lnTo>
                <a:lnTo>
                  <a:pt x="58" y="168"/>
                </a:lnTo>
                <a:lnTo>
                  <a:pt x="58" y="168"/>
                </a:lnTo>
                <a:lnTo>
                  <a:pt x="62" y="168"/>
                </a:lnTo>
                <a:lnTo>
                  <a:pt x="64" y="166"/>
                </a:lnTo>
                <a:lnTo>
                  <a:pt x="66" y="164"/>
                </a:lnTo>
                <a:lnTo>
                  <a:pt x="68" y="160"/>
                </a:lnTo>
                <a:lnTo>
                  <a:pt x="68" y="160"/>
                </a:lnTo>
                <a:lnTo>
                  <a:pt x="66" y="156"/>
                </a:lnTo>
                <a:lnTo>
                  <a:pt x="64" y="154"/>
                </a:lnTo>
                <a:lnTo>
                  <a:pt x="62" y="152"/>
                </a:lnTo>
                <a:lnTo>
                  <a:pt x="58" y="150"/>
                </a:lnTo>
                <a:lnTo>
                  <a:pt x="58" y="150"/>
                </a:lnTo>
                <a:close/>
                <a:moveTo>
                  <a:pt x="32" y="102"/>
                </a:moveTo>
                <a:lnTo>
                  <a:pt x="32" y="102"/>
                </a:lnTo>
                <a:lnTo>
                  <a:pt x="28" y="102"/>
                </a:lnTo>
                <a:lnTo>
                  <a:pt x="26" y="104"/>
                </a:lnTo>
                <a:lnTo>
                  <a:pt x="24" y="108"/>
                </a:lnTo>
                <a:lnTo>
                  <a:pt x="24" y="112"/>
                </a:lnTo>
                <a:lnTo>
                  <a:pt x="24" y="112"/>
                </a:lnTo>
                <a:lnTo>
                  <a:pt x="24" y="114"/>
                </a:lnTo>
                <a:lnTo>
                  <a:pt x="26" y="118"/>
                </a:lnTo>
                <a:lnTo>
                  <a:pt x="28" y="120"/>
                </a:lnTo>
                <a:lnTo>
                  <a:pt x="32" y="120"/>
                </a:lnTo>
                <a:lnTo>
                  <a:pt x="32" y="120"/>
                </a:lnTo>
                <a:lnTo>
                  <a:pt x="36" y="120"/>
                </a:lnTo>
                <a:lnTo>
                  <a:pt x="38" y="118"/>
                </a:lnTo>
                <a:lnTo>
                  <a:pt x="40" y="114"/>
                </a:lnTo>
                <a:lnTo>
                  <a:pt x="42" y="112"/>
                </a:lnTo>
                <a:lnTo>
                  <a:pt x="42" y="112"/>
                </a:lnTo>
                <a:lnTo>
                  <a:pt x="40" y="108"/>
                </a:lnTo>
                <a:lnTo>
                  <a:pt x="38" y="104"/>
                </a:lnTo>
                <a:lnTo>
                  <a:pt x="36" y="102"/>
                </a:lnTo>
                <a:lnTo>
                  <a:pt x="32" y="102"/>
                </a:lnTo>
                <a:lnTo>
                  <a:pt x="32" y="102"/>
                </a:lnTo>
                <a:close/>
                <a:moveTo>
                  <a:pt x="108" y="102"/>
                </a:moveTo>
                <a:lnTo>
                  <a:pt x="108" y="102"/>
                </a:lnTo>
                <a:lnTo>
                  <a:pt x="104" y="102"/>
                </a:lnTo>
                <a:lnTo>
                  <a:pt x="102" y="104"/>
                </a:lnTo>
                <a:lnTo>
                  <a:pt x="100" y="108"/>
                </a:lnTo>
                <a:lnTo>
                  <a:pt x="98" y="112"/>
                </a:lnTo>
                <a:lnTo>
                  <a:pt x="98" y="112"/>
                </a:lnTo>
                <a:lnTo>
                  <a:pt x="100" y="114"/>
                </a:lnTo>
                <a:lnTo>
                  <a:pt x="102" y="118"/>
                </a:lnTo>
                <a:lnTo>
                  <a:pt x="104" y="120"/>
                </a:lnTo>
                <a:lnTo>
                  <a:pt x="108" y="120"/>
                </a:lnTo>
                <a:lnTo>
                  <a:pt x="108" y="120"/>
                </a:lnTo>
                <a:lnTo>
                  <a:pt x="112" y="120"/>
                </a:lnTo>
                <a:lnTo>
                  <a:pt x="114" y="118"/>
                </a:lnTo>
                <a:lnTo>
                  <a:pt x="116" y="114"/>
                </a:lnTo>
                <a:lnTo>
                  <a:pt x="116" y="112"/>
                </a:lnTo>
                <a:lnTo>
                  <a:pt x="116" y="112"/>
                </a:lnTo>
                <a:lnTo>
                  <a:pt x="116" y="108"/>
                </a:lnTo>
                <a:lnTo>
                  <a:pt x="114" y="104"/>
                </a:lnTo>
                <a:lnTo>
                  <a:pt x="112" y="102"/>
                </a:lnTo>
                <a:lnTo>
                  <a:pt x="108" y="102"/>
                </a:lnTo>
                <a:lnTo>
                  <a:pt x="108" y="102"/>
                </a:lnTo>
                <a:close/>
                <a:moveTo>
                  <a:pt x="84" y="102"/>
                </a:moveTo>
                <a:lnTo>
                  <a:pt x="84" y="102"/>
                </a:lnTo>
                <a:lnTo>
                  <a:pt x="80" y="102"/>
                </a:lnTo>
                <a:lnTo>
                  <a:pt x="76" y="104"/>
                </a:lnTo>
                <a:lnTo>
                  <a:pt x="74" y="108"/>
                </a:lnTo>
                <a:lnTo>
                  <a:pt x="74" y="112"/>
                </a:lnTo>
                <a:lnTo>
                  <a:pt x="74" y="112"/>
                </a:lnTo>
                <a:lnTo>
                  <a:pt x="74" y="114"/>
                </a:lnTo>
                <a:lnTo>
                  <a:pt x="76" y="118"/>
                </a:lnTo>
                <a:lnTo>
                  <a:pt x="80" y="120"/>
                </a:lnTo>
                <a:lnTo>
                  <a:pt x="84" y="120"/>
                </a:lnTo>
                <a:lnTo>
                  <a:pt x="84" y="120"/>
                </a:lnTo>
                <a:lnTo>
                  <a:pt x="86" y="120"/>
                </a:lnTo>
                <a:lnTo>
                  <a:pt x="90" y="118"/>
                </a:lnTo>
                <a:lnTo>
                  <a:pt x="92" y="114"/>
                </a:lnTo>
                <a:lnTo>
                  <a:pt x="92" y="112"/>
                </a:lnTo>
                <a:lnTo>
                  <a:pt x="92" y="112"/>
                </a:lnTo>
                <a:lnTo>
                  <a:pt x="92" y="108"/>
                </a:lnTo>
                <a:lnTo>
                  <a:pt x="90" y="104"/>
                </a:lnTo>
                <a:lnTo>
                  <a:pt x="86" y="102"/>
                </a:lnTo>
                <a:lnTo>
                  <a:pt x="84" y="102"/>
                </a:lnTo>
                <a:lnTo>
                  <a:pt x="84" y="102"/>
                </a:lnTo>
                <a:close/>
                <a:moveTo>
                  <a:pt x="58" y="102"/>
                </a:moveTo>
                <a:lnTo>
                  <a:pt x="58" y="102"/>
                </a:lnTo>
                <a:lnTo>
                  <a:pt x="54" y="102"/>
                </a:lnTo>
                <a:lnTo>
                  <a:pt x="52" y="104"/>
                </a:lnTo>
                <a:lnTo>
                  <a:pt x="50" y="108"/>
                </a:lnTo>
                <a:lnTo>
                  <a:pt x="48" y="112"/>
                </a:lnTo>
                <a:lnTo>
                  <a:pt x="48" y="112"/>
                </a:lnTo>
                <a:lnTo>
                  <a:pt x="50" y="114"/>
                </a:lnTo>
                <a:lnTo>
                  <a:pt x="52" y="118"/>
                </a:lnTo>
                <a:lnTo>
                  <a:pt x="54" y="120"/>
                </a:lnTo>
                <a:lnTo>
                  <a:pt x="58" y="120"/>
                </a:lnTo>
                <a:lnTo>
                  <a:pt x="58" y="120"/>
                </a:lnTo>
                <a:lnTo>
                  <a:pt x="62" y="120"/>
                </a:lnTo>
                <a:lnTo>
                  <a:pt x="64" y="118"/>
                </a:lnTo>
                <a:lnTo>
                  <a:pt x="66" y="114"/>
                </a:lnTo>
                <a:lnTo>
                  <a:pt x="68" y="112"/>
                </a:lnTo>
                <a:lnTo>
                  <a:pt x="68" y="112"/>
                </a:lnTo>
                <a:lnTo>
                  <a:pt x="66" y="108"/>
                </a:lnTo>
                <a:lnTo>
                  <a:pt x="64" y="104"/>
                </a:lnTo>
                <a:lnTo>
                  <a:pt x="62" y="102"/>
                </a:lnTo>
                <a:lnTo>
                  <a:pt x="58" y="102"/>
                </a:lnTo>
                <a:lnTo>
                  <a:pt x="58" y="102"/>
                </a:lnTo>
                <a:close/>
                <a:moveTo>
                  <a:pt x="108" y="78"/>
                </a:moveTo>
                <a:lnTo>
                  <a:pt x="108" y="78"/>
                </a:lnTo>
                <a:lnTo>
                  <a:pt x="104" y="78"/>
                </a:lnTo>
                <a:lnTo>
                  <a:pt x="102" y="80"/>
                </a:lnTo>
                <a:lnTo>
                  <a:pt x="100" y="82"/>
                </a:lnTo>
                <a:lnTo>
                  <a:pt x="98" y="86"/>
                </a:lnTo>
                <a:lnTo>
                  <a:pt x="98" y="86"/>
                </a:lnTo>
                <a:lnTo>
                  <a:pt x="100" y="90"/>
                </a:lnTo>
                <a:lnTo>
                  <a:pt x="102" y="92"/>
                </a:lnTo>
                <a:lnTo>
                  <a:pt x="104" y="94"/>
                </a:lnTo>
                <a:lnTo>
                  <a:pt x="108" y="96"/>
                </a:lnTo>
                <a:lnTo>
                  <a:pt x="108" y="96"/>
                </a:lnTo>
                <a:lnTo>
                  <a:pt x="112" y="94"/>
                </a:lnTo>
                <a:lnTo>
                  <a:pt x="114" y="92"/>
                </a:lnTo>
                <a:lnTo>
                  <a:pt x="116" y="90"/>
                </a:lnTo>
                <a:lnTo>
                  <a:pt x="116" y="86"/>
                </a:lnTo>
                <a:lnTo>
                  <a:pt x="116" y="86"/>
                </a:lnTo>
                <a:lnTo>
                  <a:pt x="116" y="82"/>
                </a:lnTo>
                <a:lnTo>
                  <a:pt x="114" y="80"/>
                </a:lnTo>
                <a:lnTo>
                  <a:pt x="112" y="78"/>
                </a:lnTo>
                <a:lnTo>
                  <a:pt x="108" y="78"/>
                </a:lnTo>
                <a:lnTo>
                  <a:pt x="108" y="78"/>
                </a:lnTo>
                <a:close/>
                <a:moveTo>
                  <a:pt x="84" y="78"/>
                </a:moveTo>
                <a:lnTo>
                  <a:pt x="84" y="78"/>
                </a:lnTo>
                <a:lnTo>
                  <a:pt x="80" y="78"/>
                </a:lnTo>
                <a:lnTo>
                  <a:pt x="76" y="80"/>
                </a:lnTo>
                <a:lnTo>
                  <a:pt x="74" y="82"/>
                </a:lnTo>
                <a:lnTo>
                  <a:pt x="74" y="86"/>
                </a:lnTo>
                <a:lnTo>
                  <a:pt x="74" y="86"/>
                </a:lnTo>
                <a:lnTo>
                  <a:pt x="74" y="90"/>
                </a:lnTo>
                <a:lnTo>
                  <a:pt x="76" y="92"/>
                </a:lnTo>
                <a:lnTo>
                  <a:pt x="80" y="94"/>
                </a:lnTo>
                <a:lnTo>
                  <a:pt x="84" y="96"/>
                </a:lnTo>
                <a:lnTo>
                  <a:pt x="84" y="96"/>
                </a:lnTo>
                <a:lnTo>
                  <a:pt x="86" y="94"/>
                </a:lnTo>
                <a:lnTo>
                  <a:pt x="90" y="92"/>
                </a:lnTo>
                <a:lnTo>
                  <a:pt x="92" y="90"/>
                </a:lnTo>
                <a:lnTo>
                  <a:pt x="92" y="86"/>
                </a:lnTo>
                <a:lnTo>
                  <a:pt x="92" y="86"/>
                </a:lnTo>
                <a:lnTo>
                  <a:pt x="92" y="82"/>
                </a:lnTo>
                <a:lnTo>
                  <a:pt x="90" y="80"/>
                </a:lnTo>
                <a:lnTo>
                  <a:pt x="86" y="78"/>
                </a:lnTo>
                <a:lnTo>
                  <a:pt x="84" y="78"/>
                </a:lnTo>
                <a:lnTo>
                  <a:pt x="84" y="78"/>
                </a:lnTo>
                <a:close/>
                <a:moveTo>
                  <a:pt x="58" y="78"/>
                </a:moveTo>
                <a:lnTo>
                  <a:pt x="58" y="78"/>
                </a:lnTo>
                <a:lnTo>
                  <a:pt x="54" y="78"/>
                </a:lnTo>
                <a:lnTo>
                  <a:pt x="52" y="80"/>
                </a:lnTo>
                <a:lnTo>
                  <a:pt x="50" y="82"/>
                </a:lnTo>
                <a:lnTo>
                  <a:pt x="48" y="86"/>
                </a:lnTo>
                <a:lnTo>
                  <a:pt x="48" y="86"/>
                </a:lnTo>
                <a:lnTo>
                  <a:pt x="50" y="90"/>
                </a:lnTo>
                <a:lnTo>
                  <a:pt x="52" y="92"/>
                </a:lnTo>
                <a:lnTo>
                  <a:pt x="54" y="94"/>
                </a:lnTo>
                <a:lnTo>
                  <a:pt x="58" y="96"/>
                </a:lnTo>
                <a:lnTo>
                  <a:pt x="58" y="96"/>
                </a:lnTo>
                <a:lnTo>
                  <a:pt x="62" y="94"/>
                </a:lnTo>
                <a:lnTo>
                  <a:pt x="64" y="92"/>
                </a:lnTo>
                <a:lnTo>
                  <a:pt x="66" y="90"/>
                </a:lnTo>
                <a:lnTo>
                  <a:pt x="68" y="86"/>
                </a:lnTo>
                <a:lnTo>
                  <a:pt x="68" y="86"/>
                </a:lnTo>
                <a:lnTo>
                  <a:pt x="66" y="82"/>
                </a:lnTo>
                <a:lnTo>
                  <a:pt x="64" y="80"/>
                </a:lnTo>
                <a:lnTo>
                  <a:pt x="62" y="78"/>
                </a:lnTo>
                <a:lnTo>
                  <a:pt x="58" y="78"/>
                </a:lnTo>
                <a:lnTo>
                  <a:pt x="58" y="78"/>
                </a:lnTo>
                <a:close/>
                <a:moveTo>
                  <a:pt x="18" y="18"/>
                </a:moveTo>
                <a:lnTo>
                  <a:pt x="18" y="62"/>
                </a:lnTo>
                <a:lnTo>
                  <a:pt x="122" y="62"/>
                </a:lnTo>
                <a:lnTo>
                  <a:pt x="122" y="18"/>
                </a:lnTo>
                <a:lnTo>
                  <a:pt x="18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92"/>
          <p:cNvSpPr>
            <a:spLocks noEditPoints="1"/>
          </p:cNvSpPr>
          <p:nvPr/>
        </p:nvSpPr>
        <p:spPr bwMode="auto">
          <a:xfrm>
            <a:off x="8053459" y="4803958"/>
            <a:ext cx="862606" cy="951840"/>
          </a:xfrm>
          <a:custGeom>
            <a:avLst/>
            <a:gdLst>
              <a:gd name="T0" fmla="*/ 60 w 174"/>
              <a:gd name="T1" fmla="*/ 130 h 192"/>
              <a:gd name="T2" fmla="*/ 52 w 174"/>
              <a:gd name="T3" fmla="*/ 150 h 192"/>
              <a:gd name="T4" fmla="*/ 40 w 174"/>
              <a:gd name="T5" fmla="*/ 164 h 192"/>
              <a:gd name="T6" fmla="*/ 24 w 174"/>
              <a:gd name="T7" fmla="*/ 146 h 192"/>
              <a:gd name="T8" fmla="*/ 8 w 174"/>
              <a:gd name="T9" fmla="*/ 136 h 192"/>
              <a:gd name="T10" fmla="*/ 24 w 174"/>
              <a:gd name="T11" fmla="*/ 114 h 192"/>
              <a:gd name="T12" fmla="*/ 30 w 174"/>
              <a:gd name="T13" fmla="*/ 124 h 192"/>
              <a:gd name="T14" fmla="*/ 40 w 174"/>
              <a:gd name="T15" fmla="*/ 130 h 192"/>
              <a:gd name="T16" fmla="*/ 22 w 174"/>
              <a:gd name="T17" fmla="*/ 94 h 192"/>
              <a:gd name="T18" fmla="*/ 6 w 174"/>
              <a:gd name="T19" fmla="*/ 76 h 192"/>
              <a:gd name="T20" fmla="*/ 4 w 174"/>
              <a:gd name="T21" fmla="*/ 58 h 192"/>
              <a:gd name="T22" fmla="*/ 12 w 174"/>
              <a:gd name="T23" fmla="*/ 44 h 192"/>
              <a:gd name="T24" fmla="*/ 24 w 174"/>
              <a:gd name="T25" fmla="*/ 36 h 192"/>
              <a:gd name="T26" fmla="*/ 52 w 174"/>
              <a:gd name="T27" fmla="*/ 26 h 192"/>
              <a:gd name="T28" fmla="*/ 66 w 174"/>
              <a:gd name="T29" fmla="*/ 36 h 192"/>
              <a:gd name="T30" fmla="*/ 84 w 174"/>
              <a:gd name="T31" fmla="*/ 48 h 192"/>
              <a:gd name="T32" fmla="*/ 64 w 174"/>
              <a:gd name="T33" fmla="*/ 62 h 192"/>
              <a:gd name="T34" fmla="*/ 52 w 174"/>
              <a:gd name="T35" fmla="*/ 80 h 192"/>
              <a:gd name="T36" fmla="*/ 66 w 174"/>
              <a:gd name="T37" fmla="*/ 108 h 192"/>
              <a:gd name="T38" fmla="*/ 66 w 174"/>
              <a:gd name="T39" fmla="*/ 108 h 192"/>
              <a:gd name="T40" fmla="*/ 52 w 174"/>
              <a:gd name="T41" fmla="*/ 132 h 192"/>
              <a:gd name="T42" fmla="*/ 114 w 174"/>
              <a:gd name="T43" fmla="*/ 0 h 192"/>
              <a:gd name="T44" fmla="*/ 88 w 174"/>
              <a:gd name="T45" fmla="*/ 144 h 192"/>
              <a:gd name="T46" fmla="*/ 106 w 174"/>
              <a:gd name="T47" fmla="*/ 154 h 192"/>
              <a:gd name="T48" fmla="*/ 126 w 174"/>
              <a:gd name="T49" fmla="*/ 156 h 192"/>
              <a:gd name="T50" fmla="*/ 158 w 174"/>
              <a:gd name="T51" fmla="*/ 148 h 192"/>
              <a:gd name="T52" fmla="*/ 150 w 174"/>
              <a:gd name="T53" fmla="*/ 130 h 192"/>
              <a:gd name="T54" fmla="*/ 126 w 174"/>
              <a:gd name="T55" fmla="*/ 138 h 192"/>
              <a:gd name="T56" fmla="*/ 100 w 174"/>
              <a:gd name="T57" fmla="*/ 128 h 192"/>
              <a:gd name="T58" fmla="*/ 144 w 174"/>
              <a:gd name="T59" fmla="*/ 116 h 192"/>
              <a:gd name="T60" fmla="*/ 102 w 174"/>
              <a:gd name="T61" fmla="*/ 96 h 192"/>
              <a:gd name="T62" fmla="*/ 104 w 174"/>
              <a:gd name="T63" fmla="*/ 86 h 192"/>
              <a:gd name="T64" fmla="*/ 118 w 174"/>
              <a:gd name="T65" fmla="*/ 60 h 192"/>
              <a:gd name="T66" fmla="*/ 136 w 174"/>
              <a:gd name="T67" fmla="*/ 60 h 192"/>
              <a:gd name="T68" fmla="*/ 156 w 174"/>
              <a:gd name="T69" fmla="*/ 70 h 192"/>
              <a:gd name="T70" fmla="*/ 174 w 174"/>
              <a:gd name="T71" fmla="*/ 62 h 192"/>
              <a:gd name="T72" fmla="*/ 170 w 174"/>
              <a:gd name="T73" fmla="*/ 58 h 192"/>
              <a:gd name="T74" fmla="*/ 140 w 174"/>
              <a:gd name="T75" fmla="*/ 42 h 192"/>
              <a:gd name="T76" fmla="*/ 118 w 174"/>
              <a:gd name="T77" fmla="*/ 40 h 192"/>
              <a:gd name="T78" fmla="*/ 40 w 174"/>
              <a:gd name="T79" fmla="*/ 50 h 192"/>
              <a:gd name="T80" fmla="*/ 30 w 174"/>
              <a:gd name="T81" fmla="*/ 56 h 192"/>
              <a:gd name="T82" fmla="*/ 26 w 174"/>
              <a:gd name="T83" fmla="*/ 64 h 192"/>
              <a:gd name="T84" fmla="*/ 30 w 174"/>
              <a:gd name="T85" fmla="*/ 72 h 192"/>
              <a:gd name="T86" fmla="*/ 40 w 174"/>
              <a:gd name="T87" fmla="*/ 7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4" h="192">
                <a:moveTo>
                  <a:pt x="52" y="132"/>
                </a:moveTo>
                <a:lnTo>
                  <a:pt x="52" y="132"/>
                </a:lnTo>
                <a:lnTo>
                  <a:pt x="60" y="130"/>
                </a:lnTo>
                <a:lnTo>
                  <a:pt x="56" y="150"/>
                </a:lnTo>
                <a:lnTo>
                  <a:pt x="56" y="150"/>
                </a:lnTo>
                <a:lnTo>
                  <a:pt x="52" y="150"/>
                </a:lnTo>
                <a:lnTo>
                  <a:pt x="52" y="158"/>
                </a:lnTo>
                <a:lnTo>
                  <a:pt x="52" y="164"/>
                </a:lnTo>
                <a:lnTo>
                  <a:pt x="40" y="164"/>
                </a:lnTo>
                <a:lnTo>
                  <a:pt x="40" y="150"/>
                </a:lnTo>
                <a:lnTo>
                  <a:pt x="40" y="150"/>
                </a:lnTo>
                <a:lnTo>
                  <a:pt x="24" y="146"/>
                </a:lnTo>
                <a:lnTo>
                  <a:pt x="12" y="140"/>
                </a:lnTo>
                <a:lnTo>
                  <a:pt x="12" y="140"/>
                </a:lnTo>
                <a:lnTo>
                  <a:pt x="8" y="136"/>
                </a:lnTo>
                <a:lnTo>
                  <a:pt x="4" y="130"/>
                </a:lnTo>
                <a:lnTo>
                  <a:pt x="0" y="116"/>
                </a:lnTo>
                <a:lnTo>
                  <a:pt x="24" y="114"/>
                </a:lnTo>
                <a:lnTo>
                  <a:pt x="24" y="114"/>
                </a:lnTo>
                <a:lnTo>
                  <a:pt x="26" y="120"/>
                </a:lnTo>
                <a:lnTo>
                  <a:pt x="30" y="124"/>
                </a:lnTo>
                <a:lnTo>
                  <a:pt x="30" y="124"/>
                </a:lnTo>
                <a:lnTo>
                  <a:pt x="34" y="128"/>
                </a:lnTo>
                <a:lnTo>
                  <a:pt x="40" y="130"/>
                </a:lnTo>
                <a:lnTo>
                  <a:pt x="40" y="98"/>
                </a:lnTo>
                <a:lnTo>
                  <a:pt x="40" y="98"/>
                </a:lnTo>
                <a:lnTo>
                  <a:pt x="22" y="94"/>
                </a:lnTo>
                <a:lnTo>
                  <a:pt x="12" y="86"/>
                </a:lnTo>
                <a:lnTo>
                  <a:pt x="12" y="86"/>
                </a:lnTo>
                <a:lnTo>
                  <a:pt x="6" y="76"/>
                </a:lnTo>
                <a:lnTo>
                  <a:pt x="4" y="64"/>
                </a:lnTo>
                <a:lnTo>
                  <a:pt x="4" y="64"/>
                </a:lnTo>
                <a:lnTo>
                  <a:pt x="4" y="58"/>
                </a:lnTo>
                <a:lnTo>
                  <a:pt x="6" y="52"/>
                </a:lnTo>
                <a:lnTo>
                  <a:pt x="8" y="48"/>
                </a:lnTo>
                <a:lnTo>
                  <a:pt x="12" y="44"/>
                </a:lnTo>
                <a:lnTo>
                  <a:pt x="12" y="44"/>
                </a:lnTo>
                <a:lnTo>
                  <a:pt x="18" y="40"/>
                </a:lnTo>
                <a:lnTo>
                  <a:pt x="24" y="36"/>
                </a:lnTo>
                <a:lnTo>
                  <a:pt x="40" y="34"/>
                </a:lnTo>
                <a:lnTo>
                  <a:pt x="40" y="26"/>
                </a:lnTo>
                <a:lnTo>
                  <a:pt x="52" y="26"/>
                </a:lnTo>
                <a:lnTo>
                  <a:pt x="52" y="34"/>
                </a:lnTo>
                <a:lnTo>
                  <a:pt x="52" y="34"/>
                </a:lnTo>
                <a:lnTo>
                  <a:pt x="66" y="36"/>
                </a:lnTo>
                <a:lnTo>
                  <a:pt x="78" y="42"/>
                </a:lnTo>
                <a:lnTo>
                  <a:pt x="78" y="42"/>
                </a:lnTo>
                <a:lnTo>
                  <a:pt x="84" y="48"/>
                </a:lnTo>
                <a:lnTo>
                  <a:pt x="80" y="62"/>
                </a:lnTo>
                <a:lnTo>
                  <a:pt x="64" y="62"/>
                </a:lnTo>
                <a:lnTo>
                  <a:pt x="64" y="62"/>
                </a:lnTo>
                <a:lnTo>
                  <a:pt x="60" y="56"/>
                </a:lnTo>
                <a:lnTo>
                  <a:pt x="52" y="50"/>
                </a:lnTo>
                <a:lnTo>
                  <a:pt x="52" y="80"/>
                </a:lnTo>
                <a:lnTo>
                  <a:pt x="52" y="80"/>
                </a:lnTo>
                <a:lnTo>
                  <a:pt x="72" y="86"/>
                </a:lnTo>
                <a:lnTo>
                  <a:pt x="66" y="108"/>
                </a:lnTo>
                <a:lnTo>
                  <a:pt x="66" y="108"/>
                </a:lnTo>
                <a:lnTo>
                  <a:pt x="66" y="108"/>
                </a:lnTo>
                <a:lnTo>
                  <a:pt x="66" y="108"/>
                </a:lnTo>
                <a:lnTo>
                  <a:pt x="60" y="104"/>
                </a:lnTo>
                <a:lnTo>
                  <a:pt x="52" y="102"/>
                </a:lnTo>
                <a:lnTo>
                  <a:pt x="52" y="132"/>
                </a:lnTo>
                <a:lnTo>
                  <a:pt x="52" y="132"/>
                </a:lnTo>
                <a:close/>
                <a:moveTo>
                  <a:pt x="128" y="4"/>
                </a:moveTo>
                <a:lnTo>
                  <a:pt x="114" y="0"/>
                </a:lnTo>
                <a:lnTo>
                  <a:pt x="62" y="188"/>
                </a:lnTo>
                <a:lnTo>
                  <a:pt x="74" y="192"/>
                </a:lnTo>
                <a:lnTo>
                  <a:pt x="88" y="144"/>
                </a:lnTo>
                <a:lnTo>
                  <a:pt x="88" y="144"/>
                </a:lnTo>
                <a:lnTo>
                  <a:pt x="96" y="150"/>
                </a:lnTo>
                <a:lnTo>
                  <a:pt x="106" y="154"/>
                </a:lnTo>
                <a:lnTo>
                  <a:pt x="116" y="156"/>
                </a:lnTo>
                <a:lnTo>
                  <a:pt x="126" y="156"/>
                </a:lnTo>
                <a:lnTo>
                  <a:pt x="126" y="156"/>
                </a:lnTo>
                <a:lnTo>
                  <a:pt x="138" y="156"/>
                </a:lnTo>
                <a:lnTo>
                  <a:pt x="148" y="152"/>
                </a:lnTo>
                <a:lnTo>
                  <a:pt x="158" y="148"/>
                </a:lnTo>
                <a:lnTo>
                  <a:pt x="168" y="142"/>
                </a:lnTo>
                <a:lnTo>
                  <a:pt x="150" y="130"/>
                </a:lnTo>
                <a:lnTo>
                  <a:pt x="150" y="130"/>
                </a:lnTo>
                <a:lnTo>
                  <a:pt x="140" y="136"/>
                </a:lnTo>
                <a:lnTo>
                  <a:pt x="126" y="138"/>
                </a:lnTo>
                <a:lnTo>
                  <a:pt x="126" y="138"/>
                </a:lnTo>
                <a:lnTo>
                  <a:pt x="116" y="138"/>
                </a:lnTo>
                <a:lnTo>
                  <a:pt x="108" y="134"/>
                </a:lnTo>
                <a:lnTo>
                  <a:pt x="100" y="128"/>
                </a:lnTo>
                <a:lnTo>
                  <a:pt x="94" y="120"/>
                </a:lnTo>
                <a:lnTo>
                  <a:pt x="96" y="116"/>
                </a:lnTo>
                <a:lnTo>
                  <a:pt x="144" y="116"/>
                </a:lnTo>
                <a:lnTo>
                  <a:pt x="144" y="106"/>
                </a:lnTo>
                <a:lnTo>
                  <a:pt x="100" y="106"/>
                </a:lnTo>
                <a:lnTo>
                  <a:pt x="102" y="96"/>
                </a:lnTo>
                <a:lnTo>
                  <a:pt x="144" y="96"/>
                </a:lnTo>
                <a:lnTo>
                  <a:pt x="144" y="86"/>
                </a:lnTo>
                <a:lnTo>
                  <a:pt x="104" y="86"/>
                </a:lnTo>
                <a:lnTo>
                  <a:pt x="112" y="62"/>
                </a:lnTo>
                <a:lnTo>
                  <a:pt x="112" y="62"/>
                </a:lnTo>
                <a:lnTo>
                  <a:pt x="118" y="60"/>
                </a:lnTo>
                <a:lnTo>
                  <a:pt x="126" y="58"/>
                </a:lnTo>
                <a:lnTo>
                  <a:pt x="126" y="58"/>
                </a:lnTo>
                <a:lnTo>
                  <a:pt x="136" y="60"/>
                </a:lnTo>
                <a:lnTo>
                  <a:pt x="142" y="62"/>
                </a:lnTo>
                <a:lnTo>
                  <a:pt x="150" y="66"/>
                </a:lnTo>
                <a:lnTo>
                  <a:pt x="156" y="70"/>
                </a:lnTo>
                <a:lnTo>
                  <a:pt x="156" y="70"/>
                </a:lnTo>
                <a:lnTo>
                  <a:pt x="156" y="72"/>
                </a:lnTo>
                <a:lnTo>
                  <a:pt x="174" y="62"/>
                </a:lnTo>
                <a:lnTo>
                  <a:pt x="174" y="62"/>
                </a:lnTo>
                <a:lnTo>
                  <a:pt x="170" y="58"/>
                </a:lnTo>
                <a:lnTo>
                  <a:pt x="170" y="58"/>
                </a:lnTo>
                <a:lnTo>
                  <a:pt x="160" y="50"/>
                </a:lnTo>
                <a:lnTo>
                  <a:pt x="150" y="44"/>
                </a:lnTo>
                <a:lnTo>
                  <a:pt x="140" y="42"/>
                </a:lnTo>
                <a:lnTo>
                  <a:pt x="126" y="40"/>
                </a:lnTo>
                <a:lnTo>
                  <a:pt x="126" y="40"/>
                </a:lnTo>
                <a:lnTo>
                  <a:pt x="118" y="40"/>
                </a:lnTo>
                <a:lnTo>
                  <a:pt x="128" y="4"/>
                </a:lnTo>
                <a:lnTo>
                  <a:pt x="128" y="4"/>
                </a:lnTo>
                <a:close/>
                <a:moveTo>
                  <a:pt x="40" y="50"/>
                </a:moveTo>
                <a:lnTo>
                  <a:pt x="40" y="50"/>
                </a:lnTo>
                <a:lnTo>
                  <a:pt x="34" y="52"/>
                </a:lnTo>
                <a:lnTo>
                  <a:pt x="30" y="56"/>
                </a:lnTo>
                <a:lnTo>
                  <a:pt x="30" y="56"/>
                </a:lnTo>
                <a:lnTo>
                  <a:pt x="28" y="60"/>
                </a:lnTo>
                <a:lnTo>
                  <a:pt x="26" y="64"/>
                </a:lnTo>
                <a:lnTo>
                  <a:pt x="26" y="64"/>
                </a:lnTo>
                <a:lnTo>
                  <a:pt x="28" y="68"/>
                </a:lnTo>
                <a:lnTo>
                  <a:pt x="30" y="72"/>
                </a:lnTo>
                <a:lnTo>
                  <a:pt x="30" y="72"/>
                </a:lnTo>
                <a:lnTo>
                  <a:pt x="34" y="74"/>
                </a:lnTo>
                <a:lnTo>
                  <a:pt x="40" y="76"/>
                </a:lnTo>
                <a:lnTo>
                  <a:pt x="40" y="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93"/>
          <p:cNvSpPr>
            <a:spLocks noEditPoints="1"/>
          </p:cNvSpPr>
          <p:nvPr/>
        </p:nvSpPr>
        <p:spPr bwMode="auto">
          <a:xfrm>
            <a:off x="9044960" y="4774213"/>
            <a:ext cx="951840" cy="872520"/>
          </a:xfrm>
          <a:custGeom>
            <a:avLst/>
            <a:gdLst>
              <a:gd name="T0" fmla="*/ 70 w 192"/>
              <a:gd name="T1" fmla="*/ 96 h 176"/>
              <a:gd name="T2" fmla="*/ 136 w 192"/>
              <a:gd name="T3" fmla="*/ 106 h 176"/>
              <a:gd name="T4" fmla="*/ 86 w 192"/>
              <a:gd name="T5" fmla="*/ 114 h 176"/>
              <a:gd name="T6" fmla="*/ 164 w 192"/>
              <a:gd name="T7" fmla="*/ 96 h 176"/>
              <a:gd name="T8" fmla="*/ 0 w 192"/>
              <a:gd name="T9" fmla="*/ 176 h 176"/>
              <a:gd name="T10" fmla="*/ 88 w 192"/>
              <a:gd name="T11" fmla="*/ 46 h 176"/>
              <a:gd name="T12" fmla="*/ 74 w 192"/>
              <a:gd name="T13" fmla="*/ 26 h 176"/>
              <a:gd name="T14" fmla="*/ 74 w 192"/>
              <a:gd name="T15" fmla="*/ 2 h 176"/>
              <a:gd name="T16" fmla="*/ 86 w 192"/>
              <a:gd name="T17" fmla="*/ 0 h 176"/>
              <a:gd name="T18" fmla="*/ 82 w 192"/>
              <a:gd name="T19" fmla="*/ 12 h 176"/>
              <a:gd name="T20" fmla="*/ 82 w 192"/>
              <a:gd name="T21" fmla="*/ 12 h 176"/>
              <a:gd name="T22" fmla="*/ 76 w 192"/>
              <a:gd name="T23" fmla="*/ 8 h 176"/>
              <a:gd name="T24" fmla="*/ 86 w 192"/>
              <a:gd name="T25" fmla="*/ 40 h 176"/>
              <a:gd name="T26" fmla="*/ 90 w 192"/>
              <a:gd name="T27" fmla="*/ 34 h 176"/>
              <a:gd name="T28" fmla="*/ 84 w 192"/>
              <a:gd name="T29" fmla="*/ 18 h 176"/>
              <a:gd name="T30" fmla="*/ 84 w 192"/>
              <a:gd name="T31" fmla="*/ 18 h 176"/>
              <a:gd name="T32" fmla="*/ 82 w 192"/>
              <a:gd name="T33" fmla="*/ 30 h 176"/>
              <a:gd name="T34" fmla="*/ 90 w 192"/>
              <a:gd name="T35" fmla="*/ 8 h 176"/>
              <a:gd name="T36" fmla="*/ 96 w 192"/>
              <a:gd name="T37" fmla="*/ 32 h 176"/>
              <a:gd name="T38" fmla="*/ 140 w 192"/>
              <a:gd name="T39" fmla="*/ 70 h 176"/>
              <a:gd name="T40" fmla="*/ 142 w 192"/>
              <a:gd name="T41" fmla="*/ 96 h 176"/>
              <a:gd name="T42" fmla="*/ 144 w 192"/>
              <a:gd name="T43" fmla="*/ 96 h 176"/>
              <a:gd name="T44" fmla="*/ 164 w 192"/>
              <a:gd name="T45" fmla="*/ 74 h 176"/>
              <a:gd name="T46" fmla="*/ 152 w 192"/>
              <a:gd name="T47" fmla="*/ 60 h 176"/>
              <a:gd name="T48" fmla="*/ 148 w 192"/>
              <a:gd name="T49" fmla="*/ 88 h 176"/>
              <a:gd name="T50" fmla="*/ 144 w 192"/>
              <a:gd name="T51" fmla="*/ 88 h 176"/>
              <a:gd name="T52" fmla="*/ 146 w 192"/>
              <a:gd name="T53" fmla="*/ 90 h 176"/>
              <a:gd name="T54" fmla="*/ 156 w 192"/>
              <a:gd name="T55" fmla="*/ 68 h 176"/>
              <a:gd name="T56" fmla="*/ 156 w 192"/>
              <a:gd name="T57" fmla="*/ 72 h 176"/>
              <a:gd name="T58" fmla="*/ 152 w 192"/>
              <a:gd name="T59" fmla="*/ 84 h 176"/>
              <a:gd name="T60" fmla="*/ 154 w 192"/>
              <a:gd name="T61" fmla="*/ 76 h 176"/>
              <a:gd name="T62" fmla="*/ 150 w 192"/>
              <a:gd name="T63" fmla="*/ 66 h 176"/>
              <a:gd name="T64" fmla="*/ 138 w 192"/>
              <a:gd name="T65" fmla="*/ 86 h 176"/>
              <a:gd name="T66" fmla="*/ 152 w 192"/>
              <a:gd name="T67" fmla="*/ 64 h 176"/>
              <a:gd name="T68" fmla="*/ 94 w 192"/>
              <a:gd name="T69" fmla="*/ 52 h 176"/>
              <a:gd name="T70" fmla="*/ 80 w 192"/>
              <a:gd name="T71" fmla="*/ 66 h 176"/>
              <a:gd name="T72" fmla="*/ 84 w 192"/>
              <a:gd name="T73" fmla="*/ 76 h 176"/>
              <a:gd name="T74" fmla="*/ 120 w 192"/>
              <a:gd name="T75" fmla="*/ 84 h 176"/>
              <a:gd name="T76" fmla="*/ 120 w 192"/>
              <a:gd name="T77" fmla="*/ 62 h 176"/>
              <a:gd name="T78" fmla="*/ 92 w 192"/>
              <a:gd name="T79" fmla="*/ 68 h 176"/>
              <a:gd name="T80" fmla="*/ 86 w 192"/>
              <a:gd name="T81" fmla="*/ 68 h 176"/>
              <a:gd name="T82" fmla="*/ 116 w 192"/>
              <a:gd name="T83" fmla="*/ 76 h 176"/>
              <a:gd name="T84" fmla="*/ 116 w 192"/>
              <a:gd name="T85" fmla="*/ 76 h 176"/>
              <a:gd name="T86" fmla="*/ 110 w 192"/>
              <a:gd name="T87" fmla="*/ 80 h 176"/>
              <a:gd name="T88" fmla="*/ 98 w 192"/>
              <a:gd name="T89" fmla="*/ 70 h 176"/>
              <a:gd name="T90" fmla="*/ 104 w 192"/>
              <a:gd name="T91" fmla="*/ 72 h 176"/>
              <a:gd name="T92" fmla="*/ 120 w 192"/>
              <a:gd name="T93" fmla="*/ 70 h 176"/>
              <a:gd name="T94" fmla="*/ 92 w 192"/>
              <a:gd name="T95" fmla="*/ 60 h 176"/>
              <a:gd name="T96" fmla="*/ 116 w 192"/>
              <a:gd name="T97" fmla="*/ 68 h 176"/>
              <a:gd name="T98" fmla="*/ 178 w 192"/>
              <a:gd name="T99" fmla="*/ 20 h 176"/>
              <a:gd name="T100" fmla="*/ 178 w 192"/>
              <a:gd name="T101" fmla="*/ 42 h 176"/>
              <a:gd name="T102" fmla="*/ 138 w 192"/>
              <a:gd name="T103" fmla="*/ 50 h 176"/>
              <a:gd name="T104" fmla="*/ 134 w 192"/>
              <a:gd name="T105" fmla="*/ 38 h 176"/>
              <a:gd name="T106" fmla="*/ 152 w 192"/>
              <a:gd name="T107" fmla="*/ 20 h 176"/>
              <a:gd name="T108" fmla="*/ 148 w 192"/>
              <a:gd name="T109" fmla="*/ 42 h 176"/>
              <a:gd name="T110" fmla="*/ 144 w 192"/>
              <a:gd name="T111" fmla="*/ 48 h 176"/>
              <a:gd name="T112" fmla="*/ 176 w 192"/>
              <a:gd name="T113" fmla="*/ 36 h 176"/>
              <a:gd name="T114" fmla="*/ 174 w 192"/>
              <a:gd name="T115" fmla="*/ 38 h 176"/>
              <a:gd name="T116" fmla="*/ 174 w 192"/>
              <a:gd name="T117" fmla="*/ 38 h 176"/>
              <a:gd name="T118" fmla="*/ 154 w 192"/>
              <a:gd name="T119" fmla="*/ 40 h 176"/>
              <a:gd name="T120" fmla="*/ 164 w 192"/>
              <a:gd name="T121" fmla="*/ 42 h 176"/>
              <a:gd name="T122" fmla="*/ 144 w 192"/>
              <a:gd name="T123" fmla="*/ 34 h 176"/>
              <a:gd name="T124" fmla="*/ 156 w 192"/>
              <a:gd name="T125" fmla="*/ 3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2" h="176">
                <a:moveTo>
                  <a:pt x="0" y="176"/>
                </a:moveTo>
                <a:lnTo>
                  <a:pt x="0" y="176"/>
                </a:lnTo>
                <a:lnTo>
                  <a:pt x="12" y="156"/>
                </a:lnTo>
                <a:lnTo>
                  <a:pt x="24" y="138"/>
                </a:lnTo>
                <a:lnTo>
                  <a:pt x="36" y="120"/>
                </a:lnTo>
                <a:lnTo>
                  <a:pt x="52" y="106"/>
                </a:lnTo>
                <a:lnTo>
                  <a:pt x="70" y="96"/>
                </a:lnTo>
                <a:lnTo>
                  <a:pt x="78" y="92"/>
                </a:lnTo>
                <a:lnTo>
                  <a:pt x="90" y="90"/>
                </a:lnTo>
                <a:lnTo>
                  <a:pt x="100" y="88"/>
                </a:lnTo>
                <a:lnTo>
                  <a:pt x="110" y="90"/>
                </a:lnTo>
                <a:lnTo>
                  <a:pt x="122" y="92"/>
                </a:lnTo>
                <a:lnTo>
                  <a:pt x="136" y="96"/>
                </a:lnTo>
                <a:lnTo>
                  <a:pt x="136" y="106"/>
                </a:lnTo>
                <a:lnTo>
                  <a:pt x="136" y="106"/>
                </a:lnTo>
                <a:lnTo>
                  <a:pt x="130" y="110"/>
                </a:lnTo>
                <a:lnTo>
                  <a:pt x="120" y="112"/>
                </a:lnTo>
                <a:lnTo>
                  <a:pt x="106" y="114"/>
                </a:lnTo>
                <a:lnTo>
                  <a:pt x="86" y="110"/>
                </a:lnTo>
                <a:lnTo>
                  <a:pt x="86" y="114"/>
                </a:lnTo>
                <a:lnTo>
                  <a:pt x="86" y="114"/>
                </a:lnTo>
                <a:lnTo>
                  <a:pt x="100" y="116"/>
                </a:lnTo>
                <a:lnTo>
                  <a:pt x="112" y="118"/>
                </a:lnTo>
                <a:lnTo>
                  <a:pt x="124" y="118"/>
                </a:lnTo>
                <a:lnTo>
                  <a:pt x="134" y="116"/>
                </a:lnTo>
                <a:lnTo>
                  <a:pt x="144" y="112"/>
                </a:lnTo>
                <a:lnTo>
                  <a:pt x="154" y="104"/>
                </a:lnTo>
                <a:lnTo>
                  <a:pt x="164" y="96"/>
                </a:lnTo>
                <a:lnTo>
                  <a:pt x="172" y="84"/>
                </a:lnTo>
                <a:lnTo>
                  <a:pt x="192" y="84"/>
                </a:lnTo>
                <a:lnTo>
                  <a:pt x="154" y="142"/>
                </a:lnTo>
                <a:lnTo>
                  <a:pt x="74" y="146"/>
                </a:lnTo>
                <a:lnTo>
                  <a:pt x="66" y="174"/>
                </a:lnTo>
                <a:lnTo>
                  <a:pt x="0" y="176"/>
                </a:lnTo>
                <a:lnTo>
                  <a:pt x="0" y="176"/>
                </a:lnTo>
                <a:close/>
                <a:moveTo>
                  <a:pt x="102" y="18"/>
                </a:moveTo>
                <a:lnTo>
                  <a:pt x="102" y="18"/>
                </a:lnTo>
                <a:lnTo>
                  <a:pt x="104" y="32"/>
                </a:lnTo>
                <a:lnTo>
                  <a:pt x="104" y="32"/>
                </a:lnTo>
                <a:lnTo>
                  <a:pt x="102" y="38"/>
                </a:lnTo>
                <a:lnTo>
                  <a:pt x="100" y="42"/>
                </a:lnTo>
                <a:lnTo>
                  <a:pt x="88" y="46"/>
                </a:lnTo>
                <a:lnTo>
                  <a:pt x="88" y="46"/>
                </a:lnTo>
                <a:lnTo>
                  <a:pt x="88" y="46"/>
                </a:lnTo>
                <a:lnTo>
                  <a:pt x="88" y="46"/>
                </a:lnTo>
                <a:lnTo>
                  <a:pt x="84" y="44"/>
                </a:lnTo>
                <a:lnTo>
                  <a:pt x="80" y="40"/>
                </a:lnTo>
                <a:lnTo>
                  <a:pt x="80" y="40"/>
                </a:lnTo>
                <a:lnTo>
                  <a:pt x="74" y="26"/>
                </a:lnTo>
                <a:lnTo>
                  <a:pt x="74" y="26"/>
                </a:lnTo>
                <a:lnTo>
                  <a:pt x="70" y="12"/>
                </a:lnTo>
                <a:lnTo>
                  <a:pt x="70" y="12"/>
                </a:lnTo>
                <a:lnTo>
                  <a:pt x="72" y="6"/>
                </a:lnTo>
                <a:lnTo>
                  <a:pt x="74" y="2"/>
                </a:lnTo>
                <a:lnTo>
                  <a:pt x="74" y="2"/>
                </a:lnTo>
                <a:lnTo>
                  <a:pt x="74" y="2"/>
                </a:lnTo>
                <a:lnTo>
                  <a:pt x="74" y="2"/>
                </a:lnTo>
                <a:lnTo>
                  <a:pt x="74" y="2"/>
                </a:lnTo>
                <a:lnTo>
                  <a:pt x="74" y="2"/>
                </a:lnTo>
                <a:lnTo>
                  <a:pt x="74" y="2"/>
                </a:lnTo>
                <a:lnTo>
                  <a:pt x="86" y="0"/>
                </a:lnTo>
                <a:lnTo>
                  <a:pt x="86" y="0"/>
                </a:lnTo>
                <a:lnTo>
                  <a:pt x="86" y="0"/>
                </a:lnTo>
                <a:lnTo>
                  <a:pt x="86" y="0"/>
                </a:lnTo>
                <a:lnTo>
                  <a:pt x="90" y="0"/>
                </a:lnTo>
                <a:lnTo>
                  <a:pt x="96" y="4"/>
                </a:lnTo>
                <a:lnTo>
                  <a:pt x="96" y="4"/>
                </a:lnTo>
                <a:lnTo>
                  <a:pt x="102" y="18"/>
                </a:lnTo>
                <a:lnTo>
                  <a:pt x="102" y="18"/>
                </a:lnTo>
                <a:close/>
                <a:moveTo>
                  <a:pt x="82" y="12"/>
                </a:moveTo>
                <a:lnTo>
                  <a:pt x="76" y="14"/>
                </a:lnTo>
                <a:lnTo>
                  <a:pt x="76" y="14"/>
                </a:lnTo>
                <a:lnTo>
                  <a:pt x="76" y="16"/>
                </a:lnTo>
                <a:lnTo>
                  <a:pt x="82" y="14"/>
                </a:lnTo>
                <a:lnTo>
                  <a:pt x="82" y="14"/>
                </a:lnTo>
                <a:lnTo>
                  <a:pt x="82" y="12"/>
                </a:lnTo>
                <a:lnTo>
                  <a:pt x="82" y="12"/>
                </a:lnTo>
                <a:close/>
                <a:moveTo>
                  <a:pt x="76" y="10"/>
                </a:moveTo>
                <a:lnTo>
                  <a:pt x="82" y="8"/>
                </a:lnTo>
                <a:lnTo>
                  <a:pt x="82" y="8"/>
                </a:lnTo>
                <a:lnTo>
                  <a:pt x="82" y="8"/>
                </a:lnTo>
                <a:lnTo>
                  <a:pt x="82" y="6"/>
                </a:lnTo>
                <a:lnTo>
                  <a:pt x="76" y="8"/>
                </a:lnTo>
                <a:lnTo>
                  <a:pt x="76" y="8"/>
                </a:lnTo>
                <a:lnTo>
                  <a:pt x="76" y="8"/>
                </a:lnTo>
                <a:lnTo>
                  <a:pt x="76" y="10"/>
                </a:lnTo>
                <a:lnTo>
                  <a:pt x="76" y="10"/>
                </a:lnTo>
                <a:close/>
                <a:moveTo>
                  <a:pt x="92" y="36"/>
                </a:moveTo>
                <a:lnTo>
                  <a:pt x="86" y="38"/>
                </a:lnTo>
                <a:lnTo>
                  <a:pt x="86" y="38"/>
                </a:lnTo>
                <a:lnTo>
                  <a:pt x="86" y="40"/>
                </a:lnTo>
                <a:lnTo>
                  <a:pt x="86" y="40"/>
                </a:lnTo>
                <a:lnTo>
                  <a:pt x="92" y="38"/>
                </a:lnTo>
                <a:lnTo>
                  <a:pt x="92" y="38"/>
                </a:lnTo>
                <a:lnTo>
                  <a:pt x="92" y="36"/>
                </a:lnTo>
                <a:lnTo>
                  <a:pt x="92" y="36"/>
                </a:lnTo>
                <a:close/>
                <a:moveTo>
                  <a:pt x="84" y="36"/>
                </a:moveTo>
                <a:lnTo>
                  <a:pt x="90" y="34"/>
                </a:lnTo>
                <a:lnTo>
                  <a:pt x="90" y="34"/>
                </a:lnTo>
                <a:lnTo>
                  <a:pt x="88" y="32"/>
                </a:lnTo>
                <a:lnTo>
                  <a:pt x="84" y="34"/>
                </a:lnTo>
                <a:lnTo>
                  <a:pt x="84" y="34"/>
                </a:lnTo>
                <a:lnTo>
                  <a:pt x="84" y="36"/>
                </a:lnTo>
                <a:lnTo>
                  <a:pt x="84" y="36"/>
                </a:lnTo>
                <a:close/>
                <a:moveTo>
                  <a:pt x="84" y="18"/>
                </a:moveTo>
                <a:lnTo>
                  <a:pt x="78" y="20"/>
                </a:lnTo>
                <a:lnTo>
                  <a:pt x="78" y="20"/>
                </a:lnTo>
                <a:lnTo>
                  <a:pt x="78" y="22"/>
                </a:lnTo>
                <a:lnTo>
                  <a:pt x="84" y="20"/>
                </a:lnTo>
                <a:lnTo>
                  <a:pt x="84" y="20"/>
                </a:lnTo>
                <a:lnTo>
                  <a:pt x="84" y="18"/>
                </a:lnTo>
                <a:lnTo>
                  <a:pt x="84" y="18"/>
                </a:lnTo>
                <a:close/>
                <a:moveTo>
                  <a:pt x="82" y="30"/>
                </a:moveTo>
                <a:lnTo>
                  <a:pt x="86" y="28"/>
                </a:lnTo>
                <a:lnTo>
                  <a:pt x="86" y="28"/>
                </a:lnTo>
                <a:lnTo>
                  <a:pt x="86" y="26"/>
                </a:lnTo>
                <a:lnTo>
                  <a:pt x="80" y="28"/>
                </a:lnTo>
                <a:lnTo>
                  <a:pt x="80" y="28"/>
                </a:lnTo>
                <a:lnTo>
                  <a:pt x="82" y="30"/>
                </a:lnTo>
                <a:lnTo>
                  <a:pt x="82" y="30"/>
                </a:lnTo>
                <a:close/>
                <a:moveTo>
                  <a:pt x="98" y="32"/>
                </a:moveTo>
                <a:lnTo>
                  <a:pt x="98" y="32"/>
                </a:lnTo>
                <a:lnTo>
                  <a:pt x="96" y="20"/>
                </a:lnTo>
                <a:lnTo>
                  <a:pt x="96" y="20"/>
                </a:lnTo>
                <a:lnTo>
                  <a:pt x="90" y="8"/>
                </a:lnTo>
                <a:lnTo>
                  <a:pt x="90" y="8"/>
                </a:lnTo>
                <a:lnTo>
                  <a:pt x="88" y="6"/>
                </a:lnTo>
                <a:lnTo>
                  <a:pt x="88" y="6"/>
                </a:lnTo>
                <a:lnTo>
                  <a:pt x="88" y="8"/>
                </a:lnTo>
                <a:lnTo>
                  <a:pt x="88" y="8"/>
                </a:lnTo>
                <a:lnTo>
                  <a:pt x="90" y="22"/>
                </a:lnTo>
                <a:lnTo>
                  <a:pt x="90" y="22"/>
                </a:lnTo>
                <a:lnTo>
                  <a:pt x="96" y="32"/>
                </a:lnTo>
                <a:lnTo>
                  <a:pt x="96" y="32"/>
                </a:lnTo>
                <a:lnTo>
                  <a:pt x="98" y="36"/>
                </a:lnTo>
                <a:lnTo>
                  <a:pt x="98" y="36"/>
                </a:lnTo>
                <a:lnTo>
                  <a:pt x="98" y="32"/>
                </a:lnTo>
                <a:lnTo>
                  <a:pt x="98" y="32"/>
                </a:lnTo>
                <a:close/>
                <a:moveTo>
                  <a:pt x="140" y="70"/>
                </a:moveTo>
                <a:lnTo>
                  <a:pt x="140" y="70"/>
                </a:lnTo>
                <a:lnTo>
                  <a:pt x="134" y="82"/>
                </a:lnTo>
                <a:lnTo>
                  <a:pt x="134" y="82"/>
                </a:lnTo>
                <a:lnTo>
                  <a:pt x="132" y="86"/>
                </a:lnTo>
                <a:lnTo>
                  <a:pt x="134" y="90"/>
                </a:lnTo>
                <a:lnTo>
                  <a:pt x="134" y="90"/>
                </a:lnTo>
                <a:lnTo>
                  <a:pt x="134" y="90"/>
                </a:lnTo>
                <a:lnTo>
                  <a:pt x="142" y="96"/>
                </a:lnTo>
                <a:lnTo>
                  <a:pt x="142" y="96"/>
                </a:lnTo>
                <a:lnTo>
                  <a:pt x="142" y="96"/>
                </a:lnTo>
                <a:lnTo>
                  <a:pt x="142" y="96"/>
                </a:lnTo>
                <a:lnTo>
                  <a:pt x="142" y="96"/>
                </a:lnTo>
                <a:lnTo>
                  <a:pt x="144" y="96"/>
                </a:lnTo>
                <a:lnTo>
                  <a:pt x="144" y="96"/>
                </a:lnTo>
                <a:lnTo>
                  <a:pt x="144" y="96"/>
                </a:lnTo>
                <a:lnTo>
                  <a:pt x="146" y="96"/>
                </a:lnTo>
                <a:lnTo>
                  <a:pt x="152" y="94"/>
                </a:lnTo>
                <a:lnTo>
                  <a:pt x="152" y="94"/>
                </a:lnTo>
                <a:lnTo>
                  <a:pt x="158" y="84"/>
                </a:lnTo>
                <a:lnTo>
                  <a:pt x="158" y="84"/>
                </a:lnTo>
                <a:lnTo>
                  <a:pt x="164" y="74"/>
                </a:lnTo>
                <a:lnTo>
                  <a:pt x="164" y="74"/>
                </a:lnTo>
                <a:lnTo>
                  <a:pt x="166" y="70"/>
                </a:lnTo>
                <a:lnTo>
                  <a:pt x="164" y="66"/>
                </a:lnTo>
                <a:lnTo>
                  <a:pt x="164" y="66"/>
                </a:lnTo>
                <a:lnTo>
                  <a:pt x="164" y="66"/>
                </a:lnTo>
                <a:lnTo>
                  <a:pt x="156" y="60"/>
                </a:lnTo>
                <a:lnTo>
                  <a:pt x="156" y="60"/>
                </a:lnTo>
                <a:lnTo>
                  <a:pt x="152" y="60"/>
                </a:lnTo>
                <a:lnTo>
                  <a:pt x="148" y="62"/>
                </a:lnTo>
                <a:lnTo>
                  <a:pt x="148" y="62"/>
                </a:lnTo>
                <a:lnTo>
                  <a:pt x="140" y="70"/>
                </a:lnTo>
                <a:lnTo>
                  <a:pt x="140" y="70"/>
                </a:lnTo>
                <a:close/>
                <a:moveTo>
                  <a:pt x="144" y="86"/>
                </a:moveTo>
                <a:lnTo>
                  <a:pt x="148" y="88"/>
                </a:lnTo>
                <a:lnTo>
                  <a:pt x="148" y="88"/>
                </a:lnTo>
                <a:lnTo>
                  <a:pt x="150" y="88"/>
                </a:lnTo>
                <a:lnTo>
                  <a:pt x="146" y="86"/>
                </a:lnTo>
                <a:lnTo>
                  <a:pt x="146" y="86"/>
                </a:lnTo>
                <a:lnTo>
                  <a:pt x="144" y="86"/>
                </a:lnTo>
                <a:lnTo>
                  <a:pt x="144" y="86"/>
                </a:lnTo>
                <a:close/>
                <a:moveTo>
                  <a:pt x="146" y="90"/>
                </a:moveTo>
                <a:lnTo>
                  <a:pt x="144" y="88"/>
                </a:lnTo>
                <a:lnTo>
                  <a:pt x="142" y="88"/>
                </a:lnTo>
                <a:lnTo>
                  <a:pt x="142" y="88"/>
                </a:lnTo>
                <a:lnTo>
                  <a:pt x="142" y="88"/>
                </a:lnTo>
                <a:lnTo>
                  <a:pt x="146" y="92"/>
                </a:lnTo>
                <a:lnTo>
                  <a:pt x="146" y="92"/>
                </a:lnTo>
                <a:lnTo>
                  <a:pt x="146" y="92"/>
                </a:lnTo>
                <a:lnTo>
                  <a:pt x="146" y="90"/>
                </a:lnTo>
                <a:lnTo>
                  <a:pt x="146" y="90"/>
                </a:lnTo>
                <a:close/>
                <a:moveTo>
                  <a:pt x="156" y="68"/>
                </a:moveTo>
                <a:lnTo>
                  <a:pt x="160" y="70"/>
                </a:lnTo>
                <a:lnTo>
                  <a:pt x="160" y="70"/>
                </a:lnTo>
                <a:lnTo>
                  <a:pt x="160" y="70"/>
                </a:lnTo>
                <a:lnTo>
                  <a:pt x="160" y="70"/>
                </a:lnTo>
                <a:lnTo>
                  <a:pt x="156" y="68"/>
                </a:lnTo>
                <a:lnTo>
                  <a:pt x="156" y="68"/>
                </a:lnTo>
                <a:lnTo>
                  <a:pt x="156" y="68"/>
                </a:lnTo>
                <a:lnTo>
                  <a:pt x="156" y="68"/>
                </a:lnTo>
                <a:close/>
                <a:moveTo>
                  <a:pt x="160" y="72"/>
                </a:moveTo>
                <a:lnTo>
                  <a:pt x="156" y="70"/>
                </a:lnTo>
                <a:lnTo>
                  <a:pt x="156" y="70"/>
                </a:lnTo>
                <a:lnTo>
                  <a:pt x="156" y="72"/>
                </a:lnTo>
                <a:lnTo>
                  <a:pt x="158" y="74"/>
                </a:lnTo>
                <a:lnTo>
                  <a:pt x="158" y="74"/>
                </a:lnTo>
                <a:lnTo>
                  <a:pt x="160" y="72"/>
                </a:lnTo>
                <a:lnTo>
                  <a:pt x="160" y="72"/>
                </a:lnTo>
                <a:close/>
                <a:moveTo>
                  <a:pt x="148" y="82"/>
                </a:moveTo>
                <a:lnTo>
                  <a:pt x="152" y="84"/>
                </a:lnTo>
                <a:lnTo>
                  <a:pt x="152" y="84"/>
                </a:lnTo>
                <a:lnTo>
                  <a:pt x="154" y="84"/>
                </a:lnTo>
                <a:lnTo>
                  <a:pt x="150" y="80"/>
                </a:lnTo>
                <a:lnTo>
                  <a:pt x="150" y="80"/>
                </a:lnTo>
                <a:lnTo>
                  <a:pt x="148" y="82"/>
                </a:lnTo>
                <a:lnTo>
                  <a:pt x="148" y="82"/>
                </a:lnTo>
                <a:close/>
                <a:moveTo>
                  <a:pt x="158" y="78"/>
                </a:moveTo>
                <a:lnTo>
                  <a:pt x="154" y="76"/>
                </a:lnTo>
                <a:lnTo>
                  <a:pt x="154" y="76"/>
                </a:lnTo>
                <a:lnTo>
                  <a:pt x="152" y="76"/>
                </a:lnTo>
                <a:lnTo>
                  <a:pt x="156" y="80"/>
                </a:lnTo>
                <a:lnTo>
                  <a:pt x="156" y="80"/>
                </a:lnTo>
                <a:lnTo>
                  <a:pt x="158" y="78"/>
                </a:lnTo>
                <a:lnTo>
                  <a:pt x="158" y="78"/>
                </a:lnTo>
                <a:close/>
                <a:moveTo>
                  <a:pt x="150" y="66"/>
                </a:moveTo>
                <a:lnTo>
                  <a:pt x="150" y="66"/>
                </a:lnTo>
                <a:lnTo>
                  <a:pt x="144" y="74"/>
                </a:lnTo>
                <a:lnTo>
                  <a:pt x="144" y="74"/>
                </a:lnTo>
                <a:lnTo>
                  <a:pt x="138" y="82"/>
                </a:lnTo>
                <a:lnTo>
                  <a:pt x="138" y="82"/>
                </a:lnTo>
                <a:lnTo>
                  <a:pt x="138" y="86"/>
                </a:lnTo>
                <a:lnTo>
                  <a:pt x="138" y="86"/>
                </a:lnTo>
                <a:lnTo>
                  <a:pt x="140" y="84"/>
                </a:lnTo>
                <a:lnTo>
                  <a:pt x="140" y="84"/>
                </a:lnTo>
                <a:lnTo>
                  <a:pt x="146" y="76"/>
                </a:lnTo>
                <a:lnTo>
                  <a:pt x="146" y="76"/>
                </a:lnTo>
                <a:lnTo>
                  <a:pt x="152" y="66"/>
                </a:lnTo>
                <a:lnTo>
                  <a:pt x="152" y="66"/>
                </a:lnTo>
                <a:lnTo>
                  <a:pt x="152" y="64"/>
                </a:lnTo>
                <a:lnTo>
                  <a:pt x="152" y="64"/>
                </a:lnTo>
                <a:lnTo>
                  <a:pt x="150" y="66"/>
                </a:lnTo>
                <a:lnTo>
                  <a:pt x="150" y="66"/>
                </a:lnTo>
                <a:close/>
                <a:moveTo>
                  <a:pt x="108" y="56"/>
                </a:moveTo>
                <a:lnTo>
                  <a:pt x="108" y="56"/>
                </a:lnTo>
                <a:lnTo>
                  <a:pt x="94" y="52"/>
                </a:lnTo>
                <a:lnTo>
                  <a:pt x="94" y="52"/>
                </a:lnTo>
                <a:lnTo>
                  <a:pt x="88" y="52"/>
                </a:lnTo>
                <a:lnTo>
                  <a:pt x="84" y="56"/>
                </a:lnTo>
                <a:lnTo>
                  <a:pt x="84" y="56"/>
                </a:lnTo>
                <a:lnTo>
                  <a:pt x="84" y="56"/>
                </a:lnTo>
                <a:lnTo>
                  <a:pt x="80" y="66"/>
                </a:lnTo>
                <a:lnTo>
                  <a:pt x="80" y="66"/>
                </a:lnTo>
                <a:lnTo>
                  <a:pt x="80" y="66"/>
                </a:lnTo>
                <a:lnTo>
                  <a:pt x="80" y="66"/>
                </a:lnTo>
                <a:lnTo>
                  <a:pt x="80" y="66"/>
                </a:lnTo>
                <a:lnTo>
                  <a:pt x="80" y="68"/>
                </a:lnTo>
                <a:lnTo>
                  <a:pt x="80" y="68"/>
                </a:lnTo>
                <a:lnTo>
                  <a:pt x="80" y="68"/>
                </a:lnTo>
                <a:lnTo>
                  <a:pt x="80" y="72"/>
                </a:lnTo>
                <a:lnTo>
                  <a:pt x="84" y="76"/>
                </a:lnTo>
                <a:lnTo>
                  <a:pt x="84" y="76"/>
                </a:lnTo>
                <a:lnTo>
                  <a:pt x="96" y="82"/>
                </a:lnTo>
                <a:lnTo>
                  <a:pt x="96" y="82"/>
                </a:lnTo>
                <a:lnTo>
                  <a:pt x="110" y="86"/>
                </a:lnTo>
                <a:lnTo>
                  <a:pt x="110" y="86"/>
                </a:lnTo>
                <a:lnTo>
                  <a:pt x="118" y="86"/>
                </a:lnTo>
                <a:lnTo>
                  <a:pt x="120" y="84"/>
                </a:lnTo>
                <a:lnTo>
                  <a:pt x="120" y="84"/>
                </a:lnTo>
                <a:lnTo>
                  <a:pt x="120" y="84"/>
                </a:lnTo>
                <a:lnTo>
                  <a:pt x="126" y="72"/>
                </a:lnTo>
                <a:lnTo>
                  <a:pt x="126" y="72"/>
                </a:lnTo>
                <a:lnTo>
                  <a:pt x="124" y="68"/>
                </a:lnTo>
                <a:lnTo>
                  <a:pt x="120" y="62"/>
                </a:lnTo>
                <a:lnTo>
                  <a:pt x="120" y="62"/>
                </a:lnTo>
                <a:lnTo>
                  <a:pt x="108" y="56"/>
                </a:lnTo>
                <a:lnTo>
                  <a:pt x="108" y="56"/>
                </a:lnTo>
                <a:close/>
                <a:moveTo>
                  <a:pt x="90" y="66"/>
                </a:moveTo>
                <a:lnTo>
                  <a:pt x="88" y="72"/>
                </a:lnTo>
                <a:lnTo>
                  <a:pt x="88" y="72"/>
                </a:lnTo>
                <a:lnTo>
                  <a:pt x="90" y="72"/>
                </a:lnTo>
                <a:lnTo>
                  <a:pt x="92" y="68"/>
                </a:lnTo>
                <a:lnTo>
                  <a:pt x="92" y="68"/>
                </a:lnTo>
                <a:lnTo>
                  <a:pt x="90" y="66"/>
                </a:lnTo>
                <a:lnTo>
                  <a:pt x="90" y="66"/>
                </a:lnTo>
                <a:close/>
                <a:moveTo>
                  <a:pt x="86" y="70"/>
                </a:moveTo>
                <a:lnTo>
                  <a:pt x="86" y="70"/>
                </a:lnTo>
                <a:lnTo>
                  <a:pt x="86" y="68"/>
                </a:lnTo>
                <a:lnTo>
                  <a:pt x="86" y="68"/>
                </a:lnTo>
                <a:lnTo>
                  <a:pt x="88" y="64"/>
                </a:lnTo>
                <a:lnTo>
                  <a:pt x="88" y="64"/>
                </a:lnTo>
                <a:lnTo>
                  <a:pt x="88" y="64"/>
                </a:lnTo>
                <a:lnTo>
                  <a:pt x="88" y="64"/>
                </a:lnTo>
                <a:lnTo>
                  <a:pt x="86" y="70"/>
                </a:lnTo>
                <a:lnTo>
                  <a:pt x="86" y="70"/>
                </a:lnTo>
                <a:close/>
                <a:moveTo>
                  <a:pt x="116" y="76"/>
                </a:moveTo>
                <a:lnTo>
                  <a:pt x="114" y="80"/>
                </a:lnTo>
                <a:lnTo>
                  <a:pt x="114" y="80"/>
                </a:lnTo>
                <a:lnTo>
                  <a:pt x="114" y="80"/>
                </a:lnTo>
                <a:lnTo>
                  <a:pt x="116" y="80"/>
                </a:lnTo>
                <a:lnTo>
                  <a:pt x="118" y="76"/>
                </a:lnTo>
                <a:lnTo>
                  <a:pt x="118" y="76"/>
                </a:lnTo>
                <a:lnTo>
                  <a:pt x="116" y="76"/>
                </a:lnTo>
                <a:lnTo>
                  <a:pt x="116" y="76"/>
                </a:lnTo>
                <a:close/>
                <a:moveTo>
                  <a:pt x="112" y="80"/>
                </a:moveTo>
                <a:lnTo>
                  <a:pt x="114" y="76"/>
                </a:lnTo>
                <a:lnTo>
                  <a:pt x="114" y="76"/>
                </a:lnTo>
                <a:lnTo>
                  <a:pt x="112" y="74"/>
                </a:lnTo>
                <a:lnTo>
                  <a:pt x="110" y="80"/>
                </a:lnTo>
                <a:lnTo>
                  <a:pt x="110" y="80"/>
                </a:lnTo>
                <a:lnTo>
                  <a:pt x="112" y="80"/>
                </a:lnTo>
                <a:lnTo>
                  <a:pt x="112" y="80"/>
                </a:lnTo>
                <a:close/>
                <a:moveTo>
                  <a:pt x="96" y="70"/>
                </a:moveTo>
                <a:lnTo>
                  <a:pt x="94" y="76"/>
                </a:lnTo>
                <a:lnTo>
                  <a:pt x="94" y="76"/>
                </a:lnTo>
                <a:lnTo>
                  <a:pt x="96" y="76"/>
                </a:lnTo>
                <a:lnTo>
                  <a:pt x="98" y="70"/>
                </a:lnTo>
                <a:lnTo>
                  <a:pt x="98" y="70"/>
                </a:lnTo>
                <a:lnTo>
                  <a:pt x="96" y="70"/>
                </a:lnTo>
                <a:lnTo>
                  <a:pt x="96" y="70"/>
                </a:lnTo>
                <a:close/>
                <a:moveTo>
                  <a:pt x="104" y="78"/>
                </a:moveTo>
                <a:lnTo>
                  <a:pt x="106" y="74"/>
                </a:lnTo>
                <a:lnTo>
                  <a:pt x="106" y="74"/>
                </a:lnTo>
                <a:lnTo>
                  <a:pt x="104" y="72"/>
                </a:lnTo>
                <a:lnTo>
                  <a:pt x="102" y="78"/>
                </a:lnTo>
                <a:lnTo>
                  <a:pt x="102" y="78"/>
                </a:lnTo>
                <a:lnTo>
                  <a:pt x="104" y="78"/>
                </a:lnTo>
                <a:lnTo>
                  <a:pt x="104" y="78"/>
                </a:lnTo>
                <a:close/>
                <a:moveTo>
                  <a:pt x="116" y="68"/>
                </a:moveTo>
                <a:lnTo>
                  <a:pt x="116" y="68"/>
                </a:lnTo>
                <a:lnTo>
                  <a:pt x="120" y="70"/>
                </a:lnTo>
                <a:lnTo>
                  <a:pt x="120" y="70"/>
                </a:lnTo>
                <a:lnTo>
                  <a:pt x="116" y="70"/>
                </a:lnTo>
                <a:lnTo>
                  <a:pt x="116" y="70"/>
                </a:lnTo>
                <a:lnTo>
                  <a:pt x="104" y="66"/>
                </a:lnTo>
                <a:lnTo>
                  <a:pt x="104" y="66"/>
                </a:lnTo>
                <a:lnTo>
                  <a:pt x="92" y="60"/>
                </a:lnTo>
                <a:lnTo>
                  <a:pt x="92" y="60"/>
                </a:lnTo>
                <a:lnTo>
                  <a:pt x="90" y="58"/>
                </a:lnTo>
                <a:lnTo>
                  <a:pt x="90" y="58"/>
                </a:lnTo>
                <a:lnTo>
                  <a:pt x="94" y="58"/>
                </a:lnTo>
                <a:lnTo>
                  <a:pt x="94" y="58"/>
                </a:lnTo>
                <a:lnTo>
                  <a:pt x="106" y="62"/>
                </a:lnTo>
                <a:lnTo>
                  <a:pt x="106" y="62"/>
                </a:lnTo>
                <a:lnTo>
                  <a:pt x="116" y="68"/>
                </a:lnTo>
                <a:lnTo>
                  <a:pt x="116" y="68"/>
                </a:lnTo>
                <a:close/>
                <a:moveTo>
                  <a:pt x="152" y="20"/>
                </a:moveTo>
                <a:lnTo>
                  <a:pt x="152" y="20"/>
                </a:lnTo>
                <a:lnTo>
                  <a:pt x="168" y="18"/>
                </a:lnTo>
                <a:lnTo>
                  <a:pt x="168" y="18"/>
                </a:lnTo>
                <a:lnTo>
                  <a:pt x="174" y="18"/>
                </a:lnTo>
                <a:lnTo>
                  <a:pt x="178" y="20"/>
                </a:lnTo>
                <a:lnTo>
                  <a:pt x="182" y="32"/>
                </a:lnTo>
                <a:lnTo>
                  <a:pt x="182" y="34"/>
                </a:lnTo>
                <a:lnTo>
                  <a:pt x="182" y="34"/>
                </a:lnTo>
                <a:lnTo>
                  <a:pt x="182" y="34"/>
                </a:lnTo>
                <a:lnTo>
                  <a:pt x="182" y="38"/>
                </a:lnTo>
                <a:lnTo>
                  <a:pt x="178" y="42"/>
                </a:lnTo>
                <a:lnTo>
                  <a:pt x="178" y="42"/>
                </a:lnTo>
                <a:lnTo>
                  <a:pt x="164" y="50"/>
                </a:lnTo>
                <a:lnTo>
                  <a:pt x="164" y="50"/>
                </a:lnTo>
                <a:lnTo>
                  <a:pt x="150" y="54"/>
                </a:lnTo>
                <a:lnTo>
                  <a:pt x="150" y="54"/>
                </a:lnTo>
                <a:lnTo>
                  <a:pt x="142" y="54"/>
                </a:lnTo>
                <a:lnTo>
                  <a:pt x="138" y="50"/>
                </a:lnTo>
                <a:lnTo>
                  <a:pt x="138" y="50"/>
                </a:lnTo>
                <a:lnTo>
                  <a:pt x="138" y="50"/>
                </a:lnTo>
                <a:lnTo>
                  <a:pt x="138" y="50"/>
                </a:lnTo>
                <a:lnTo>
                  <a:pt x="138" y="50"/>
                </a:lnTo>
                <a:lnTo>
                  <a:pt x="138" y="50"/>
                </a:lnTo>
                <a:lnTo>
                  <a:pt x="138" y="50"/>
                </a:lnTo>
                <a:lnTo>
                  <a:pt x="134" y="38"/>
                </a:lnTo>
                <a:lnTo>
                  <a:pt x="134" y="38"/>
                </a:lnTo>
                <a:lnTo>
                  <a:pt x="134" y="38"/>
                </a:lnTo>
                <a:lnTo>
                  <a:pt x="134" y="38"/>
                </a:lnTo>
                <a:lnTo>
                  <a:pt x="134" y="34"/>
                </a:lnTo>
                <a:lnTo>
                  <a:pt x="140" y="28"/>
                </a:lnTo>
                <a:lnTo>
                  <a:pt x="140" y="28"/>
                </a:lnTo>
                <a:lnTo>
                  <a:pt x="152" y="20"/>
                </a:lnTo>
                <a:lnTo>
                  <a:pt x="152" y="20"/>
                </a:lnTo>
                <a:close/>
                <a:moveTo>
                  <a:pt x="148" y="42"/>
                </a:moveTo>
                <a:lnTo>
                  <a:pt x="150" y="46"/>
                </a:lnTo>
                <a:lnTo>
                  <a:pt x="150" y="46"/>
                </a:lnTo>
                <a:lnTo>
                  <a:pt x="152" y="46"/>
                </a:lnTo>
                <a:lnTo>
                  <a:pt x="150" y="40"/>
                </a:lnTo>
                <a:lnTo>
                  <a:pt x="150" y="40"/>
                </a:lnTo>
                <a:lnTo>
                  <a:pt x="148" y="42"/>
                </a:lnTo>
                <a:lnTo>
                  <a:pt x="148" y="42"/>
                </a:lnTo>
                <a:close/>
                <a:moveTo>
                  <a:pt x="146" y="48"/>
                </a:moveTo>
                <a:lnTo>
                  <a:pt x="144" y="42"/>
                </a:lnTo>
                <a:lnTo>
                  <a:pt x="144" y="42"/>
                </a:lnTo>
                <a:lnTo>
                  <a:pt x="144" y="42"/>
                </a:lnTo>
                <a:lnTo>
                  <a:pt x="142" y="42"/>
                </a:lnTo>
                <a:lnTo>
                  <a:pt x="144" y="48"/>
                </a:lnTo>
                <a:lnTo>
                  <a:pt x="144" y="48"/>
                </a:lnTo>
                <a:lnTo>
                  <a:pt x="144" y="48"/>
                </a:lnTo>
                <a:lnTo>
                  <a:pt x="146" y="48"/>
                </a:lnTo>
                <a:lnTo>
                  <a:pt x="146" y="48"/>
                </a:lnTo>
                <a:close/>
                <a:moveTo>
                  <a:pt x="174" y="30"/>
                </a:moveTo>
                <a:lnTo>
                  <a:pt x="176" y="36"/>
                </a:lnTo>
                <a:lnTo>
                  <a:pt x="176" y="36"/>
                </a:lnTo>
                <a:lnTo>
                  <a:pt x="176" y="36"/>
                </a:lnTo>
                <a:lnTo>
                  <a:pt x="176" y="36"/>
                </a:lnTo>
                <a:lnTo>
                  <a:pt x="174" y="30"/>
                </a:lnTo>
                <a:lnTo>
                  <a:pt x="174" y="30"/>
                </a:lnTo>
                <a:lnTo>
                  <a:pt x="174" y="30"/>
                </a:lnTo>
                <a:lnTo>
                  <a:pt x="174" y="30"/>
                </a:lnTo>
                <a:close/>
                <a:moveTo>
                  <a:pt x="174" y="38"/>
                </a:moveTo>
                <a:lnTo>
                  <a:pt x="172" y="32"/>
                </a:lnTo>
                <a:lnTo>
                  <a:pt x="172" y="32"/>
                </a:lnTo>
                <a:lnTo>
                  <a:pt x="170" y="34"/>
                </a:lnTo>
                <a:lnTo>
                  <a:pt x="172" y="38"/>
                </a:lnTo>
                <a:lnTo>
                  <a:pt x="172" y="38"/>
                </a:lnTo>
                <a:lnTo>
                  <a:pt x="174" y="38"/>
                </a:lnTo>
                <a:lnTo>
                  <a:pt x="174" y="38"/>
                </a:lnTo>
                <a:close/>
                <a:moveTo>
                  <a:pt x="154" y="40"/>
                </a:moveTo>
                <a:lnTo>
                  <a:pt x="156" y="46"/>
                </a:lnTo>
                <a:lnTo>
                  <a:pt x="156" y="46"/>
                </a:lnTo>
                <a:lnTo>
                  <a:pt x="158" y="44"/>
                </a:lnTo>
                <a:lnTo>
                  <a:pt x="156" y="40"/>
                </a:lnTo>
                <a:lnTo>
                  <a:pt x="156" y="40"/>
                </a:lnTo>
                <a:lnTo>
                  <a:pt x="154" y="40"/>
                </a:lnTo>
                <a:lnTo>
                  <a:pt x="154" y="40"/>
                </a:lnTo>
                <a:close/>
                <a:moveTo>
                  <a:pt x="166" y="42"/>
                </a:moveTo>
                <a:lnTo>
                  <a:pt x="164" y="36"/>
                </a:lnTo>
                <a:lnTo>
                  <a:pt x="164" y="36"/>
                </a:lnTo>
                <a:lnTo>
                  <a:pt x="162" y="36"/>
                </a:lnTo>
                <a:lnTo>
                  <a:pt x="164" y="42"/>
                </a:lnTo>
                <a:lnTo>
                  <a:pt x="164" y="42"/>
                </a:lnTo>
                <a:lnTo>
                  <a:pt x="166" y="42"/>
                </a:lnTo>
                <a:lnTo>
                  <a:pt x="166" y="42"/>
                </a:lnTo>
                <a:close/>
                <a:moveTo>
                  <a:pt x="168" y="24"/>
                </a:moveTo>
                <a:lnTo>
                  <a:pt x="168" y="24"/>
                </a:lnTo>
                <a:lnTo>
                  <a:pt x="156" y="28"/>
                </a:lnTo>
                <a:lnTo>
                  <a:pt x="156" y="28"/>
                </a:lnTo>
                <a:lnTo>
                  <a:pt x="144" y="34"/>
                </a:lnTo>
                <a:lnTo>
                  <a:pt x="144" y="34"/>
                </a:lnTo>
                <a:lnTo>
                  <a:pt x="140" y="36"/>
                </a:lnTo>
                <a:lnTo>
                  <a:pt x="140" y="36"/>
                </a:lnTo>
                <a:lnTo>
                  <a:pt x="144" y="36"/>
                </a:lnTo>
                <a:lnTo>
                  <a:pt x="144" y="36"/>
                </a:lnTo>
                <a:lnTo>
                  <a:pt x="156" y="32"/>
                </a:lnTo>
                <a:lnTo>
                  <a:pt x="156" y="32"/>
                </a:lnTo>
                <a:lnTo>
                  <a:pt x="168" y="26"/>
                </a:lnTo>
                <a:lnTo>
                  <a:pt x="168" y="26"/>
                </a:lnTo>
                <a:lnTo>
                  <a:pt x="172" y="24"/>
                </a:lnTo>
                <a:lnTo>
                  <a:pt x="172" y="24"/>
                </a:lnTo>
                <a:lnTo>
                  <a:pt x="168" y="24"/>
                </a:lnTo>
                <a:lnTo>
                  <a:pt x="168" y="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94"/>
          <p:cNvSpPr>
            <a:spLocks noEditPoints="1"/>
          </p:cNvSpPr>
          <p:nvPr/>
        </p:nvSpPr>
        <p:spPr bwMode="auto">
          <a:xfrm>
            <a:off x="10155441" y="3673647"/>
            <a:ext cx="961756" cy="753540"/>
          </a:xfrm>
          <a:custGeom>
            <a:avLst/>
            <a:gdLst>
              <a:gd name="T0" fmla="*/ 36 w 194"/>
              <a:gd name="T1" fmla="*/ 2 h 152"/>
              <a:gd name="T2" fmla="*/ 130 w 194"/>
              <a:gd name="T3" fmla="*/ 6 h 152"/>
              <a:gd name="T4" fmla="*/ 154 w 194"/>
              <a:gd name="T5" fmla="*/ 84 h 152"/>
              <a:gd name="T6" fmla="*/ 140 w 194"/>
              <a:gd name="T7" fmla="*/ 88 h 152"/>
              <a:gd name="T8" fmla="*/ 40 w 194"/>
              <a:gd name="T9" fmla="*/ 84 h 152"/>
              <a:gd name="T10" fmla="*/ 0 w 194"/>
              <a:gd name="T11" fmla="*/ 84 h 152"/>
              <a:gd name="T12" fmla="*/ 4 w 194"/>
              <a:gd name="T13" fmla="*/ 8 h 152"/>
              <a:gd name="T14" fmla="*/ 170 w 194"/>
              <a:gd name="T15" fmla="*/ 112 h 152"/>
              <a:gd name="T16" fmla="*/ 164 w 194"/>
              <a:gd name="T17" fmla="*/ 116 h 152"/>
              <a:gd name="T18" fmla="*/ 114 w 194"/>
              <a:gd name="T19" fmla="*/ 122 h 152"/>
              <a:gd name="T20" fmla="*/ 64 w 194"/>
              <a:gd name="T21" fmla="*/ 132 h 152"/>
              <a:gd name="T22" fmla="*/ 54 w 194"/>
              <a:gd name="T23" fmla="*/ 120 h 152"/>
              <a:gd name="T24" fmla="*/ 42 w 194"/>
              <a:gd name="T25" fmla="*/ 146 h 152"/>
              <a:gd name="T26" fmla="*/ 66 w 194"/>
              <a:gd name="T27" fmla="*/ 144 h 152"/>
              <a:gd name="T28" fmla="*/ 182 w 194"/>
              <a:gd name="T29" fmla="*/ 126 h 152"/>
              <a:gd name="T30" fmla="*/ 192 w 194"/>
              <a:gd name="T31" fmla="*/ 120 h 152"/>
              <a:gd name="T32" fmla="*/ 176 w 194"/>
              <a:gd name="T33" fmla="*/ 44 h 152"/>
              <a:gd name="T34" fmla="*/ 160 w 194"/>
              <a:gd name="T35" fmla="*/ 50 h 152"/>
              <a:gd name="T36" fmla="*/ 162 w 194"/>
              <a:gd name="T37" fmla="*/ 78 h 152"/>
              <a:gd name="T38" fmla="*/ 148 w 194"/>
              <a:gd name="T39" fmla="*/ 96 h 152"/>
              <a:gd name="T40" fmla="*/ 94 w 194"/>
              <a:gd name="T41" fmla="*/ 96 h 152"/>
              <a:gd name="T42" fmla="*/ 46 w 194"/>
              <a:gd name="T43" fmla="*/ 104 h 152"/>
              <a:gd name="T44" fmla="*/ 38 w 194"/>
              <a:gd name="T45" fmla="*/ 90 h 152"/>
              <a:gd name="T46" fmla="*/ 30 w 194"/>
              <a:gd name="T47" fmla="*/ 118 h 152"/>
              <a:gd name="T48" fmla="*/ 96 w 194"/>
              <a:gd name="T49" fmla="*/ 106 h 152"/>
              <a:gd name="T50" fmla="*/ 170 w 194"/>
              <a:gd name="T51" fmla="*/ 106 h 152"/>
              <a:gd name="T52" fmla="*/ 168 w 194"/>
              <a:gd name="T53" fmla="*/ 24 h 152"/>
              <a:gd name="T54" fmla="*/ 160 w 194"/>
              <a:gd name="T55" fmla="*/ 24 h 152"/>
              <a:gd name="T56" fmla="*/ 102 w 194"/>
              <a:gd name="T57" fmla="*/ 24 h 152"/>
              <a:gd name="T58" fmla="*/ 104 w 194"/>
              <a:gd name="T59" fmla="*/ 52 h 152"/>
              <a:gd name="T60" fmla="*/ 90 w 194"/>
              <a:gd name="T61" fmla="*/ 74 h 152"/>
              <a:gd name="T62" fmla="*/ 126 w 194"/>
              <a:gd name="T63" fmla="*/ 78 h 152"/>
              <a:gd name="T64" fmla="*/ 142 w 194"/>
              <a:gd name="T65" fmla="*/ 60 h 152"/>
              <a:gd name="T66" fmla="*/ 144 w 194"/>
              <a:gd name="T67" fmla="*/ 34 h 152"/>
              <a:gd name="T68" fmla="*/ 128 w 194"/>
              <a:gd name="T69" fmla="*/ 16 h 152"/>
              <a:gd name="T70" fmla="*/ 92 w 194"/>
              <a:gd name="T71" fmla="*/ 10 h 152"/>
              <a:gd name="T72" fmla="*/ 56 w 194"/>
              <a:gd name="T73" fmla="*/ 68 h 152"/>
              <a:gd name="T74" fmla="*/ 48 w 194"/>
              <a:gd name="T75" fmla="*/ 42 h 152"/>
              <a:gd name="T76" fmla="*/ 62 w 194"/>
              <a:gd name="T77" fmla="*/ 10 h 152"/>
              <a:gd name="T78" fmla="*/ 22 w 194"/>
              <a:gd name="T79" fmla="*/ 14 h 152"/>
              <a:gd name="T80" fmla="*/ 20 w 194"/>
              <a:gd name="T81" fmla="*/ 26 h 152"/>
              <a:gd name="T82" fmla="*/ 10 w 194"/>
              <a:gd name="T83" fmla="*/ 60 h 152"/>
              <a:gd name="T84" fmla="*/ 24 w 194"/>
              <a:gd name="T85" fmla="*/ 76 h 152"/>
              <a:gd name="T86" fmla="*/ 42 w 194"/>
              <a:gd name="T87" fmla="*/ 74 h 152"/>
              <a:gd name="T88" fmla="*/ 86 w 194"/>
              <a:gd name="T89" fmla="*/ 34 h 152"/>
              <a:gd name="T90" fmla="*/ 84 w 194"/>
              <a:gd name="T91" fmla="*/ 26 h 152"/>
              <a:gd name="T92" fmla="*/ 78 w 194"/>
              <a:gd name="T93" fmla="*/ 20 h 152"/>
              <a:gd name="T94" fmla="*/ 70 w 194"/>
              <a:gd name="T95" fmla="*/ 24 h 152"/>
              <a:gd name="T96" fmla="*/ 66 w 194"/>
              <a:gd name="T97" fmla="*/ 32 h 152"/>
              <a:gd name="T98" fmla="*/ 68 w 194"/>
              <a:gd name="T99" fmla="*/ 40 h 152"/>
              <a:gd name="T100" fmla="*/ 78 w 194"/>
              <a:gd name="T101" fmla="*/ 48 h 152"/>
              <a:gd name="T102" fmla="*/ 78 w 194"/>
              <a:gd name="T103" fmla="*/ 54 h 152"/>
              <a:gd name="T104" fmla="*/ 74 w 194"/>
              <a:gd name="T105" fmla="*/ 54 h 152"/>
              <a:gd name="T106" fmla="*/ 66 w 194"/>
              <a:gd name="T107" fmla="*/ 46 h 152"/>
              <a:gd name="T108" fmla="*/ 68 w 194"/>
              <a:gd name="T109" fmla="*/ 58 h 152"/>
              <a:gd name="T110" fmla="*/ 78 w 194"/>
              <a:gd name="T111" fmla="*/ 64 h 152"/>
              <a:gd name="T112" fmla="*/ 86 w 194"/>
              <a:gd name="T113" fmla="*/ 56 h 152"/>
              <a:gd name="T114" fmla="*/ 88 w 194"/>
              <a:gd name="T115" fmla="*/ 48 h 152"/>
              <a:gd name="T116" fmla="*/ 84 w 194"/>
              <a:gd name="T117" fmla="*/ 40 h 152"/>
              <a:gd name="T118" fmla="*/ 76 w 194"/>
              <a:gd name="T119" fmla="*/ 34 h 152"/>
              <a:gd name="T120" fmla="*/ 74 w 194"/>
              <a:gd name="T121" fmla="*/ 30 h 152"/>
              <a:gd name="T122" fmla="*/ 78 w 194"/>
              <a:gd name="T123" fmla="*/ 3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4" h="152">
                <a:moveTo>
                  <a:pt x="4" y="8"/>
                </a:moveTo>
                <a:lnTo>
                  <a:pt x="4" y="8"/>
                </a:lnTo>
                <a:lnTo>
                  <a:pt x="20" y="4"/>
                </a:lnTo>
                <a:lnTo>
                  <a:pt x="36" y="2"/>
                </a:lnTo>
                <a:lnTo>
                  <a:pt x="66" y="0"/>
                </a:lnTo>
                <a:lnTo>
                  <a:pt x="98" y="2"/>
                </a:lnTo>
                <a:lnTo>
                  <a:pt x="130" y="6"/>
                </a:lnTo>
                <a:lnTo>
                  <a:pt x="130" y="6"/>
                </a:lnTo>
                <a:lnTo>
                  <a:pt x="148" y="8"/>
                </a:lnTo>
                <a:lnTo>
                  <a:pt x="154" y="8"/>
                </a:lnTo>
                <a:lnTo>
                  <a:pt x="154" y="12"/>
                </a:lnTo>
                <a:lnTo>
                  <a:pt x="154" y="84"/>
                </a:lnTo>
                <a:lnTo>
                  <a:pt x="154" y="90"/>
                </a:lnTo>
                <a:lnTo>
                  <a:pt x="148" y="90"/>
                </a:lnTo>
                <a:lnTo>
                  <a:pt x="148" y="90"/>
                </a:lnTo>
                <a:lnTo>
                  <a:pt x="140" y="88"/>
                </a:lnTo>
                <a:lnTo>
                  <a:pt x="140" y="88"/>
                </a:lnTo>
                <a:lnTo>
                  <a:pt x="108" y="84"/>
                </a:lnTo>
                <a:lnTo>
                  <a:pt x="74" y="82"/>
                </a:lnTo>
                <a:lnTo>
                  <a:pt x="40" y="84"/>
                </a:lnTo>
                <a:lnTo>
                  <a:pt x="24" y="86"/>
                </a:lnTo>
                <a:lnTo>
                  <a:pt x="6" y="90"/>
                </a:lnTo>
                <a:lnTo>
                  <a:pt x="0" y="92"/>
                </a:lnTo>
                <a:lnTo>
                  <a:pt x="0" y="84"/>
                </a:lnTo>
                <a:lnTo>
                  <a:pt x="0" y="12"/>
                </a:lnTo>
                <a:lnTo>
                  <a:pt x="0" y="10"/>
                </a:lnTo>
                <a:lnTo>
                  <a:pt x="4" y="8"/>
                </a:lnTo>
                <a:lnTo>
                  <a:pt x="4" y="8"/>
                </a:lnTo>
                <a:close/>
                <a:moveTo>
                  <a:pt x="176" y="44"/>
                </a:moveTo>
                <a:lnTo>
                  <a:pt x="182" y="112"/>
                </a:lnTo>
                <a:lnTo>
                  <a:pt x="170" y="112"/>
                </a:lnTo>
                <a:lnTo>
                  <a:pt x="170" y="112"/>
                </a:lnTo>
                <a:lnTo>
                  <a:pt x="164" y="112"/>
                </a:lnTo>
                <a:lnTo>
                  <a:pt x="164" y="112"/>
                </a:lnTo>
                <a:lnTo>
                  <a:pt x="164" y="116"/>
                </a:lnTo>
                <a:lnTo>
                  <a:pt x="164" y="116"/>
                </a:lnTo>
                <a:lnTo>
                  <a:pt x="164" y="116"/>
                </a:lnTo>
                <a:lnTo>
                  <a:pt x="164" y="116"/>
                </a:lnTo>
                <a:lnTo>
                  <a:pt x="140" y="118"/>
                </a:lnTo>
                <a:lnTo>
                  <a:pt x="114" y="122"/>
                </a:lnTo>
                <a:lnTo>
                  <a:pt x="90" y="126"/>
                </a:lnTo>
                <a:lnTo>
                  <a:pt x="64" y="134"/>
                </a:lnTo>
                <a:lnTo>
                  <a:pt x="64" y="134"/>
                </a:lnTo>
                <a:lnTo>
                  <a:pt x="64" y="132"/>
                </a:lnTo>
                <a:lnTo>
                  <a:pt x="64" y="132"/>
                </a:lnTo>
                <a:lnTo>
                  <a:pt x="62" y="128"/>
                </a:lnTo>
                <a:lnTo>
                  <a:pt x="58" y="124"/>
                </a:lnTo>
                <a:lnTo>
                  <a:pt x="54" y="120"/>
                </a:lnTo>
                <a:lnTo>
                  <a:pt x="48" y="120"/>
                </a:lnTo>
                <a:lnTo>
                  <a:pt x="48" y="120"/>
                </a:lnTo>
                <a:lnTo>
                  <a:pt x="38" y="122"/>
                </a:lnTo>
                <a:lnTo>
                  <a:pt x="42" y="146"/>
                </a:lnTo>
                <a:lnTo>
                  <a:pt x="44" y="152"/>
                </a:lnTo>
                <a:lnTo>
                  <a:pt x="50" y="150"/>
                </a:lnTo>
                <a:lnTo>
                  <a:pt x="50" y="150"/>
                </a:lnTo>
                <a:lnTo>
                  <a:pt x="66" y="144"/>
                </a:lnTo>
                <a:lnTo>
                  <a:pt x="82" y="138"/>
                </a:lnTo>
                <a:lnTo>
                  <a:pt x="114" y="132"/>
                </a:lnTo>
                <a:lnTo>
                  <a:pt x="148" y="128"/>
                </a:lnTo>
                <a:lnTo>
                  <a:pt x="182" y="126"/>
                </a:lnTo>
                <a:lnTo>
                  <a:pt x="182" y="126"/>
                </a:lnTo>
                <a:lnTo>
                  <a:pt x="188" y="124"/>
                </a:lnTo>
                <a:lnTo>
                  <a:pt x="194" y="124"/>
                </a:lnTo>
                <a:lnTo>
                  <a:pt x="192" y="120"/>
                </a:lnTo>
                <a:lnTo>
                  <a:pt x="180" y="48"/>
                </a:lnTo>
                <a:lnTo>
                  <a:pt x="180" y="44"/>
                </a:lnTo>
                <a:lnTo>
                  <a:pt x="176" y="44"/>
                </a:lnTo>
                <a:lnTo>
                  <a:pt x="176" y="44"/>
                </a:lnTo>
                <a:close/>
                <a:moveTo>
                  <a:pt x="160" y="24"/>
                </a:moveTo>
                <a:lnTo>
                  <a:pt x="160" y="50"/>
                </a:lnTo>
                <a:lnTo>
                  <a:pt x="160" y="50"/>
                </a:lnTo>
                <a:lnTo>
                  <a:pt x="160" y="50"/>
                </a:lnTo>
                <a:lnTo>
                  <a:pt x="164" y="78"/>
                </a:lnTo>
                <a:lnTo>
                  <a:pt x="164" y="78"/>
                </a:lnTo>
                <a:lnTo>
                  <a:pt x="162" y="78"/>
                </a:lnTo>
                <a:lnTo>
                  <a:pt x="162" y="78"/>
                </a:lnTo>
                <a:lnTo>
                  <a:pt x="160" y="78"/>
                </a:lnTo>
                <a:lnTo>
                  <a:pt x="160" y="98"/>
                </a:lnTo>
                <a:lnTo>
                  <a:pt x="148" y="96"/>
                </a:lnTo>
                <a:lnTo>
                  <a:pt x="148" y="96"/>
                </a:lnTo>
                <a:lnTo>
                  <a:pt x="142" y="96"/>
                </a:lnTo>
                <a:lnTo>
                  <a:pt x="142" y="96"/>
                </a:lnTo>
                <a:lnTo>
                  <a:pt x="118" y="96"/>
                </a:lnTo>
                <a:lnTo>
                  <a:pt x="94" y="96"/>
                </a:lnTo>
                <a:lnTo>
                  <a:pt x="70" y="98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4" y="96"/>
                </a:lnTo>
                <a:lnTo>
                  <a:pt x="38" y="90"/>
                </a:lnTo>
                <a:lnTo>
                  <a:pt x="38" y="90"/>
                </a:lnTo>
                <a:lnTo>
                  <a:pt x="20" y="92"/>
                </a:lnTo>
                <a:lnTo>
                  <a:pt x="22" y="114"/>
                </a:lnTo>
                <a:lnTo>
                  <a:pt x="24" y="120"/>
                </a:lnTo>
                <a:lnTo>
                  <a:pt x="30" y="118"/>
                </a:lnTo>
                <a:lnTo>
                  <a:pt x="30" y="118"/>
                </a:lnTo>
                <a:lnTo>
                  <a:pt x="46" y="114"/>
                </a:lnTo>
                <a:lnTo>
                  <a:pt x="62" y="110"/>
                </a:lnTo>
                <a:lnTo>
                  <a:pt x="96" y="106"/>
                </a:lnTo>
                <a:lnTo>
                  <a:pt x="130" y="104"/>
                </a:lnTo>
                <a:lnTo>
                  <a:pt x="162" y="106"/>
                </a:lnTo>
                <a:lnTo>
                  <a:pt x="162" y="106"/>
                </a:lnTo>
                <a:lnTo>
                  <a:pt x="170" y="106"/>
                </a:lnTo>
                <a:lnTo>
                  <a:pt x="176" y="106"/>
                </a:lnTo>
                <a:lnTo>
                  <a:pt x="176" y="100"/>
                </a:lnTo>
                <a:lnTo>
                  <a:pt x="168" y="28"/>
                </a:lnTo>
                <a:lnTo>
                  <a:pt x="168" y="24"/>
                </a:lnTo>
                <a:lnTo>
                  <a:pt x="164" y="24"/>
                </a:lnTo>
                <a:lnTo>
                  <a:pt x="164" y="24"/>
                </a:lnTo>
                <a:lnTo>
                  <a:pt x="160" y="24"/>
                </a:lnTo>
                <a:lnTo>
                  <a:pt x="160" y="24"/>
                </a:lnTo>
                <a:close/>
                <a:moveTo>
                  <a:pt x="92" y="10"/>
                </a:moveTo>
                <a:lnTo>
                  <a:pt x="92" y="10"/>
                </a:lnTo>
                <a:lnTo>
                  <a:pt x="96" y="16"/>
                </a:lnTo>
                <a:lnTo>
                  <a:pt x="102" y="24"/>
                </a:lnTo>
                <a:lnTo>
                  <a:pt x="104" y="32"/>
                </a:lnTo>
                <a:lnTo>
                  <a:pt x="104" y="42"/>
                </a:lnTo>
                <a:lnTo>
                  <a:pt x="104" y="42"/>
                </a:lnTo>
                <a:lnTo>
                  <a:pt x="104" y="52"/>
                </a:lnTo>
                <a:lnTo>
                  <a:pt x="100" y="60"/>
                </a:lnTo>
                <a:lnTo>
                  <a:pt x="96" y="68"/>
                </a:lnTo>
                <a:lnTo>
                  <a:pt x="90" y="74"/>
                </a:lnTo>
                <a:lnTo>
                  <a:pt x="90" y="74"/>
                </a:lnTo>
                <a:lnTo>
                  <a:pt x="126" y="78"/>
                </a:lnTo>
                <a:lnTo>
                  <a:pt x="126" y="78"/>
                </a:lnTo>
                <a:lnTo>
                  <a:pt x="126" y="78"/>
                </a:lnTo>
                <a:lnTo>
                  <a:pt x="126" y="78"/>
                </a:lnTo>
                <a:lnTo>
                  <a:pt x="128" y="70"/>
                </a:lnTo>
                <a:lnTo>
                  <a:pt x="130" y="66"/>
                </a:lnTo>
                <a:lnTo>
                  <a:pt x="136" y="62"/>
                </a:lnTo>
                <a:lnTo>
                  <a:pt x="142" y="60"/>
                </a:lnTo>
                <a:lnTo>
                  <a:pt x="142" y="60"/>
                </a:lnTo>
                <a:lnTo>
                  <a:pt x="144" y="60"/>
                </a:lnTo>
                <a:lnTo>
                  <a:pt x="144" y="34"/>
                </a:lnTo>
                <a:lnTo>
                  <a:pt x="144" y="34"/>
                </a:lnTo>
                <a:lnTo>
                  <a:pt x="138" y="32"/>
                </a:lnTo>
                <a:lnTo>
                  <a:pt x="132" y="28"/>
                </a:lnTo>
                <a:lnTo>
                  <a:pt x="128" y="24"/>
                </a:lnTo>
                <a:lnTo>
                  <a:pt x="128" y="16"/>
                </a:lnTo>
                <a:lnTo>
                  <a:pt x="128" y="16"/>
                </a:lnTo>
                <a:lnTo>
                  <a:pt x="128" y="16"/>
                </a:lnTo>
                <a:lnTo>
                  <a:pt x="128" y="16"/>
                </a:lnTo>
                <a:lnTo>
                  <a:pt x="92" y="10"/>
                </a:lnTo>
                <a:lnTo>
                  <a:pt x="92" y="10"/>
                </a:lnTo>
                <a:close/>
                <a:moveTo>
                  <a:pt x="60" y="74"/>
                </a:moveTo>
                <a:lnTo>
                  <a:pt x="60" y="74"/>
                </a:lnTo>
                <a:lnTo>
                  <a:pt x="56" y="68"/>
                </a:lnTo>
                <a:lnTo>
                  <a:pt x="52" y="60"/>
                </a:lnTo>
                <a:lnTo>
                  <a:pt x="48" y="52"/>
                </a:lnTo>
                <a:lnTo>
                  <a:pt x="48" y="42"/>
                </a:lnTo>
                <a:lnTo>
                  <a:pt x="48" y="42"/>
                </a:lnTo>
                <a:lnTo>
                  <a:pt x="48" y="32"/>
                </a:lnTo>
                <a:lnTo>
                  <a:pt x="52" y="22"/>
                </a:lnTo>
                <a:lnTo>
                  <a:pt x="56" y="16"/>
                </a:lnTo>
                <a:lnTo>
                  <a:pt x="62" y="10"/>
                </a:lnTo>
                <a:lnTo>
                  <a:pt x="62" y="10"/>
                </a:lnTo>
                <a:lnTo>
                  <a:pt x="42" y="10"/>
                </a:lnTo>
                <a:lnTo>
                  <a:pt x="22" y="14"/>
                </a:lnTo>
                <a:lnTo>
                  <a:pt x="22" y="14"/>
                </a:lnTo>
                <a:lnTo>
                  <a:pt x="24" y="16"/>
                </a:lnTo>
                <a:lnTo>
                  <a:pt x="24" y="16"/>
                </a:lnTo>
                <a:lnTo>
                  <a:pt x="22" y="20"/>
                </a:lnTo>
                <a:lnTo>
                  <a:pt x="20" y="26"/>
                </a:lnTo>
                <a:lnTo>
                  <a:pt x="16" y="30"/>
                </a:lnTo>
                <a:lnTo>
                  <a:pt x="10" y="32"/>
                </a:lnTo>
                <a:lnTo>
                  <a:pt x="10" y="60"/>
                </a:lnTo>
                <a:lnTo>
                  <a:pt x="10" y="60"/>
                </a:lnTo>
                <a:lnTo>
                  <a:pt x="16" y="62"/>
                </a:lnTo>
                <a:lnTo>
                  <a:pt x="20" y="64"/>
                </a:lnTo>
                <a:lnTo>
                  <a:pt x="24" y="70"/>
                </a:lnTo>
                <a:lnTo>
                  <a:pt x="24" y="76"/>
                </a:lnTo>
                <a:lnTo>
                  <a:pt x="24" y="76"/>
                </a:lnTo>
                <a:lnTo>
                  <a:pt x="24" y="76"/>
                </a:lnTo>
                <a:lnTo>
                  <a:pt x="24" y="76"/>
                </a:lnTo>
                <a:lnTo>
                  <a:pt x="42" y="74"/>
                </a:lnTo>
                <a:lnTo>
                  <a:pt x="60" y="74"/>
                </a:lnTo>
                <a:lnTo>
                  <a:pt x="60" y="74"/>
                </a:lnTo>
                <a:close/>
                <a:moveTo>
                  <a:pt x="86" y="34"/>
                </a:moveTo>
                <a:lnTo>
                  <a:pt x="86" y="34"/>
                </a:lnTo>
                <a:lnTo>
                  <a:pt x="86" y="32"/>
                </a:lnTo>
                <a:lnTo>
                  <a:pt x="86" y="32"/>
                </a:lnTo>
                <a:lnTo>
                  <a:pt x="86" y="28"/>
                </a:lnTo>
                <a:lnTo>
                  <a:pt x="84" y="26"/>
                </a:lnTo>
                <a:lnTo>
                  <a:pt x="84" y="26"/>
                </a:lnTo>
                <a:lnTo>
                  <a:pt x="82" y="24"/>
                </a:lnTo>
                <a:lnTo>
                  <a:pt x="78" y="24"/>
                </a:lnTo>
                <a:lnTo>
                  <a:pt x="78" y="20"/>
                </a:lnTo>
                <a:lnTo>
                  <a:pt x="74" y="20"/>
                </a:lnTo>
                <a:lnTo>
                  <a:pt x="74" y="24"/>
                </a:lnTo>
                <a:lnTo>
                  <a:pt x="74" y="24"/>
                </a:lnTo>
                <a:lnTo>
                  <a:pt x="70" y="24"/>
                </a:lnTo>
                <a:lnTo>
                  <a:pt x="68" y="26"/>
                </a:lnTo>
                <a:lnTo>
                  <a:pt x="68" y="26"/>
                </a:lnTo>
                <a:lnTo>
                  <a:pt x="66" y="28"/>
                </a:lnTo>
                <a:lnTo>
                  <a:pt x="66" y="32"/>
                </a:lnTo>
                <a:lnTo>
                  <a:pt x="66" y="32"/>
                </a:lnTo>
                <a:lnTo>
                  <a:pt x="66" y="38"/>
                </a:lnTo>
                <a:lnTo>
                  <a:pt x="66" y="38"/>
                </a:lnTo>
                <a:lnTo>
                  <a:pt x="68" y="40"/>
                </a:lnTo>
                <a:lnTo>
                  <a:pt x="68" y="40"/>
                </a:lnTo>
                <a:lnTo>
                  <a:pt x="74" y="44"/>
                </a:lnTo>
                <a:lnTo>
                  <a:pt x="74" y="44"/>
                </a:lnTo>
                <a:lnTo>
                  <a:pt x="78" y="48"/>
                </a:lnTo>
                <a:lnTo>
                  <a:pt x="78" y="48"/>
                </a:lnTo>
                <a:lnTo>
                  <a:pt x="78" y="52"/>
                </a:lnTo>
                <a:lnTo>
                  <a:pt x="78" y="52"/>
                </a:lnTo>
                <a:lnTo>
                  <a:pt x="78" y="54"/>
                </a:lnTo>
                <a:lnTo>
                  <a:pt x="78" y="54"/>
                </a:lnTo>
                <a:lnTo>
                  <a:pt x="76" y="54"/>
                </a:lnTo>
                <a:lnTo>
                  <a:pt x="76" y="54"/>
                </a:lnTo>
                <a:lnTo>
                  <a:pt x="74" y="54"/>
                </a:lnTo>
                <a:lnTo>
                  <a:pt x="74" y="54"/>
                </a:lnTo>
                <a:lnTo>
                  <a:pt x="74" y="50"/>
                </a:lnTo>
                <a:lnTo>
                  <a:pt x="74" y="46"/>
                </a:lnTo>
                <a:lnTo>
                  <a:pt x="66" y="46"/>
                </a:lnTo>
                <a:lnTo>
                  <a:pt x="66" y="48"/>
                </a:lnTo>
                <a:lnTo>
                  <a:pt x="66" y="48"/>
                </a:lnTo>
                <a:lnTo>
                  <a:pt x="66" y="54"/>
                </a:lnTo>
                <a:lnTo>
                  <a:pt x="68" y="58"/>
                </a:lnTo>
                <a:lnTo>
                  <a:pt x="68" y="58"/>
                </a:lnTo>
                <a:lnTo>
                  <a:pt x="74" y="60"/>
                </a:lnTo>
                <a:lnTo>
                  <a:pt x="74" y="64"/>
                </a:lnTo>
                <a:lnTo>
                  <a:pt x="78" y="64"/>
                </a:lnTo>
                <a:lnTo>
                  <a:pt x="78" y="60"/>
                </a:lnTo>
                <a:lnTo>
                  <a:pt x="78" y="60"/>
                </a:lnTo>
                <a:lnTo>
                  <a:pt x="82" y="58"/>
                </a:lnTo>
                <a:lnTo>
                  <a:pt x="86" y="56"/>
                </a:lnTo>
                <a:lnTo>
                  <a:pt x="86" y="56"/>
                </a:lnTo>
                <a:lnTo>
                  <a:pt x="88" y="54"/>
                </a:lnTo>
                <a:lnTo>
                  <a:pt x="88" y="48"/>
                </a:lnTo>
                <a:lnTo>
                  <a:pt x="88" y="48"/>
                </a:lnTo>
                <a:lnTo>
                  <a:pt x="86" y="44"/>
                </a:lnTo>
                <a:lnTo>
                  <a:pt x="86" y="44"/>
                </a:lnTo>
                <a:lnTo>
                  <a:pt x="84" y="40"/>
                </a:lnTo>
                <a:lnTo>
                  <a:pt x="84" y="40"/>
                </a:lnTo>
                <a:lnTo>
                  <a:pt x="80" y="38"/>
                </a:lnTo>
                <a:lnTo>
                  <a:pt x="80" y="38"/>
                </a:lnTo>
                <a:lnTo>
                  <a:pt x="76" y="34"/>
                </a:lnTo>
                <a:lnTo>
                  <a:pt x="76" y="34"/>
                </a:lnTo>
                <a:lnTo>
                  <a:pt x="74" y="32"/>
                </a:lnTo>
                <a:lnTo>
                  <a:pt x="74" y="32"/>
                </a:lnTo>
                <a:lnTo>
                  <a:pt x="74" y="30"/>
                </a:lnTo>
                <a:lnTo>
                  <a:pt x="74" y="30"/>
                </a:lnTo>
                <a:lnTo>
                  <a:pt x="76" y="28"/>
                </a:lnTo>
                <a:lnTo>
                  <a:pt x="76" y="28"/>
                </a:lnTo>
                <a:lnTo>
                  <a:pt x="78" y="30"/>
                </a:lnTo>
                <a:lnTo>
                  <a:pt x="78" y="30"/>
                </a:lnTo>
                <a:lnTo>
                  <a:pt x="78" y="32"/>
                </a:lnTo>
                <a:lnTo>
                  <a:pt x="78" y="34"/>
                </a:lnTo>
                <a:lnTo>
                  <a:pt x="86" y="3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95"/>
          <p:cNvSpPr>
            <a:spLocks noEditPoints="1"/>
          </p:cNvSpPr>
          <p:nvPr/>
        </p:nvSpPr>
        <p:spPr bwMode="auto">
          <a:xfrm>
            <a:off x="6873574" y="5061747"/>
            <a:ext cx="872520" cy="545325"/>
          </a:xfrm>
          <a:custGeom>
            <a:avLst/>
            <a:gdLst>
              <a:gd name="T0" fmla="*/ 10 w 176"/>
              <a:gd name="T1" fmla="*/ 0 h 110"/>
              <a:gd name="T2" fmla="*/ 148 w 176"/>
              <a:gd name="T3" fmla="*/ 34 h 110"/>
              <a:gd name="T4" fmla="*/ 138 w 176"/>
              <a:gd name="T5" fmla="*/ 38 h 110"/>
              <a:gd name="T6" fmla="*/ 140 w 176"/>
              <a:gd name="T7" fmla="*/ 54 h 110"/>
              <a:gd name="T8" fmla="*/ 128 w 176"/>
              <a:gd name="T9" fmla="*/ 50 h 110"/>
              <a:gd name="T10" fmla="*/ 154 w 176"/>
              <a:gd name="T11" fmla="*/ 42 h 110"/>
              <a:gd name="T12" fmla="*/ 146 w 176"/>
              <a:gd name="T13" fmla="*/ 52 h 110"/>
              <a:gd name="T14" fmla="*/ 144 w 176"/>
              <a:gd name="T15" fmla="*/ 46 h 110"/>
              <a:gd name="T16" fmla="*/ 132 w 176"/>
              <a:gd name="T17" fmla="*/ 16 h 110"/>
              <a:gd name="T18" fmla="*/ 126 w 176"/>
              <a:gd name="T19" fmla="*/ 22 h 110"/>
              <a:gd name="T20" fmla="*/ 138 w 176"/>
              <a:gd name="T21" fmla="*/ 22 h 110"/>
              <a:gd name="T22" fmla="*/ 140 w 176"/>
              <a:gd name="T23" fmla="*/ 22 h 110"/>
              <a:gd name="T24" fmla="*/ 138 w 176"/>
              <a:gd name="T25" fmla="*/ 24 h 110"/>
              <a:gd name="T26" fmla="*/ 146 w 176"/>
              <a:gd name="T27" fmla="*/ 20 h 110"/>
              <a:gd name="T28" fmla="*/ 24 w 176"/>
              <a:gd name="T29" fmla="*/ 22 h 110"/>
              <a:gd name="T30" fmla="*/ 20 w 176"/>
              <a:gd name="T31" fmla="*/ 18 h 110"/>
              <a:gd name="T32" fmla="*/ 32 w 176"/>
              <a:gd name="T33" fmla="*/ 20 h 110"/>
              <a:gd name="T34" fmla="*/ 34 w 176"/>
              <a:gd name="T35" fmla="*/ 24 h 110"/>
              <a:gd name="T36" fmla="*/ 36 w 176"/>
              <a:gd name="T37" fmla="*/ 22 h 110"/>
              <a:gd name="T38" fmla="*/ 44 w 176"/>
              <a:gd name="T39" fmla="*/ 22 h 110"/>
              <a:gd name="T40" fmla="*/ 50 w 176"/>
              <a:gd name="T41" fmla="*/ 20 h 110"/>
              <a:gd name="T42" fmla="*/ 56 w 176"/>
              <a:gd name="T43" fmla="*/ 20 h 110"/>
              <a:gd name="T44" fmla="*/ 60 w 176"/>
              <a:gd name="T45" fmla="*/ 16 h 110"/>
              <a:gd name="T46" fmla="*/ 66 w 176"/>
              <a:gd name="T47" fmla="*/ 22 h 110"/>
              <a:gd name="T48" fmla="*/ 70 w 176"/>
              <a:gd name="T49" fmla="*/ 20 h 110"/>
              <a:gd name="T50" fmla="*/ 68 w 176"/>
              <a:gd name="T51" fmla="*/ 24 h 110"/>
              <a:gd name="T52" fmla="*/ 82 w 176"/>
              <a:gd name="T53" fmla="*/ 26 h 110"/>
              <a:gd name="T54" fmla="*/ 78 w 176"/>
              <a:gd name="T55" fmla="*/ 24 h 110"/>
              <a:gd name="T56" fmla="*/ 24 w 176"/>
              <a:gd name="T57" fmla="*/ 88 h 110"/>
              <a:gd name="T58" fmla="*/ 136 w 176"/>
              <a:gd name="T59" fmla="*/ 88 h 110"/>
              <a:gd name="T60" fmla="*/ 160 w 176"/>
              <a:gd name="T61" fmla="*/ 88 h 110"/>
              <a:gd name="T62" fmla="*/ 158 w 176"/>
              <a:gd name="T63" fmla="*/ 88 h 110"/>
              <a:gd name="T64" fmla="*/ 152 w 176"/>
              <a:gd name="T65" fmla="*/ 88 h 110"/>
              <a:gd name="T66" fmla="*/ 152 w 176"/>
              <a:gd name="T67" fmla="*/ 88 h 110"/>
              <a:gd name="T68" fmla="*/ 144 w 176"/>
              <a:gd name="T69" fmla="*/ 88 h 110"/>
              <a:gd name="T70" fmla="*/ 144 w 176"/>
              <a:gd name="T71" fmla="*/ 88 h 110"/>
              <a:gd name="T72" fmla="*/ 136 w 176"/>
              <a:gd name="T73" fmla="*/ 88 h 110"/>
              <a:gd name="T74" fmla="*/ 100 w 176"/>
              <a:gd name="T75" fmla="*/ 82 h 110"/>
              <a:gd name="T76" fmla="*/ 124 w 176"/>
              <a:gd name="T77" fmla="*/ 82 h 110"/>
              <a:gd name="T78" fmla="*/ 122 w 176"/>
              <a:gd name="T79" fmla="*/ 86 h 110"/>
              <a:gd name="T80" fmla="*/ 116 w 176"/>
              <a:gd name="T81" fmla="*/ 82 h 110"/>
              <a:gd name="T82" fmla="*/ 114 w 176"/>
              <a:gd name="T83" fmla="*/ 82 h 110"/>
              <a:gd name="T84" fmla="*/ 108 w 176"/>
              <a:gd name="T85" fmla="*/ 80 h 110"/>
              <a:gd name="T86" fmla="*/ 106 w 176"/>
              <a:gd name="T87" fmla="*/ 82 h 110"/>
              <a:gd name="T88" fmla="*/ 98 w 176"/>
              <a:gd name="T89" fmla="*/ 82 h 110"/>
              <a:gd name="T90" fmla="*/ 62 w 176"/>
              <a:gd name="T91" fmla="*/ 80 h 110"/>
              <a:gd name="T92" fmla="*/ 86 w 176"/>
              <a:gd name="T93" fmla="*/ 80 h 110"/>
              <a:gd name="T94" fmla="*/ 84 w 176"/>
              <a:gd name="T95" fmla="*/ 82 h 110"/>
              <a:gd name="T96" fmla="*/ 78 w 176"/>
              <a:gd name="T97" fmla="*/ 80 h 110"/>
              <a:gd name="T98" fmla="*/ 76 w 176"/>
              <a:gd name="T99" fmla="*/ 82 h 110"/>
              <a:gd name="T100" fmla="*/ 68 w 176"/>
              <a:gd name="T101" fmla="*/ 80 h 110"/>
              <a:gd name="T102" fmla="*/ 68 w 176"/>
              <a:gd name="T103" fmla="*/ 82 h 110"/>
              <a:gd name="T104" fmla="*/ 60 w 176"/>
              <a:gd name="T105" fmla="*/ 82 h 110"/>
              <a:gd name="T106" fmla="*/ 44 w 176"/>
              <a:gd name="T107" fmla="*/ 80 h 110"/>
              <a:gd name="T108" fmla="*/ 38 w 176"/>
              <a:gd name="T109" fmla="*/ 80 h 110"/>
              <a:gd name="T110" fmla="*/ 38 w 176"/>
              <a:gd name="T111" fmla="*/ 82 h 110"/>
              <a:gd name="T112" fmla="*/ 30 w 176"/>
              <a:gd name="T113" fmla="*/ 80 h 110"/>
              <a:gd name="T114" fmla="*/ 30 w 176"/>
              <a:gd name="T115" fmla="*/ 82 h 110"/>
              <a:gd name="T116" fmla="*/ 22 w 176"/>
              <a:gd name="T117" fmla="*/ 82 h 110"/>
              <a:gd name="T118" fmla="*/ 40 w 176"/>
              <a:gd name="T119" fmla="*/ 46 h 110"/>
              <a:gd name="T120" fmla="*/ 44 w 176"/>
              <a:gd name="T121" fmla="*/ 6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10">
                <a:moveTo>
                  <a:pt x="10" y="0"/>
                </a:moveTo>
                <a:lnTo>
                  <a:pt x="168" y="0"/>
                </a:lnTo>
                <a:lnTo>
                  <a:pt x="168" y="0"/>
                </a:lnTo>
                <a:lnTo>
                  <a:pt x="170" y="2"/>
                </a:lnTo>
                <a:lnTo>
                  <a:pt x="174" y="4"/>
                </a:lnTo>
                <a:lnTo>
                  <a:pt x="176" y="6"/>
                </a:lnTo>
                <a:lnTo>
                  <a:pt x="176" y="10"/>
                </a:lnTo>
                <a:lnTo>
                  <a:pt x="176" y="100"/>
                </a:lnTo>
                <a:lnTo>
                  <a:pt x="176" y="100"/>
                </a:lnTo>
                <a:lnTo>
                  <a:pt x="176" y="104"/>
                </a:lnTo>
                <a:lnTo>
                  <a:pt x="174" y="106"/>
                </a:lnTo>
                <a:lnTo>
                  <a:pt x="170" y="108"/>
                </a:lnTo>
                <a:lnTo>
                  <a:pt x="168" y="110"/>
                </a:lnTo>
                <a:lnTo>
                  <a:pt x="10" y="110"/>
                </a:lnTo>
                <a:lnTo>
                  <a:pt x="10" y="110"/>
                </a:lnTo>
                <a:lnTo>
                  <a:pt x="6" y="108"/>
                </a:lnTo>
                <a:lnTo>
                  <a:pt x="4" y="106"/>
                </a:lnTo>
                <a:lnTo>
                  <a:pt x="2" y="104"/>
                </a:lnTo>
                <a:lnTo>
                  <a:pt x="0" y="100"/>
                </a:lnTo>
                <a:lnTo>
                  <a:pt x="0" y="10"/>
                </a:lnTo>
                <a:lnTo>
                  <a:pt x="0" y="10"/>
                </a:lnTo>
                <a:lnTo>
                  <a:pt x="2" y="6"/>
                </a:lnTo>
                <a:lnTo>
                  <a:pt x="4" y="4"/>
                </a:lnTo>
                <a:lnTo>
                  <a:pt x="6" y="2"/>
                </a:lnTo>
                <a:lnTo>
                  <a:pt x="10" y="0"/>
                </a:lnTo>
                <a:lnTo>
                  <a:pt x="10" y="0"/>
                </a:lnTo>
                <a:close/>
                <a:moveTo>
                  <a:pt x="24" y="38"/>
                </a:moveTo>
                <a:lnTo>
                  <a:pt x="24" y="38"/>
                </a:lnTo>
                <a:lnTo>
                  <a:pt x="20" y="40"/>
                </a:lnTo>
                <a:lnTo>
                  <a:pt x="20" y="44"/>
                </a:lnTo>
                <a:lnTo>
                  <a:pt x="20" y="46"/>
                </a:lnTo>
                <a:lnTo>
                  <a:pt x="28" y="46"/>
                </a:lnTo>
                <a:lnTo>
                  <a:pt x="28" y="38"/>
                </a:lnTo>
                <a:lnTo>
                  <a:pt x="24" y="38"/>
                </a:lnTo>
                <a:lnTo>
                  <a:pt x="24" y="38"/>
                </a:lnTo>
                <a:close/>
                <a:moveTo>
                  <a:pt x="132" y="70"/>
                </a:moveTo>
                <a:lnTo>
                  <a:pt x="132" y="70"/>
                </a:lnTo>
                <a:lnTo>
                  <a:pt x="136" y="72"/>
                </a:lnTo>
                <a:lnTo>
                  <a:pt x="136" y="72"/>
                </a:lnTo>
                <a:lnTo>
                  <a:pt x="140" y="72"/>
                </a:lnTo>
                <a:lnTo>
                  <a:pt x="140" y="72"/>
                </a:lnTo>
                <a:lnTo>
                  <a:pt x="148" y="70"/>
                </a:lnTo>
                <a:lnTo>
                  <a:pt x="154" y="66"/>
                </a:lnTo>
                <a:lnTo>
                  <a:pt x="154" y="66"/>
                </a:lnTo>
                <a:lnTo>
                  <a:pt x="158" y="60"/>
                </a:lnTo>
                <a:lnTo>
                  <a:pt x="160" y="52"/>
                </a:lnTo>
                <a:lnTo>
                  <a:pt x="160" y="52"/>
                </a:lnTo>
                <a:lnTo>
                  <a:pt x="158" y="44"/>
                </a:lnTo>
                <a:lnTo>
                  <a:pt x="154" y="38"/>
                </a:lnTo>
                <a:lnTo>
                  <a:pt x="154" y="38"/>
                </a:lnTo>
                <a:lnTo>
                  <a:pt x="148" y="34"/>
                </a:lnTo>
                <a:lnTo>
                  <a:pt x="148" y="34"/>
                </a:lnTo>
                <a:lnTo>
                  <a:pt x="144" y="32"/>
                </a:lnTo>
                <a:lnTo>
                  <a:pt x="144" y="32"/>
                </a:lnTo>
                <a:lnTo>
                  <a:pt x="140" y="32"/>
                </a:lnTo>
                <a:lnTo>
                  <a:pt x="140" y="32"/>
                </a:lnTo>
                <a:lnTo>
                  <a:pt x="134" y="34"/>
                </a:lnTo>
                <a:lnTo>
                  <a:pt x="126" y="38"/>
                </a:lnTo>
                <a:lnTo>
                  <a:pt x="126" y="38"/>
                </a:lnTo>
                <a:lnTo>
                  <a:pt x="122" y="44"/>
                </a:lnTo>
                <a:lnTo>
                  <a:pt x="122" y="52"/>
                </a:lnTo>
                <a:lnTo>
                  <a:pt x="122" y="52"/>
                </a:lnTo>
                <a:lnTo>
                  <a:pt x="122" y="60"/>
                </a:lnTo>
                <a:lnTo>
                  <a:pt x="126" y="66"/>
                </a:lnTo>
                <a:lnTo>
                  <a:pt x="126" y="66"/>
                </a:lnTo>
                <a:lnTo>
                  <a:pt x="132" y="70"/>
                </a:lnTo>
                <a:lnTo>
                  <a:pt x="132" y="70"/>
                </a:lnTo>
                <a:close/>
                <a:moveTo>
                  <a:pt x="148" y="38"/>
                </a:moveTo>
                <a:lnTo>
                  <a:pt x="148" y="38"/>
                </a:lnTo>
                <a:lnTo>
                  <a:pt x="140" y="36"/>
                </a:lnTo>
                <a:lnTo>
                  <a:pt x="140" y="36"/>
                </a:lnTo>
                <a:lnTo>
                  <a:pt x="138" y="36"/>
                </a:lnTo>
                <a:lnTo>
                  <a:pt x="138" y="36"/>
                </a:lnTo>
                <a:lnTo>
                  <a:pt x="138" y="38"/>
                </a:lnTo>
                <a:lnTo>
                  <a:pt x="138" y="38"/>
                </a:lnTo>
                <a:lnTo>
                  <a:pt x="138" y="38"/>
                </a:lnTo>
                <a:lnTo>
                  <a:pt x="138" y="38"/>
                </a:lnTo>
                <a:lnTo>
                  <a:pt x="138" y="38"/>
                </a:lnTo>
                <a:lnTo>
                  <a:pt x="136" y="40"/>
                </a:lnTo>
                <a:lnTo>
                  <a:pt x="136" y="40"/>
                </a:lnTo>
                <a:lnTo>
                  <a:pt x="132" y="44"/>
                </a:lnTo>
                <a:lnTo>
                  <a:pt x="132" y="44"/>
                </a:lnTo>
                <a:lnTo>
                  <a:pt x="130" y="46"/>
                </a:lnTo>
                <a:lnTo>
                  <a:pt x="130" y="46"/>
                </a:lnTo>
                <a:lnTo>
                  <a:pt x="130" y="44"/>
                </a:lnTo>
                <a:lnTo>
                  <a:pt x="128" y="44"/>
                </a:lnTo>
                <a:lnTo>
                  <a:pt x="128" y="44"/>
                </a:lnTo>
                <a:lnTo>
                  <a:pt x="128" y="44"/>
                </a:lnTo>
                <a:lnTo>
                  <a:pt x="126" y="46"/>
                </a:lnTo>
                <a:lnTo>
                  <a:pt x="126" y="46"/>
                </a:lnTo>
                <a:lnTo>
                  <a:pt x="128" y="48"/>
                </a:lnTo>
                <a:lnTo>
                  <a:pt x="128" y="46"/>
                </a:lnTo>
                <a:lnTo>
                  <a:pt x="128" y="46"/>
                </a:lnTo>
                <a:lnTo>
                  <a:pt x="130" y="48"/>
                </a:lnTo>
                <a:lnTo>
                  <a:pt x="130" y="48"/>
                </a:lnTo>
                <a:lnTo>
                  <a:pt x="130" y="50"/>
                </a:lnTo>
                <a:lnTo>
                  <a:pt x="130" y="50"/>
                </a:lnTo>
                <a:lnTo>
                  <a:pt x="130" y="50"/>
                </a:lnTo>
                <a:lnTo>
                  <a:pt x="130" y="50"/>
                </a:lnTo>
                <a:lnTo>
                  <a:pt x="132" y="50"/>
                </a:lnTo>
                <a:lnTo>
                  <a:pt x="132" y="50"/>
                </a:lnTo>
                <a:lnTo>
                  <a:pt x="136" y="52"/>
                </a:lnTo>
                <a:lnTo>
                  <a:pt x="136" y="52"/>
                </a:lnTo>
                <a:lnTo>
                  <a:pt x="140" y="54"/>
                </a:lnTo>
                <a:lnTo>
                  <a:pt x="140" y="54"/>
                </a:lnTo>
                <a:lnTo>
                  <a:pt x="142" y="56"/>
                </a:lnTo>
                <a:lnTo>
                  <a:pt x="142" y="56"/>
                </a:lnTo>
                <a:lnTo>
                  <a:pt x="140" y="58"/>
                </a:lnTo>
                <a:lnTo>
                  <a:pt x="140" y="58"/>
                </a:lnTo>
                <a:lnTo>
                  <a:pt x="138" y="64"/>
                </a:lnTo>
                <a:lnTo>
                  <a:pt x="138" y="64"/>
                </a:lnTo>
                <a:lnTo>
                  <a:pt x="136" y="66"/>
                </a:lnTo>
                <a:lnTo>
                  <a:pt x="136" y="66"/>
                </a:lnTo>
                <a:lnTo>
                  <a:pt x="134" y="68"/>
                </a:lnTo>
                <a:lnTo>
                  <a:pt x="134" y="68"/>
                </a:lnTo>
                <a:lnTo>
                  <a:pt x="134" y="66"/>
                </a:lnTo>
                <a:lnTo>
                  <a:pt x="134" y="66"/>
                </a:lnTo>
                <a:lnTo>
                  <a:pt x="132" y="64"/>
                </a:lnTo>
                <a:lnTo>
                  <a:pt x="132" y="64"/>
                </a:lnTo>
                <a:lnTo>
                  <a:pt x="132" y="60"/>
                </a:lnTo>
                <a:lnTo>
                  <a:pt x="132" y="60"/>
                </a:lnTo>
                <a:lnTo>
                  <a:pt x="132" y="58"/>
                </a:lnTo>
                <a:lnTo>
                  <a:pt x="132" y="58"/>
                </a:lnTo>
                <a:lnTo>
                  <a:pt x="130" y="56"/>
                </a:lnTo>
                <a:lnTo>
                  <a:pt x="130" y="56"/>
                </a:lnTo>
                <a:lnTo>
                  <a:pt x="130" y="52"/>
                </a:lnTo>
                <a:lnTo>
                  <a:pt x="130" y="52"/>
                </a:lnTo>
                <a:lnTo>
                  <a:pt x="130" y="52"/>
                </a:lnTo>
                <a:lnTo>
                  <a:pt x="130" y="52"/>
                </a:lnTo>
                <a:lnTo>
                  <a:pt x="128" y="50"/>
                </a:lnTo>
                <a:lnTo>
                  <a:pt x="128" y="50"/>
                </a:lnTo>
                <a:lnTo>
                  <a:pt x="128" y="50"/>
                </a:lnTo>
                <a:lnTo>
                  <a:pt x="128" y="50"/>
                </a:lnTo>
                <a:lnTo>
                  <a:pt x="126" y="48"/>
                </a:lnTo>
                <a:lnTo>
                  <a:pt x="126" y="48"/>
                </a:lnTo>
                <a:lnTo>
                  <a:pt x="126" y="46"/>
                </a:lnTo>
                <a:lnTo>
                  <a:pt x="126" y="46"/>
                </a:lnTo>
                <a:lnTo>
                  <a:pt x="126" y="44"/>
                </a:lnTo>
                <a:lnTo>
                  <a:pt x="126" y="44"/>
                </a:lnTo>
                <a:lnTo>
                  <a:pt x="124" y="52"/>
                </a:lnTo>
                <a:lnTo>
                  <a:pt x="124" y="52"/>
                </a:lnTo>
                <a:lnTo>
                  <a:pt x="126" y="58"/>
                </a:lnTo>
                <a:lnTo>
                  <a:pt x="128" y="64"/>
                </a:lnTo>
                <a:lnTo>
                  <a:pt x="128" y="64"/>
                </a:lnTo>
                <a:lnTo>
                  <a:pt x="134" y="68"/>
                </a:lnTo>
                <a:lnTo>
                  <a:pt x="140" y="68"/>
                </a:lnTo>
                <a:lnTo>
                  <a:pt x="140" y="68"/>
                </a:lnTo>
                <a:lnTo>
                  <a:pt x="148" y="68"/>
                </a:lnTo>
                <a:lnTo>
                  <a:pt x="152" y="64"/>
                </a:lnTo>
                <a:lnTo>
                  <a:pt x="152" y="64"/>
                </a:lnTo>
                <a:lnTo>
                  <a:pt x="156" y="58"/>
                </a:lnTo>
                <a:lnTo>
                  <a:pt x="158" y="52"/>
                </a:lnTo>
                <a:lnTo>
                  <a:pt x="158" y="52"/>
                </a:lnTo>
                <a:lnTo>
                  <a:pt x="156" y="46"/>
                </a:lnTo>
                <a:lnTo>
                  <a:pt x="154" y="42"/>
                </a:lnTo>
                <a:lnTo>
                  <a:pt x="154" y="42"/>
                </a:lnTo>
                <a:lnTo>
                  <a:pt x="154" y="44"/>
                </a:lnTo>
                <a:lnTo>
                  <a:pt x="154" y="44"/>
                </a:lnTo>
                <a:lnTo>
                  <a:pt x="152" y="42"/>
                </a:lnTo>
                <a:lnTo>
                  <a:pt x="152" y="42"/>
                </a:lnTo>
                <a:lnTo>
                  <a:pt x="150" y="42"/>
                </a:lnTo>
                <a:lnTo>
                  <a:pt x="150" y="42"/>
                </a:lnTo>
                <a:lnTo>
                  <a:pt x="148" y="40"/>
                </a:lnTo>
                <a:lnTo>
                  <a:pt x="148" y="40"/>
                </a:lnTo>
                <a:lnTo>
                  <a:pt x="148" y="42"/>
                </a:lnTo>
                <a:lnTo>
                  <a:pt x="148" y="42"/>
                </a:lnTo>
                <a:lnTo>
                  <a:pt x="146" y="44"/>
                </a:lnTo>
                <a:lnTo>
                  <a:pt x="146" y="44"/>
                </a:lnTo>
                <a:lnTo>
                  <a:pt x="144" y="40"/>
                </a:lnTo>
                <a:lnTo>
                  <a:pt x="146" y="42"/>
                </a:lnTo>
                <a:lnTo>
                  <a:pt x="146" y="42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8" y="38"/>
                </a:lnTo>
                <a:lnTo>
                  <a:pt x="148" y="38"/>
                </a:lnTo>
                <a:lnTo>
                  <a:pt x="148" y="38"/>
                </a:lnTo>
                <a:lnTo>
                  <a:pt x="148" y="38"/>
                </a:lnTo>
                <a:close/>
                <a:moveTo>
                  <a:pt x="144" y="48"/>
                </a:moveTo>
                <a:lnTo>
                  <a:pt x="144" y="48"/>
                </a:lnTo>
                <a:lnTo>
                  <a:pt x="146" y="52"/>
                </a:lnTo>
                <a:lnTo>
                  <a:pt x="146" y="52"/>
                </a:lnTo>
                <a:lnTo>
                  <a:pt x="150" y="52"/>
                </a:lnTo>
                <a:lnTo>
                  <a:pt x="150" y="52"/>
                </a:lnTo>
                <a:lnTo>
                  <a:pt x="150" y="54"/>
                </a:lnTo>
                <a:lnTo>
                  <a:pt x="150" y="54"/>
                </a:lnTo>
                <a:lnTo>
                  <a:pt x="152" y="58"/>
                </a:lnTo>
                <a:lnTo>
                  <a:pt x="152" y="62"/>
                </a:lnTo>
                <a:lnTo>
                  <a:pt x="152" y="62"/>
                </a:lnTo>
                <a:lnTo>
                  <a:pt x="154" y="60"/>
                </a:lnTo>
                <a:lnTo>
                  <a:pt x="156" y="58"/>
                </a:lnTo>
                <a:lnTo>
                  <a:pt x="156" y="58"/>
                </a:lnTo>
                <a:lnTo>
                  <a:pt x="156" y="48"/>
                </a:lnTo>
                <a:lnTo>
                  <a:pt x="156" y="48"/>
                </a:lnTo>
                <a:lnTo>
                  <a:pt x="154" y="44"/>
                </a:lnTo>
                <a:lnTo>
                  <a:pt x="154" y="44"/>
                </a:lnTo>
                <a:lnTo>
                  <a:pt x="150" y="44"/>
                </a:lnTo>
                <a:lnTo>
                  <a:pt x="150" y="44"/>
                </a:lnTo>
                <a:lnTo>
                  <a:pt x="148" y="44"/>
                </a:lnTo>
                <a:lnTo>
                  <a:pt x="148" y="44"/>
                </a:lnTo>
                <a:lnTo>
                  <a:pt x="148" y="44"/>
                </a:lnTo>
                <a:lnTo>
                  <a:pt x="148" y="44"/>
                </a:lnTo>
                <a:lnTo>
                  <a:pt x="146" y="44"/>
                </a:lnTo>
                <a:lnTo>
                  <a:pt x="146" y="44"/>
                </a:lnTo>
                <a:lnTo>
                  <a:pt x="146" y="44"/>
                </a:lnTo>
                <a:lnTo>
                  <a:pt x="146" y="44"/>
                </a:lnTo>
                <a:lnTo>
                  <a:pt x="144" y="46"/>
                </a:lnTo>
                <a:lnTo>
                  <a:pt x="144" y="46"/>
                </a:lnTo>
                <a:lnTo>
                  <a:pt x="144" y="48"/>
                </a:lnTo>
                <a:lnTo>
                  <a:pt x="144" y="48"/>
                </a:lnTo>
                <a:lnTo>
                  <a:pt x="144" y="48"/>
                </a:lnTo>
                <a:lnTo>
                  <a:pt x="144" y="48"/>
                </a:lnTo>
                <a:close/>
                <a:moveTo>
                  <a:pt x="124" y="16"/>
                </a:moveTo>
                <a:lnTo>
                  <a:pt x="124" y="26"/>
                </a:lnTo>
                <a:lnTo>
                  <a:pt x="126" y="26"/>
                </a:lnTo>
                <a:lnTo>
                  <a:pt x="126" y="26"/>
                </a:lnTo>
                <a:lnTo>
                  <a:pt x="130" y="26"/>
                </a:lnTo>
                <a:lnTo>
                  <a:pt x="130" y="26"/>
                </a:lnTo>
                <a:lnTo>
                  <a:pt x="132" y="26"/>
                </a:lnTo>
                <a:lnTo>
                  <a:pt x="132" y="26"/>
                </a:lnTo>
                <a:lnTo>
                  <a:pt x="132" y="24"/>
                </a:lnTo>
                <a:lnTo>
                  <a:pt x="132" y="24"/>
                </a:lnTo>
                <a:lnTo>
                  <a:pt x="132" y="24"/>
                </a:lnTo>
                <a:lnTo>
                  <a:pt x="132" y="24"/>
                </a:lnTo>
                <a:lnTo>
                  <a:pt x="132" y="22"/>
                </a:lnTo>
                <a:lnTo>
                  <a:pt x="132" y="22"/>
                </a:lnTo>
                <a:lnTo>
                  <a:pt x="130" y="20"/>
                </a:lnTo>
                <a:lnTo>
                  <a:pt x="130" y="20"/>
                </a:lnTo>
                <a:lnTo>
                  <a:pt x="132" y="20"/>
                </a:lnTo>
                <a:lnTo>
                  <a:pt x="132" y="20"/>
                </a:lnTo>
                <a:lnTo>
                  <a:pt x="132" y="18"/>
                </a:lnTo>
                <a:lnTo>
                  <a:pt x="132" y="18"/>
                </a:lnTo>
                <a:lnTo>
                  <a:pt x="132" y="16"/>
                </a:lnTo>
                <a:lnTo>
                  <a:pt x="132" y="16"/>
                </a:lnTo>
                <a:lnTo>
                  <a:pt x="130" y="16"/>
                </a:lnTo>
                <a:lnTo>
                  <a:pt x="130" y="16"/>
                </a:lnTo>
                <a:lnTo>
                  <a:pt x="130" y="16"/>
                </a:lnTo>
                <a:lnTo>
                  <a:pt x="130" y="16"/>
                </a:lnTo>
                <a:lnTo>
                  <a:pt x="128" y="16"/>
                </a:lnTo>
                <a:lnTo>
                  <a:pt x="124" y="16"/>
                </a:lnTo>
                <a:lnTo>
                  <a:pt x="124" y="16"/>
                </a:lnTo>
                <a:close/>
                <a:moveTo>
                  <a:pt x="126" y="16"/>
                </a:moveTo>
                <a:lnTo>
                  <a:pt x="126" y="20"/>
                </a:lnTo>
                <a:lnTo>
                  <a:pt x="126" y="20"/>
                </a:lnTo>
                <a:lnTo>
                  <a:pt x="126" y="20"/>
                </a:lnTo>
                <a:lnTo>
                  <a:pt x="128" y="20"/>
                </a:lnTo>
                <a:lnTo>
                  <a:pt x="128" y="20"/>
                </a:lnTo>
                <a:lnTo>
                  <a:pt x="130" y="20"/>
                </a:lnTo>
                <a:lnTo>
                  <a:pt x="130" y="20"/>
                </a:lnTo>
                <a:lnTo>
                  <a:pt x="130" y="18"/>
                </a:lnTo>
                <a:lnTo>
                  <a:pt x="130" y="18"/>
                </a:lnTo>
                <a:lnTo>
                  <a:pt x="130" y="18"/>
                </a:lnTo>
                <a:lnTo>
                  <a:pt x="130" y="18"/>
                </a:lnTo>
                <a:lnTo>
                  <a:pt x="128" y="18"/>
                </a:lnTo>
                <a:lnTo>
                  <a:pt x="128" y="18"/>
                </a:lnTo>
                <a:lnTo>
                  <a:pt x="126" y="16"/>
                </a:lnTo>
                <a:lnTo>
                  <a:pt x="126" y="16"/>
                </a:lnTo>
                <a:lnTo>
                  <a:pt x="126" y="16"/>
                </a:lnTo>
                <a:close/>
                <a:moveTo>
                  <a:pt x="126" y="22"/>
                </a:moveTo>
                <a:lnTo>
                  <a:pt x="126" y="24"/>
                </a:lnTo>
                <a:lnTo>
                  <a:pt x="128" y="24"/>
                </a:lnTo>
                <a:lnTo>
                  <a:pt x="128" y="24"/>
                </a:lnTo>
                <a:lnTo>
                  <a:pt x="130" y="24"/>
                </a:lnTo>
                <a:lnTo>
                  <a:pt x="130" y="24"/>
                </a:lnTo>
                <a:lnTo>
                  <a:pt x="130" y="24"/>
                </a:lnTo>
                <a:lnTo>
                  <a:pt x="130" y="24"/>
                </a:lnTo>
                <a:lnTo>
                  <a:pt x="130" y="22"/>
                </a:lnTo>
                <a:lnTo>
                  <a:pt x="130" y="22"/>
                </a:lnTo>
                <a:lnTo>
                  <a:pt x="130" y="22"/>
                </a:lnTo>
                <a:lnTo>
                  <a:pt x="130" y="22"/>
                </a:lnTo>
                <a:lnTo>
                  <a:pt x="130" y="22"/>
                </a:lnTo>
                <a:lnTo>
                  <a:pt x="130" y="22"/>
                </a:lnTo>
                <a:lnTo>
                  <a:pt x="128" y="22"/>
                </a:lnTo>
                <a:lnTo>
                  <a:pt x="126" y="22"/>
                </a:lnTo>
                <a:lnTo>
                  <a:pt x="126" y="22"/>
                </a:lnTo>
                <a:close/>
                <a:moveTo>
                  <a:pt x="136" y="20"/>
                </a:moveTo>
                <a:lnTo>
                  <a:pt x="136" y="20"/>
                </a:lnTo>
                <a:lnTo>
                  <a:pt x="136" y="20"/>
                </a:lnTo>
                <a:lnTo>
                  <a:pt x="136" y="20"/>
                </a:lnTo>
                <a:lnTo>
                  <a:pt x="138" y="20"/>
                </a:lnTo>
                <a:lnTo>
                  <a:pt x="138" y="20"/>
                </a:lnTo>
                <a:lnTo>
                  <a:pt x="138" y="20"/>
                </a:lnTo>
                <a:lnTo>
                  <a:pt x="138" y="20"/>
                </a:lnTo>
                <a:lnTo>
                  <a:pt x="138" y="20"/>
                </a:lnTo>
                <a:lnTo>
                  <a:pt x="138" y="22"/>
                </a:lnTo>
                <a:lnTo>
                  <a:pt x="138" y="22"/>
                </a:lnTo>
                <a:lnTo>
                  <a:pt x="136" y="22"/>
                </a:lnTo>
                <a:lnTo>
                  <a:pt x="136" y="22"/>
                </a:lnTo>
                <a:lnTo>
                  <a:pt x="136" y="22"/>
                </a:lnTo>
                <a:lnTo>
                  <a:pt x="136" y="22"/>
                </a:lnTo>
                <a:lnTo>
                  <a:pt x="134" y="22"/>
                </a:lnTo>
                <a:lnTo>
                  <a:pt x="134" y="22"/>
                </a:lnTo>
                <a:lnTo>
                  <a:pt x="134" y="24"/>
                </a:lnTo>
                <a:lnTo>
                  <a:pt x="134" y="24"/>
                </a:lnTo>
                <a:lnTo>
                  <a:pt x="134" y="26"/>
                </a:lnTo>
                <a:lnTo>
                  <a:pt x="134" y="26"/>
                </a:lnTo>
                <a:lnTo>
                  <a:pt x="136" y="26"/>
                </a:lnTo>
                <a:lnTo>
                  <a:pt x="136" y="26"/>
                </a:lnTo>
                <a:lnTo>
                  <a:pt x="138" y="26"/>
                </a:lnTo>
                <a:lnTo>
                  <a:pt x="138" y="26"/>
                </a:lnTo>
                <a:lnTo>
                  <a:pt x="138" y="26"/>
                </a:lnTo>
                <a:lnTo>
                  <a:pt x="138" y="26"/>
                </a:lnTo>
                <a:lnTo>
                  <a:pt x="138" y="26"/>
                </a:lnTo>
                <a:lnTo>
                  <a:pt x="138" y="26"/>
                </a:lnTo>
                <a:lnTo>
                  <a:pt x="140" y="26"/>
                </a:lnTo>
                <a:lnTo>
                  <a:pt x="142" y="26"/>
                </a:lnTo>
                <a:lnTo>
                  <a:pt x="142" y="26"/>
                </a:lnTo>
                <a:lnTo>
                  <a:pt x="140" y="26"/>
                </a:lnTo>
                <a:lnTo>
                  <a:pt x="140" y="26"/>
                </a:lnTo>
                <a:lnTo>
                  <a:pt x="140" y="24"/>
                </a:lnTo>
                <a:lnTo>
                  <a:pt x="140" y="22"/>
                </a:lnTo>
                <a:lnTo>
                  <a:pt x="140" y="22"/>
                </a:lnTo>
                <a:lnTo>
                  <a:pt x="140" y="20"/>
                </a:lnTo>
                <a:lnTo>
                  <a:pt x="140" y="20"/>
                </a:lnTo>
                <a:lnTo>
                  <a:pt x="140" y="18"/>
                </a:lnTo>
                <a:lnTo>
                  <a:pt x="140" y="18"/>
                </a:lnTo>
                <a:lnTo>
                  <a:pt x="138" y="18"/>
                </a:lnTo>
                <a:lnTo>
                  <a:pt x="138" y="18"/>
                </a:lnTo>
                <a:lnTo>
                  <a:pt x="136" y="18"/>
                </a:lnTo>
                <a:lnTo>
                  <a:pt x="136" y="18"/>
                </a:lnTo>
                <a:lnTo>
                  <a:pt x="134" y="20"/>
                </a:lnTo>
                <a:lnTo>
                  <a:pt x="136" y="20"/>
                </a:lnTo>
                <a:lnTo>
                  <a:pt x="136" y="20"/>
                </a:lnTo>
                <a:close/>
                <a:moveTo>
                  <a:pt x="138" y="22"/>
                </a:moveTo>
                <a:lnTo>
                  <a:pt x="138" y="22"/>
                </a:lnTo>
                <a:lnTo>
                  <a:pt x="138" y="22"/>
                </a:lnTo>
                <a:lnTo>
                  <a:pt x="138" y="22"/>
                </a:lnTo>
                <a:lnTo>
                  <a:pt x="136" y="24"/>
                </a:lnTo>
                <a:lnTo>
                  <a:pt x="136" y="24"/>
                </a:lnTo>
                <a:lnTo>
                  <a:pt x="136" y="24"/>
                </a:lnTo>
                <a:lnTo>
                  <a:pt x="136" y="24"/>
                </a:lnTo>
                <a:lnTo>
                  <a:pt x="136" y="24"/>
                </a:lnTo>
                <a:lnTo>
                  <a:pt x="136" y="24"/>
                </a:lnTo>
                <a:lnTo>
                  <a:pt x="138" y="24"/>
                </a:lnTo>
                <a:lnTo>
                  <a:pt x="138" y="24"/>
                </a:lnTo>
                <a:lnTo>
                  <a:pt x="138" y="24"/>
                </a:lnTo>
                <a:lnTo>
                  <a:pt x="138" y="24"/>
                </a:lnTo>
                <a:lnTo>
                  <a:pt x="138" y="24"/>
                </a:lnTo>
                <a:lnTo>
                  <a:pt x="138" y="24"/>
                </a:lnTo>
                <a:lnTo>
                  <a:pt x="138" y="22"/>
                </a:lnTo>
                <a:lnTo>
                  <a:pt x="138" y="22"/>
                </a:lnTo>
                <a:lnTo>
                  <a:pt x="138" y="22"/>
                </a:lnTo>
                <a:close/>
                <a:moveTo>
                  <a:pt x="150" y="26"/>
                </a:moveTo>
                <a:lnTo>
                  <a:pt x="150" y="22"/>
                </a:lnTo>
                <a:lnTo>
                  <a:pt x="150" y="22"/>
                </a:lnTo>
                <a:lnTo>
                  <a:pt x="150" y="20"/>
                </a:lnTo>
                <a:lnTo>
                  <a:pt x="150" y="20"/>
                </a:lnTo>
                <a:lnTo>
                  <a:pt x="150" y="18"/>
                </a:lnTo>
                <a:lnTo>
                  <a:pt x="150" y="18"/>
                </a:lnTo>
                <a:lnTo>
                  <a:pt x="148" y="18"/>
                </a:lnTo>
                <a:lnTo>
                  <a:pt x="148" y="18"/>
                </a:lnTo>
                <a:lnTo>
                  <a:pt x="148" y="18"/>
                </a:lnTo>
                <a:lnTo>
                  <a:pt x="148" y="18"/>
                </a:lnTo>
                <a:lnTo>
                  <a:pt x="144" y="20"/>
                </a:lnTo>
                <a:lnTo>
                  <a:pt x="144" y="18"/>
                </a:lnTo>
                <a:lnTo>
                  <a:pt x="142" y="18"/>
                </a:lnTo>
                <a:lnTo>
                  <a:pt x="142" y="26"/>
                </a:lnTo>
                <a:lnTo>
                  <a:pt x="146" y="26"/>
                </a:lnTo>
                <a:lnTo>
                  <a:pt x="146" y="22"/>
                </a:lnTo>
                <a:lnTo>
                  <a:pt x="146" y="22"/>
                </a:lnTo>
                <a:lnTo>
                  <a:pt x="146" y="20"/>
                </a:lnTo>
                <a:lnTo>
                  <a:pt x="146" y="20"/>
                </a:lnTo>
                <a:lnTo>
                  <a:pt x="146" y="20"/>
                </a:lnTo>
                <a:lnTo>
                  <a:pt x="146" y="20"/>
                </a:lnTo>
                <a:lnTo>
                  <a:pt x="146" y="20"/>
                </a:lnTo>
                <a:lnTo>
                  <a:pt x="146" y="20"/>
                </a:lnTo>
                <a:lnTo>
                  <a:pt x="148" y="20"/>
                </a:lnTo>
                <a:lnTo>
                  <a:pt x="148" y="20"/>
                </a:lnTo>
                <a:lnTo>
                  <a:pt x="148" y="20"/>
                </a:lnTo>
                <a:lnTo>
                  <a:pt x="148" y="20"/>
                </a:lnTo>
                <a:lnTo>
                  <a:pt x="148" y="22"/>
                </a:lnTo>
                <a:lnTo>
                  <a:pt x="148" y="26"/>
                </a:lnTo>
                <a:lnTo>
                  <a:pt x="150" y="26"/>
                </a:lnTo>
                <a:lnTo>
                  <a:pt x="150" y="26"/>
                </a:lnTo>
                <a:close/>
                <a:moveTo>
                  <a:pt x="152" y="26"/>
                </a:moveTo>
                <a:lnTo>
                  <a:pt x="154" y="26"/>
                </a:lnTo>
                <a:lnTo>
                  <a:pt x="154" y="24"/>
                </a:lnTo>
                <a:lnTo>
                  <a:pt x="156" y="22"/>
                </a:lnTo>
                <a:lnTo>
                  <a:pt x="158" y="26"/>
                </a:lnTo>
                <a:lnTo>
                  <a:pt x="160" y="26"/>
                </a:lnTo>
                <a:lnTo>
                  <a:pt x="156" y="22"/>
                </a:lnTo>
                <a:lnTo>
                  <a:pt x="160" y="18"/>
                </a:lnTo>
                <a:lnTo>
                  <a:pt x="156" y="18"/>
                </a:lnTo>
                <a:lnTo>
                  <a:pt x="154" y="22"/>
                </a:lnTo>
                <a:lnTo>
                  <a:pt x="154" y="16"/>
                </a:lnTo>
                <a:lnTo>
                  <a:pt x="152" y="16"/>
                </a:lnTo>
                <a:lnTo>
                  <a:pt x="152" y="26"/>
                </a:lnTo>
                <a:lnTo>
                  <a:pt x="152" y="26"/>
                </a:lnTo>
                <a:close/>
                <a:moveTo>
                  <a:pt x="24" y="22"/>
                </a:moveTo>
                <a:lnTo>
                  <a:pt x="24" y="22"/>
                </a:lnTo>
                <a:lnTo>
                  <a:pt x="24" y="22"/>
                </a:lnTo>
                <a:lnTo>
                  <a:pt x="24" y="22"/>
                </a:lnTo>
                <a:lnTo>
                  <a:pt x="22" y="24"/>
                </a:lnTo>
                <a:lnTo>
                  <a:pt x="22" y="24"/>
                </a:lnTo>
                <a:lnTo>
                  <a:pt x="22" y="22"/>
                </a:lnTo>
                <a:lnTo>
                  <a:pt x="22" y="22"/>
                </a:lnTo>
                <a:lnTo>
                  <a:pt x="20" y="20"/>
                </a:lnTo>
                <a:lnTo>
                  <a:pt x="20" y="20"/>
                </a:lnTo>
                <a:lnTo>
                  <a:pt x="22" y="20"/>
                </a:lnTo>
                <a:lnTo>
                  <a:pt x="22" y="20"/>
                </a:lnTo>
                <a:lnTo>
                  <a:pt x="22" y="18"/>
                </a:lnTo>
                <a:lnTo>
                  <a:pt x="22" y="18"/>
                </a:lnTo>
                <a:lnTo>
                  <a:pt x="24" y="18"/>
                </a:lnTo>
                <a:lnTo>
                  <a:pt x="24" y="18"/>
                </a:lnTo>
                <a:lnTo>
                  <a:pt x="24" y="20"/>
                </a:lnTo>
                <a:lnTo>
                  <a:pt x="24" y="20"/>
                </a:lnTo>
                <a:lnTo>
                  <a:pt x="24" y="20"/>
                </a:lnTo>
                <a:lnTo>
                  <a:pt x="26" y="20"/>
                </a:lnTo>
                <a:lnTo>
                  <a:pt x="26" y="20"/>
                </a:lnTo>
                <a:lnTo>
                  <a:pt x="24" y="18"/>
                </a:lnTo>
                <a:lnTo>
                  <a:pt x="24" y="18"/>
                </a:lnTo>
                <a:lnTo>
                  <a:pt x="22" y="16"/>
                </a:lnTo>
                <a:lnTo>
                  <a:pt x="22" y="16"/>
                </a:lnTo>
                <a:lnTo>
                  <a:pt x="20" y="18"/>
                </a:lnTo>
                <a:lnTo>
                  <a:pt x="20" y="18"/>
                </a:lnTo>
                <a:lnTo>
                  <a:pt x="18" y="20"/>
                </a:lnTo>
                <a:lnTo>
                  <a:pt x="18" y="20"/>
                </a:lnTo>
                <a:lnTo>
                  <a:pt x="18" y="24"/>
                </a:lnTo>
                <a:lnTo>
                  <a:pt x="18" y="24"/>
                </a:lnTo>
                <a:lnTo>
                  <a:pt x="20" y="24"/>
                </a:lnTo>
                <a:lnTo>
                  <a:pt x="20" y="24"/>
                </a:lnTo>
                <a:lnTo>
                  <a:pt x="22" y="26"/>
                </a:lnTo>
                <a:lnTo>
                  <a:pt x="22" y="26"/>
                </a:lnTo>
                <a:lnTo>
                  <a:pt x="24" y="24"/>
                </a:lnTo>
                <a:lnTo>
                  <a:pt x="24" y="24"/>
                </a:lnTo>
                <a:lnTo>
                  <a:pt x="26" y="24"/>
                </a:lnTo>
                <a:lnTo>
                  <a:pt x="26" y="24"/>
                </a:lnTo>
                <a:lnTo>
                  <a:pt x="26" y="22"/>
                </a:lnTo>
                <a:lnTo>
                  <a:pt x="24" y="22"/>
                </a:lnTo>
                <a:lnTo>
                  <a:pt x="24" y="22"/>
                </a:lnTo>
                <a:close/>
                <a:moveTo>
                  <a:pt x="28" y="20"/>
                </a:moveTo>
                <a:lnTo>
                  <a:pt x="28" y="26"/>
                </a:lnTo>
                <a:lnTo>
                  <a:pt x="30" y="26"/>
                </a:lnTo>
                <a:lnTo>
                  <a:pt x="30" y="24"/>
                </a:lnTo>
                <a:lnTo>
                  <a:pt x="30" y="24"/>
                </a:lnTo>
                <a:lnTo>
                  <a:pt x="30" y="22"/>
                </a:lnTo>
                <a:lnTo>
                  <a:pt x="30" y="22"/>
                </a:lnTo>
                <a:lnTo>
                  <a:pt x="30" y="20"/>
                </a:lnTo>
                <a:lnTo>
                  <a:pt x="30" y="20"/>
                </a:lnTo>
                <a:lnTo>
                  <a:pt x="32" y="20"/>
                </a:lnTo>
                <a:lnTo>
                  <a:pt x="32" y="20"/>
                </a:lnTo>
                <a:lnTo>
                  <a:pt x="32" y="20"/>
                </a:lnTo>
                <a:lnTo>
                  <a:pt x="32" y="18"/>
                </a:lnTo>
                <a:lnTo>
                  <a:pt x="32" y="18"/>
                </a:lnTo>
                <a:lnTo>
                  <a:pt x="30" y="20"/>
                </a:lnTo>
                <a:lnTo>
                  <a:pt x="30" y="20"/>
                </a:lnTo>
                <a:lnTo>
                  <a:pt x="30" y="20"/>
                </a:lnTo>
                <a:lnTo>
                  <a:pt x="30" y="20"/>
                </a:lnTo>
                <a:lnTo>
                  <a:pt x="28" y="20"/>
                </a:lnTo>
                <a:lnTo>
                  <a:pt x="28" y="20"/>
                </a:lnTo>
                <a:close/>
                <a:moveTo>
                  <a:pt x="40" y="22"/>
                </a:moveTo>
                <a:lnTo>
                  <a:pt x="40" y="22"/>
                </a:lnTo>
                <a:lnTo>
                  <a:pt x="40" y="22"/>
                </a:lnTo>
                <a:lnTo>
                  <a:pt x="38" y="20"/>
                </a:lnTo>
                <a:lnTo>
                  <a:pt x="38" y="20"/>
                </a:lnTo>
                <a:lnTo>
                  <a:pt x="38" y="20"/>
                </a:lnTo>
                <a:lnTo>
                  <a:pt x="38" y="20"/>
                </a:lnTo>
                <a:lnTo>
                  <a:pt x="36" y="18"/>
                </a:lnTo>
                <a:lnTo>
                  <a:pt x="36" y="18"/>
                </a:lnTo>
                <a:lnTo>
                  <a:pt x="34" y="20"/>
                </a:lnTo>
                <a:lnTo>
                  <a:pt x="34" y="20"/>
                </a:lnTo>
                <a:lnTo>
                  <a:pt x="32" y="22"/>
                </a:lnTo>
                <a:lnTo>
                  <a:pt x="32" y="22"/>
                </a:lnTo>
                <a:lnTo>
                  <a:pt x="32" y="24"/>
                </a:lnTo>
                <a:lnTo>
                  <a:pt x="32" y="24"/>
                </a:lnTo>
                <a:lnTo>
                  <a:pt x="34" y="24"/>
                </a:lnTo>
                <a:lnTo>
                  <a:pt x="34" y="24"/>
                </a:lnTo>
                <a:lnTo>
                  <a:pt x="36" y="26"/>
                </a:lnTo>
                <a:lnTo>
                  <a:pt x="36" y="26"/>
                </a:lnTo>
                <a:lnTo>
                  <a:pt x="38" y="24"/>
                </a:lnTo>
                <a:lnTo>
                  <a:pt x="38" y="24"/>
                </a:lnTo>
                <a:lnTo>
                  <a:pt x="40" y="24"/>
                </a:lnTo>
                <a:lnTo>
                  <a:pt x="36" y="24"/>
                </a:lnTo>
                <a:lnTo>
                  <a:pt x="36" y="24"/>
                </a:lnTo>
                <a:lnTo>
                  <a:pt x="36" y="24"/>
                </a:lnTo>
                <a:lnTo>
                  <a:pt x="36" y="24"/>
                </a:lnTo>
                <a:lnTo>
                  <a:pt x="36" y="24"/>
                </a:lnTo>
                <a:lnTo>
                  <a:pt x="36" y="24"/>
                </a:lnTo>
                <a:lnTo>
                  <a:pt x="34" y="24"/>
                </a:lnTo>
                <a:lnTo>
                  <a:pt x="34" y="24"/>
                </a:lnTo>
                <a:lnTo>
                  <a:pt x="34" y="22"/>
                </a:lnTo>
                <a:lnTo>
                  <a:pt x="40" y="22"/>
                </a:lnTo>
                <a:lnTo>
                  <a:pt x="40" y="22"/>
                </a:lnTo>
                <a:close/>
                <a:moveTo>
                  <a:pt x="36" y="22"/>
                </a:moveTo>
                <a:lnTo>
                  <a:pt x="36" y="22"/>
                </a:lnTo>
                <a:lnTo>
                  <a:pt x="36" y="20"/>
                </a:lnTo>
                <a:lnTo>
                  <a:pt x="36" y="20"/>
                </a:lnTo>
                <a:lnTo>
                  <a:pt x="36" y="20"/>
                </a:lnTo>
                <a:lnTo>
                  <a:pt x="36" y="20"/>
                </a:lnTo>
                <a:lnTo>
                  <a:pt x="34" y="20"/>
                </a:lnTo>
                <a:lnTo>
                  <a:pt x="34" y="20"/>
                </a:lnTo>
                <a:lnTo>
                  <a:pt x="34" y="22"/>
                </a:lnTo>
                <a:lnTo>
                  <a:pt x="36" y="22"/>
                </a:lnTo>
                <a:lnTo>
                  <a:pt x="36" y="22"/>
                </a:lnTo>
                <a:close/>
                <a:moveTo>
                  <a:pt x="46" y="16"/>
                </a:moveTo>
                <a:lnTo>
                  <a:pt x="44" y="16"/>
                </a:lnTo>
                <a:lnTo>
                  <a:pt x="44" y="20"/>
                </a:lnTo>
                <a:lnTo>
                  <a:pt x="44" y="20"/>
                </a:lnTo>
                <a:lnTo>
                  <a:pt x="44" y="20"/>
                </a:lnTo>
                <a:lnTo>
                  <a:pt x="44" y="20"/>
                </a:lnTo>
                <a:lnTo>
                  <a:pt x="42" y="18"/>
                </a:lnTo>
                <a:lnTo>
                  <a:pt x="42" y="18"/>
                </a:lnTo>
                <a:lnTo>
                  <a:pt x="40" y="20"/>
                </a:lnTo>
                <a:lnTo>
                  <a:pt x="40" y="20"/>
                </a:lnTo>
                <a:lnTo>
                  <a:pt x="40" y="22"/>
                </a:lnTo>
                <a:lnTo>
                  <a:pt x="40" y="22"/>
                </a:lnTo>
                <a:lnTo>
                  <a:pt x="40" y="24"/>
                </a:lnTo>
                <a:lnTo>
                  <a:pt x="40" y="24"/>
                </a:lnTo>
                <a:lnTo>
                  <a:pt x="42" y="26"/>
                </a:lnTo>
                <a:lnTo>
                  <a:pt x="42" y="26"/>
                </a:lnTo>
                <a:lnTo>
                  <a:pt x="44" y="24"/>
                </a:lnTo>
                <a:lnTo>
                  <a:pt x="44" y="24"/>
                </a:lnTo>
                <a:lnTo>
                  <a:pt x="44" y="24"/>
                </a:lnTo>
                <a:lnTo>
                  <a:pt x="44" y="26"/>
                </a:lnTo>
                <a:lnTo>
                  <a:pt x="46" y="26"/>
                </a:lnTo>
                <a:lnTo>
                  <a:pt x="46" y="16"/>
                </a:lnTo>
                <a:lnTo>
                  <a:pt x="46" y="16"/>
                </a:lnTo>
                <a:close/>
                <a:moveTo>
                  <a:pt x="44" y="22"/>
                </a:moveTo>
                <a:lnTo>
                  <a:pt x="44" y="22"/>
                </a:lnTo>
                <a:lnTo>
                  <a:pt x="44" y="20"/>
                </a:lnTo>
                <a:lnTo>
                  <a:pt x="44" y="20"/>
                </a:lnTo>
                <a:lnTo>
                  <a:pt x="44" y="20"/>
                </a:lnTo>
                <a:lnTo>
                  <a:pt x="44" y="20"/>
                </a:lnTo>
                <a:lnTo>
                  <a:pt x="42" y="20"/>
                </a:lnTo>
                <a:lnTo>
                  <a:pt x="42" y="20"/>
                </a:lnTo>
                <a:lnTo>
                  <a:pt x="42" y="22"/>
                </a:lnTo>
                <a:lnTo>
                  <a:pt x="42" y="22"/>
                </a:lnTo>
                <a:lnTo>
                  <a:pt x="42" y="24"/>
                </a:lnTo>
                <a:lnTo>
                  <a:pt x="42" y="24"/>
                </a:lnTo>
                <a:lnTo>
                  <a:pt x="44" y="24"/>
                </a:lnTo>
                <a:lnTo>
                  <a:pt x="44" y="24"/>
                </a:lnTo>
                <a:lnTo>
                  <a:pt x="44" y="24"/>
                </a:lnTo>
                <a:lnTo>
                  <a:pt x="44" y="24"/>
                </a:lnTo>
                <a:lnTo>
                  <a:pt x="44" y="22"/>
                </a:lnTo>
                <a:lnTo>
                  <a:pt x="44" y="22"/>
                </a:lnTo>
                <a:close/>
                <a:moveTo>
                  <a:pt x="48" y="16"/>
                </a:moveTo>
                <a:lnTo>
                  <a:pt x="48" y="18"/>
                </a:lnTo>
                <a:lnTo>
                  <a:pt x="50" y="18"/>
                </a:lnTo>
                <a:lnTo>
                  <a:pt x="50" y="16"/>
                </a:lnTo>
                <a:lnTo>
                  <a:pt x="48" y="16"/>
                </a:lnTo>
                <a:lnTo>
                  <a:pt x="48" y="16"/>
                </a:lnTo>
                <a:close/>
                <a:moveTo>
                  <a:pt x="48" y="20"/>
                </a:moveTo>
                <a:lnTo>
                  <a:pt x="48" y="26"/>
                </a:lnTo>
                <a:lnTo>
                  <a:pt x="50" y="26"/>
                </a:lnTo>
                <a:lnTo>
                  <a:pt x="50" y="20"/>
                </a:lnTo>
                <a:lnTo>
                  <a:pt x="48" y="20"/>
                </a:lnTo>
                <a:lnTo>
                  <a:pt x="48" y="20"/>
                </a:lnTo>
                <a:close/>
                <a:moveTo>
                  <a:pt x="54" y="16"/>
                </a:moveTo>
                <a:lnTo>
                  <a:pt x="52" y="18"/>
                </a:lnTo>
                <a:lnTo>
                  <a:pt x="52" y="20"/>
                </a:lnTo>
                <a:lnTo>
                  <a:pt x="52" y="20"/>
                </a:lnTo>
                <a:lnTo>
                  <a:pt x="52" y="20"/>
                </a:lnTo>
                <a:lnTo>
                  <a:pt x="52" y="20"/>
                </a:lnTo>
                <a:lnTo>
                  <a:pt x="52" y="22"/>
                </a:lnTo>
                <a:lnTo>
                  <a:pt x="52" y="22"/>
                </a:lnTo>
                <a:lnTo>
                  <a:pt x="52" y="24"/>
                </a:lnTo>
                <a:lnTo>
                  <a:pt x="52" y="24"/>
                </a:lnTo>
                <a:lnTo>
                  <a:pt x="52" y="24"/>
                </a:lnTo>
                <a:lnTo>
                  <a:pt x="52" y="24"/>
                </a:lnTo>
                <a:lnTo>
                  <a:pt x="54" y="26"/>
                </a:lnTo>
                <a:lnTo>
                  <a:pt x="54" y="26"/>
                </a:lnTo>
                <a:lnTo>
                  <a:pt x="56" y="24"/>
                </a:lnTo>
                <a:lnTo>
                  <a:pt x="56" y="24"/>
                </a:lnTo>
                <a:lnTo>
                  <a:pt x="56" y="24"/>
                </a:lnTo>
                <a:lnTo>
                  <a:pt x="54" y="24"/>
                </a:lnTo>
                <a:lnTo>
                  <a:pt x="54" y="24"/>
                </a:lnTo>
                <a:lnTo>
                  <a:pt x="54" y="24"/>
                </a:lnTo>
                <a:lnTo>
                  <a:pt x="54" y="24"/>
                </a:lnTo>
                <a:lnTo>
                  <a:pt x="54" y="22"/>
                </a:lnTo>
                <a:lnTo>
                  <a:pt x="54" y="20"/>
                </a:lnTo>
                <a:lnTo>
                  <a:pt x="56" y="20"/>
                </a:lnTo>
                <a:lnTo>
                  <a:pt x="56" y="20"/>
                </a:lnTo>
                <a:lnTo>
                  <a:pt x="54" y="20"/>
                </a:lnTo>
                <a:lnTo>
                  <a:pt x="54" y="16"/>
                </a:lnTo>
                <a:lnTo>
                  <a:pt x="54" y="16"/>
                </a:lnTo>
                <a:close/>
                <a:moveTo>
                  <a:pt x="62" y="22"/>
                </a:moveTo>
                <a:lnTo>
                  <a:pt x="62" y="22"/>
                </a:lnTo>
                <a:lnTo>
                  <a:pt x="62" y="24"/>
                </a:lnTo>
                <a:lnTo>
                  <a:pt x="62" y="24"/>
                </a:lnTo>
                <a:lnTo>
                  <a:pt x="60" y="24"/>
                </a:lnTo>
                <a:lnTo>
                  <a:pt x="60" y="24"/>
                </a:lnTo>
                <a:lnTo>
                  <a:pt x="58" y="24"/>
                </a:lnTo>
                <a:lnTo>
                  <a:pt x="58" y="24"/>
                </a:lnTo>
                <a:lnTo>
                  <a:pt x="58" y="20"/>
                </a:lnTo>
                <a:lnTo>
                  <a:pt x="58" y="20"/>
                </a:lnTo>
                <a:lnTo>
                  <a:pt x="58" y="18"/>
                </a:lnTo>
                <a:lnTo>
                  <a:pt x="58" y="18"/>
                </a:lnTo>
                <a:lnTo>
                  <a:pt x="60" y="18"/>
                </a:lnTo>
                <a:lnTo>
                  <a:pt x="60" y="18"/>
                </a:lnTo>
                <a:lnTo>
                  <a:pt x="62" y="18"/>
                </a:lnTo>
                <a:lnTo>
                  <a:pt x="62" y="18"/>
                </a:lnTo>
                <a:lnTo>
                  <a:pt x="62" y="20"/>
                </a:lnTo>
                <a:lnTo>
                  <a:pt x="64" y="20"/>
                </a:lnTo>
                <a:lnTo>
                  <a:pt x="64" y="20"/>
                </a:lnTo>
                <a:lnTo>
                  <a:pt x="62" y="18"/>
                </a:lnTo>
                <a:lnTo>
                  <a:pt x="62" y="18"/>
                </a:lnTo>
                <a:lnTo>
                  <a:pt x="60" y="16"/>
                </a:lnTo>
                <a:lnTo>
                  <a:pt x="60" y="16"/>
                </a:lnTo>
                <a:lnTo>
                  <a:pt x="58" y="18"/>
                </a:lnTo>
                <a:lnTo>
                  <a:pt x="58" y="18"/>
                </a:lnTo>
                <a:lnTo>
                  <a:pt x="56" y="20"/>
                </a:lnTo>
                <a:lnTo>
                  <a:pt x="56" y="20"/>
                </a:lnTo>
                <a:lnTo>
                  <a:pt x="58" y="24"/>
                </a:lnTo>
                <a:lnTo>
                  <a:pt x="58" y="24"/>
                </a:lnTo>
                <a:lnTo>
                  <a:pt x="60" y="26"/>
                </a:lnTo>
                <a:lnTo>
                  <a:pt x="60" y="26"/>
                </a:lnTo>
                <a:lnTo>
                  <a:pt x="62" y="24"/>
                </a:lnTo>
                <a:lnTo>
                  <a:pt x="62" y="24"/>
                </a:lnTo>
                <a:lnTo>
                  <a:pt x="64" y="22"/>
                </a:lnTo>
                <a:lnTo>
                  <a:pt x="62" y="22"/>
                </a:lnTo>
                <a:lnTo>
                  <a:pt x="62" y="22"/>
                </a:lnTo>
                <a:close/>
                <a:moveTo>
                  <a:pt x="66" y="20"/>
                </a:moveTo>
                <a:lnTo>
                  <a:pt x="66" y="20"/>
                </a:lnTo>
                <a:lnTo>
                  <a:pt x="66" y="20"/>
                </a:lnTo>
                <a:lnTo>
                  <a:pt x="66" y="20"/>
                </a:lnTo>
                <a:lnTo>
                  <a:pt x="68" y="20"/>
                </a:lnTo>
                <a:lnTo>
                  <a:pt x="68" y="20"/>
                </a:lnTo>
                <a:lnTo>
                  <a:pt x="68" y="20"/>
                </a:lnTo>
                <a:lnTo>
                  <a:pt x="68" y="20"/>
                </a:lnTo>
                <a:lnTo>
                  <a:pt x="68" y="20"/>
                </a:lnTo>
                <a:lnTo>
                  <a:pt x="68" y="22"/>
                </a:lnTo>
                <a:lnTo>
                  <a:pt x="68" y="22"/>
                </a:lnTo>
                <a:lnTo>
                  <a:pt x="66" y="22"/>
                </a:lnTo>
                <a:lnTo>
                  <a:pt x="66" y="22"/>
                </a:lnTo>
                <a:lnTo>
                  <a:pt x="66" y="22"/>
                </a:lnTo>
                <a:lnTo>
                  <a:pt x="66" y="22"/>
                </a:lnTo>
                <a:lnTo>
                  <a:pt x="66" y="22"/>
                </a:lnTo>
                <a:lnTo>
                  <a:pt x="66" y="22"/>
                </a:lnTo>
                <a:lnTo>
                  <a:pt x="64" y="24"/>
                </a:lnTo>
                <a:lnTo>
                  <a:pt x="64" y="24"/>
                </a:lnTo>
                <a:lnTo>
                  <a:pt x="66" y="24"/>
                </a:lnTo>
                <a:lnTo>
                  <a:pt x="66" y="24"/>
                </a:lnTo>
                <a:lnTo>
                  <a:pt x="66" y="26"/>
                </a:lnTo>
                <a:lnTo>
                  <a:pt x="66" y="26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6"/>
                </a:lnTo>
                <a:lnTo>
                  <a:pt x="70" y="26"/>
                </a:lnTo>
                <a:lnTo>
                  <a:pt x="70" y="26"/>
                </a:lnTo>
                <a:lnTo>
                  <a:pt x="70" y="24"/>
                </a:lnTo>
                <a:lnTo>
                  <a:pt x="70" y="24"/>
                </a:lnTo>
                <a:lnTo>
                  <a:pt x="70" y="24"/>
                </a:lnTo>
                <a:lnTo>
                  <a:pt x="70" y="22"/>
                </a:lnTo>
                <a:lnTo>
                  <a:pt x="70" y="22"/>
                </a:lnTo>
                <a:lnTo>
                  <a:pt x="70" y="20"/>
                </a:lnTo>
                <a:lnTo>
                  <a:pt x="70" y="20"/>
                </a:lnTo>
                <a:lnTo>
                  <a:pt x="70" y="20"/>
                </a:lnTo>
                <a:lnTo>
                  <a:pt x="70" y="20"/>
                </a:lnTo>
                <a:lnTo>
                  <a:pt x="68" y="18"/>
                </a:lnTo>
                <a:lnTo>
                  <a:pt x="68" y="18"/>
                </a:lnTo>
                <a:lnTo>
                  <a:pt x="66" y="20"/>
                </a:lnTo>
                <a:lnTo>
                  <a:pt x="66" y="20"/>
                </a:lnTo>
                <a:lnTo>
                  <a:pt x="64" y="20"/>
                </a:lnTo>
                <a:lnTo>
                  <a:pt x="66" y="20"/>
                </a:lnTo>
                <a:lnTo>
                  <a:pt x="66" y="20"/>
                </a:lnTo>
                <a:close/>
                <a:moveTo>
                  <a:pt x="68" y="22"/>
                </a:moveTo>
                <a:lnTo>
                  <a:pt x="68" y="22"/>
                </a:lnTo>
                <a:lnTo>
                  <a:pt x="68" y="22"/>
                </a:lnTo>
                <a:lnTo>
                  <a:pt x="68" y="22"/>
                </a:lnTo>
                <a:lnTo>
                  <a:pt x="66" y="22"/>
                </a:lnTo>
                <a:lnTo>
                  <a:pt x="66" y="22"/>
                </a:lnTo>
                <a:lnTo>
                  <a:pt x="66" y="24"/>
                </a:lnTo>
                <a:lnTo>
                  <a:pt x="66" y="24"/>
                </a:lnTo>
                <a:lnTo>
                  <a:pt x="66" y="24"/>
                </a:lnTo>
                <a:lnTo>
                  <a:pt x="66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4"/>
                </a:lnTo>
                <a:lnTo>
                  <a:pt x="68" y="22"/>
                </a:lnTo>
                <a:lnTo>
                  <a:pt x="68" y="22"/>
                </a:lnTo>
                <a:lnTo>
                  <a:pt x="68" y="22"/>
                </a:lnTo>
                <a:close/>
                <a:moveTo>
                  <a:pt x="74" y="26"/>
                </a:moveTo>
                <a:lnTo>
                  <a:pt x="74" y="24"/>
                </a:lnTo>
                <a:lnTo>
                  <a:pt x="74" y="24"/>
                </a:lnTo>
                <a:lnTo>
                  <a:pt x="74" y="22"/>
                </a:lnTo>
                <a:lnTo>
                  <a:pt x="74" y="22"/>
                </a:lnTo>
                <a:lnTo>
                  <a:pt x="74" y="20"/>
                </a:lnTo>
                <a:lnTo>
                  <a:pt x="74" y="20"/>
                </a:lnTo>
                <a:lnTo>
                  <a:pt x="74" y="20"/>
                </a:lnTo>
                <a:lnTo>
                  <a:pt x="74" y="20"/>
                </a:lnTo>
                <a:lnTo>
                  <a:pt x="74" y="20"/>
                </a:lnTo>
                <a:lnTo>
                  <a:pt x="76" y="20"/>
                </a:lnTo>
                <a:lnTo>
                  <a:pt x="76" y="20"/>
                </a:lnTo>
                <a:lnTo>
                  <a:pt x="74" y="18"/>
                </a:lnTo>
                <a:lnTo>
                  <a:pt x="74" y="18"/>
                </a:lnTo>
                <a:lnTo>
                  <a:pt x="74" y="20"/>
                </a:lnTo>
                <a:lnTo>
                  <a:pt x="74" y="20"/>
                </a:lnTo>
                <a:lnTo>
                  <a:pt x="72" y="20"/>
                </a:lnTo>
                <a:lnTo>
                  <a:pt x="72" y="20"/>
                </a:lnTo>
                <a:lnTo>
                  <a:pt x="72" y="20"/>
                </a:lnTo>
                <a:lnTo>
                  <a:pt x="72" y="26"/>
                </a:lnTo>
                <a:lnTo>
                  <a:pt x="74" y="26"/>
                </a:lnTo>
                <a:lnTo>
                  <a:pt x="74" y="26"/>
                </a:lnTo>
                <a:close/>
                <a:moveTo>
                  <a:pt x="82" y="26"/>
                </a:moveTo>
                <a:lnTo>
                  <a:pt x="82" y="16"/>
                </a:lnTo>
                <a:lnTo>
                  <a:pt x="80" y="16"/>
                </a:lnTo>
                <a:lnTo>
                  <a:pt x="80" y="20"/>
                </a:lnTo>
                <a:lnTo>
                  <a:pt x="80" y="20"/>
                </a:lnTo>
                <a:lnTo>
                  <a:pt x="78" y="18"/>
                </a:lnTo>
                <a:lnTo>
                  <a:pt x="78" y="18"/>
                </a:lnTo>
                <a:lnTo>
                  <a:pt x="76" y="20"/>
                </a:lnTo>
                <a:lnTo>
                  <a:pt x="76" y="20"/>
                </a:lnTo>
                <a:lnTo>
                  <a:pt x="76" y="22"/>
                </a:lnTo>
                <a:lnTo>
                  <a:pt x="76" y="22"/>
                </a:lnTo>
                <a:lnTo>
                  <a:pt x="76" y="24"/>
                </a:lnTo>
                <a:lnTo>
                  <a:pt x="76" y="24"/>
                </a:lnTo>
                <a:lnTo>
                  <a:pt x="78" y="26"/>
                </a:lnTo>
                <a:lnTo>
                  <a:pt x="78" y="26"/>
                </a:lnTo>
                <a:lnTo>
                  <a:pt x="80" y="24"/>
                </a:lnTo>
                <a:lnTo>
                  <a:pt x="80" y="24"/>
                </a:lnTo>
                <a:lnTo>
                  <a:pt x="80" y="24"/>
                </a:lnTo>
                <a:lnTo>
                  <a:pt x="80" y="26"/>
                </a:lnTo>
                <a:lnTo>
                  <a:pt x="82" y="26"/>
                </a:lnTo>
                <a:lnTo>
                  <a:pt x="82" y="26"/>
                </a:lnTo>
                <a:close/>
                <a:moveTo>
                  <a:pt x="78" y="22"/>
                </a:moveTo>
                <a:lnTo>
                  <a:pt x="78" y="22"/>
                </a:lnTo>
                <a:lnTo>
                  <a:pt x="78" y="24"/>
                </a:lnTo>
                <a:lnTo>
                  <a:pt x="78" y="24"/>
                </a:lnTo>
                <a:lnTo>
                  <a:pt x="78" y="24"/>
                </a:lnTo>
                <a:lnTo>
                  <a:pt x="78" y="24"/>
                </a:lnTo>
                <a:lnTo>
                  <a:pt x="80" y="24"/>
                </a:lnTo>
                <a:lnTo>
                  <a:pt x="80" y="24"/>
                </a:lnTo>
                <a:lnTo>
                  <a:pt x="80" y="22"/>
                </a:lnTo>
                <a:lnTo>
                  <a:pt x="80" y="22"/>
                </a:lnTo>
                <a:lnTo>
                  <a:pt x="80" y="20"/>
                </a:lnTo>
                <a:lnTo>
                  <a:pt x="80" y="20"/>
                </a:lnTo>
                <a:lnTo>
                  <a:pt x="78" y="20"/>
                </a:lnTo>
                <a:lnTo>
                  <a:pt x="78" y="20"/>
                </a:lnTo>
                <a:lnTo>
                  <a:pt x="78" y="20"/>
                </a:lnTo>
                <a:lnTo>
                  <a:pt x="78" y="20"/>
                </a:lnTo>
                <a:lnTo>
                  <a:pt x="78" y="22"/>
                </a:lnTo>
                <a:lnTo>
                  <a:pt x="78" y="22"/>
                </a:lnTo>
                <a:close/>
                <a:moveTo>
                  <a:pt x="22" y="80"/>
                </a:moveTo>
                <a:lnTo>
                  <a:pt x="22" y="80"/>
                </a:lnTo>
                <a:lnTo>
                  <a:pt x="20" y="80"/>
                </a:lnTo>
                <a:lnTo>
                  <a:pt x="20" y="80"/>
                </a:lnTo>
                <a:lnTo>
                  <a:pt x="20" y="80"/>
                </a:lnTo>
                <a:lnTo>
                  <a:pt x="20" y="82"/>
                </a:lnTo>
                <a:lnTo>
                  <a:pt x="20" y="86"/>
                </a:lnTo>
                <a:lnTo>
                  <a:pt x="20" y="86"/>
                </a:lnTo>
                <a:lnTo>
                  <a:pt x="20" y="88"/>
                </a:lnTo>
                <a:lnTo>
                  <a:pt x="20" y="88"/>
                </a:lnTo>
                <a:lnTo>
                  <a:pt x="22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6" y="86"/>
                </a:lnTo>
                <a:lnTo>
                  <a:pt x="26" y="82"/>
                </a:lnTo>
                <a:lnTo>
                  <a:pt x="26" y="82"/>
                </a:lnTo>
                <a:lnTo>
                  <a:pt x="24" y="80"/>
                </a:lnTo>
                <a:lnTo>
                  <a:pt x="24" y="80"/>
                </a:lnTo>
                <a:lnTo>
                  <a:pt x="24" y="80"/>
                </a:lnTo>
                <a:lnTo>
                  <a:pt x="24" y="80"/>
                </a:lnTo>
                <a:lnTo>
                  <a:pt x="24" y="80"/>
                </a:lnTo>
                <a:lnTo>
                  <a:pt x="22" y="80"/>
                </a:lnTo>
                <a:lnTo>
                  <a:pt x="22" y="80"/>
                </a:lnTo>
                <a:close/>
                <a:moveTo>
                  <a:pt x="134" y="80"/>
                </a:moveTo>
                <a:lnTo>
                  <a:pt x="134" y="80"/>
                </a:lnTo>
                <a:lnTo>
                  <a:pt x="132" y="80"/>
                </a:lnTo>
                <a:lnTo>
                  <a:pt x="132" y="80"/>
                </a:lnTo>
                <a:lnTo>
                  <a:pt x="132" y="80"/>
                </a:lnTo>
                <a:lnTo>
                  <a:pt x="132" y="82"/>
                </a:lnTo>
                <a:lnTo>
                  <a:pt x="132" y="86"/>
                </a:lnTo>
                <a:lnTo>
                  <a:pt x="132" y="86"/>
                </a:lnTo>
                <a:lnTo>
                  <a:pt x="132" y="88"/>
                </a:lnTo>
                <a:lnTo>
                  <a:pt x="132" y="88"/>
                </a:lnTo>
                <a:lnTo>
                  <a:pt x="134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8" y="86"/>
                </a:lnTo>
                <a:lnTo>
                  <a:pt x="138" y="82"/>
                </a:lnTo>
                <a:lnTo>
                  <a:pt x="138" y="82"/>
                </a:lnTo>
                <a:lnTo>
                  <a:pt x="136" y="80"/>
                </a:lnTo>
                <a:lnTo>
                  <a:pt x="136" y="80"/>
                </a:lnTo>
                <a:lnTo>
                  <a:pt x="136" y="80"/>
                </a:lnTo>
                <a:lnTo>
                  <a:pt x="136" y="80"/>
                </a:lnTo>
                <a:lnTo>
                  <a:pt x="136" y="80"/>
                </a:lnTo>
                <a:lnTo>
                  <a:pt x="134" y="80"/>
                </a:lnTo>
                <a:lnTo>
                  <a:pt x="134" y="80"/>
                </a:lnTo>
                <a:close/>
                <a:moveTo>
                  <a:pt x="156" y="80"/>
                </a:moveTo>
                <a:lnTo>
                  <a:pt x="156" y="80"/>
                </a:lnTo>
                <a:lnTo>
                  <a:pt x="156" y="80"/>
                </a:lnTo>
                <a:lnTo>
                  <a:pt x="156" y="80"/>
                </a:lnTo>
                <a:lnTo>
                  <a:pt x="156" y="80"/>
                </a:lnTo>
                <a:lnTo>
                  <a:pt x="154" y="82"/>
                </a:lnTo>
                <a:lnTo>
                  <a:pt x="154" y="86"/>
                </a:lnTo>
                <a:lnTo>
                  <a:pt x="154" y="86"/>
                </a:lnTo>
                <a:lnTo>
                  <a:pt x="156" y="88"/>
                </a:lnTo>
                <a:lnTo>
                  <a:pt x="156" y="88"/>
                </a:lnTo>
                <a:lnTo>
                  <a:pt x="156" y="88"/>
                </a:lnTo>
                <a:lnTo>
                  <a:pt x="158" y="88"/>
                </a:lnTo>
                <a:lnTo>
                  <a:pt x="158" y="88"/>
                </a:lnTo>
                <a:lnTo>
                  <a:pt x="160" y="88"/>
                </a:lnTo>
                <a:lnTo>
                  <a:pt x="160" y="88"/>
                </a:lnTo>
                <a:lnTo>
                  <a:pt x="160" y="88"/>
                </a:lnTo>
                <a:lnTo>
                  <a:pt x="160" y="86"/>
                </a:lnTo>
                <a:lnTo>
                  <a:pt x="160" y="82"/>
                </a:lnTo>
                <a:lnTo>
                  <a:pt x="160" y="82"/>
                </a:lnTo>
                <a:lnTo>
                  <a:pt x="160" y="80"/>
                </a:lnTo>
                <a:lnTo>
                  <a:pt x="160" y="80"/>
                </a:lnTo>
                <a:lnTo>
                  <a:pt x="160" y="80"/>
                </a:lnTo>
                <a:lnTo>
                  <a:pt x="160" y="80"/>
                </a:lnTo>
                <a:lnTo>
                  <a:pt x="158" y="80"/>
                </a:lnTo>
                <a:lnTo>
                  <a:pt x="156" y="80"/>
                </a:lnTo>
                <a:lnTo>
                  <a:pt x="156" y="80"/>
                </a:lnTo>
                <a:close/>
                <a:moveTo>
                  <a:pt x="158" y="82"/>
                </a:moveTo>
                <a:lnTo>
                  <a:pt x="156" y="82"/>
                </a:lnTo>
                <a:lnTo>
                  <a:pt x="156" y="82"/>
                </a:lnTo>
                <a:lnTo>
                  <a:pt x="156" y="82"/>
                </a:lnTo>
                <a:lnTo>
                  <a:pt x="156" y="82"/>
                </a:lnTo>
                <a:lnTo>
                  <a:pt x="156" y="82"/>
                </a:lnTo>
                <a:lnTo>
                  <a:pt x="156" y="82"/>
                </a:lnTo>
                <a:lnTo>
                  <a:pt x="156" y="86"/>
                </a:lnTo>
                <a:lnTo>
                  <a:pt x="156" y="86"/>
                </a:lnTo>
                <a:lnTo>
                  <a:pt x="156" y="88"/>
                </a:lnTo>
                <a:lnTo>
                  <a:pt x="156" y="88"/>
                </a:lnTo>
                <a:lnTo>
                  <a:pt x="156" y="88"/>
                </a:lnTo>
                <a:lnTo>
                  <a:pt x="158" y="88"/>
                </a:lnTo>
                <a:lnTo>
                  <a:pt x="158" y="88"/>
                </a:lnTo>
                <a:lnTo>
                  <a:pt x="158" y="88"/>
                </a:lnTo>
                <a:lnTo>
                  <a:pt x="158" y="88"/>
                </a:lnTo>
                <a:lnTo>
                  <a:pt x="158" y="88"/>
                </a:lnTo>
                <a:lnTo>
                  <a:pt x="160" y="86"/>
                </a:lnTo>
                <a:lnTo>
                  <a:pt x="160" y="82"/>
                </a:lnTo>
                <a:lnTo>
                  <a:pt x="160" y="82"/>
                </a:lnTo>
                <a:lnTo>
                  <a:pt x="158" y="82"/>
                </a:lnTo>
                <a:lnTo>
                  <a:pt x="158" y="82"/>
                </a:lnTo>
                <a:lnTo>
                  <a:pt x="158" y="82"/>
                </a:lnTo>
                <a:lnTo>
                  <a:pt x="158" y="82"/>
                </a:lnTo>
                <a:lnTo>
                  <a:pt x="158" y="82"/>
                </a:lnTo>
                <a:close/>
                <a:moveTo>
                  <a:pt x="150" y="80"/>
                </a:moveTo>
                <a:lnTo>
                  <a:pt x="150" y="80"/>
                </a:lnTo>
                <a:lnTo>
                  <a:pt x="148" y="80"/>
                </a:lnTo>
                <a:lnTo>
                  <a:pt x="148" y="80"/>
                </a:lnTo>
                <a:lnTo>
                  <a:pt x="148" y="80"/>
                </a:lnTo>
                <a:lnTo>
                  <a:pt x="146" y="82"/>
                </a:lnTo>
                <a:lnTo>
                  <a:pt x="146" y="86"/>
                </a:lnTo>
                <a:lnTo>
                  <a:pt x="146" y="86"/>
                </a:lnTo>
                <a:lnTo>
                  <a:pt x="148" y="88"/>
                </a:lnTo>
                <a:lnTo>
                  <a:pt x="148" y="88"/>
                </a:lnTo>
                <a:lnTo>
                  <a:pt x="150" y="88"/>
                </a:lnTo>
                <a:lnTo>
                  <a:pt x="150" y="88"/>
                </a:lnTo>
                <a:lnTo>
                  <a:pt x="150" y="88"/>
                </a:lnTo>
                <a:lnTo>
                  <a:pt x="152" y="88"/>
                </a:lnTo>
                <a:lnTo>
                  <a:pt x="152" y="88"/>
                </a:lnTo>
                <a:lnTo>
                  <a:pt x="152" y="88"/>
                </a:lnTo>
                <a:lnTo>
                  <a:pt x="152" y="86"/>
                </a:lnTo>
                <a:lnTo>
                  <a:pt x="152" y="82"/>
                </a:lnTo>
                <a:lnTo>
                  <a:pt x="152" y="82"/>
                </a:lnTo>
                <a:lnTo>
                  <a:pt x="152" y="80"/>
                </a:lnTo>
                <a:lnTo>
                  <a:pt x="152" y="80"/>
                </a:lnTo>
                <a:lnTo>
                  <a:pt x="152" y="80"/>
                </a:lnTo>
                <a:lnTo>
                  <a:pt x="152" y="80"/>
                </a:lnTo>
                <a:lnTo>
                  <a:pt x="150" y="80"/>
                </a:lnTo>
                <a:lnTo>
                  <a:pt x="150" y="80"/>
                </a:lnTo>
                <a:lnTo>
                  <a:pt x="150" y="80"/>
                </a:lnTo>
                <a:close/>
                <a:moveTo>
                  <a:pt x="150" y="82"/>
                </a:moveTo>
                <a:lnTo>
                  <a:pt x="150" y="82"/>
                </a:lnTo>
                <a:lnTo>
                  <a:pt x="150" y="82"/>
                </a:lnTo>
                <a:lnTo>
                  <a:pt x="148" y="82"/>
                </a:lnTo>
                <a:lnTo>
                  <a:pt x="148" y="82"/>
                </a:lnTo>
                <a:lnTo>
                  <a:pt x="148" y="82"/>
                </a:lnTo>
                <a:lnTo>
                  <a:pt x="148" y="82"/>
                </a:lnTo>
                <a:lnTo>
                  <a:pt x="148" y="86"/>
                </a:lnTo>
                <a:lnTo>
                  <a:pt x="148" y="86"/>
                </a:lnTo>
                <a:lnTo>
                  <a:pt x="148" y="88"/>
                </a:lnTo>
                <a:lnTo>
                  <a:pt x="148" y="88"/>
                </a:lnTo>
                <a:lnTo>
                  <a:pt x="150" y="88"/>
                </a:lnTo>
                <a:lnTo>
                  <a:pt x="150" y="88"/>
                </a:lnTo>
                <a:lnTo>
                  <a:pt x="150" y="88"/>
                </a:lnTo>
                <a:lnTo>
                  <a:pt x="152" y="88"/>
                </a:lnTo>
                <a:lnTo>
                  <a:pt x="152" y="88"/>
                </a:lnTo>
                <a:lnTo>
                  <a:pt x="152" y="88"/>
                </a:lnTo>
                <a:lnTo>
                  <a:pt x="152" y="86"/>
                </a:lnTo>
                <a:lnTo>
                  <a:pt x="152" y="82"/>
                </a:lnTo>
                <a:lnTo>
                  <a:pt x="152" y="82"/>
                </a:lnTo>
                <a:lnTo>
                  <a:pt x="152" y="82"/>
                </a:lnTo>
                <a:lnTo>
                  <a:pt x="152" y="82"/>
                </a:lnTo>
                <a:lnTo>
                  <a:pt x="152" y="82"/>
                </a:lnTo>
                <a:lnTo>
                  <a:pt x="150" y="82"/>
                </a:lnTo>
                <a:lnTo>
                  <a:pt x="150" y="82"/>
                </a:lnTo>
                <a:close/>
                <a:moveTo>
                  <a:pt x="142" y="80"/>
                </a:moveTo>
                <a:lnTo>
                  <a:pt x="142" y="80"/>
                </a:lnTo>
                <a:lnTo>
                  <a:pt x="140" y="80"/>
                </a:lnTo>
                <a:lnTo>
                  <a:pt x="140" y="80"/>
                </a:lnTo>
                <a:lnTo>
                  <a:pt x="140" y="80"/>
                </a:lnTo>
                <a:lnTo>
                  <a:pt x="140" y="82"/>
                </a:lnTo>
                <a:lnTo>
                  <a:pt x="140" y="86"/>
                </a:lnTo>
                <a:lnTo>
                  <a:pt x="140" y="86"/>
                </a:lnTo>
                <a:lnTo>
                  <a:pt x="140" y="88"/>
                </a:lnTo>
                <a:lnTo>
                  <a:pt x="140" y="88"/>
                </a:lnTo>
                <a:lnTo>
                  <a:pt x="142" y="88"/>
                </a:lnTo>
                <a:lnTo>
                  <a:pt x="142" y="88"/>
                </a:lnTo>
                <a:lnTo>
                  <a:pt x="142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8"/>
                </a:lnTo>
                <a:lnTo>
                  <a:pt x="146" y="86"/>
                </a:lnTo>
                <a:lnTo>
                  <a:pt x="146" y="82"/>
                </a:lnTo>
                <a:lnTo>
                  <a:pt x="146" y="82"/>
                </a:lnTo>
                <a:lnTo>
                  <a:pt x="144" y="80"/>
                </a:lnTo>
                <a:lnTo>
                  <a:pt x="144" y="80"/>
                </a:lnTo>
                <a:lnTo>
                  <a:pt x="144" y="80"/>
                </a:lnTo>
                <a:lnTo>
                  <a:pt x="144" y="80"/>
                </a:lnTo>
                <a:lnTo>
                  <a:pt x="142" y="80"/>
                </a:lnTo>
                <a:lnTo>
                  <a:pt x="142" y="80"/>
                </a:lnTo>
                <a:lnTo>
                  <a:pt x="142" y="80"/>
                </a:lnTo>
                <a:close/>
                <a:moveTo>
                  <a:pt x="142" y="82"/>
                </a:moveTo>
                <a:lnTo>
                  <a:pt x="142" y="82"/>
                </a:lnTo>
                <a:lnTo>
                  <a:pt x="142" y="82"/>
                </a:lnTo>
                <a:lnTo>
                  <a:pt x="140" y="82"/>
                </a:lnTo>
                <a:lnTo>
                  <a:pt x="140" y="82"/>
                </a:lnTo>
                <a:lnTo>
                  <a:pt x="140" y="82"/>
                </a:lnTo>
                <a:lnTo>
                  <a:pt x="140" y="82"/>
                </a:lnTo>
                <a:lnTo>
                  <a:pt x="140" y="86"/>
                </a:lnTo>
                <a:lnTo>
                  <a:pt x="140" y="86"/>
                </a:lnTo>
                <a:lnTo>
                  <a:pt x="140" y="88"/>
                </a:lnTo>
                <a:lnTo>
                  <a:pt x="140" y="88"/>
                </a:lnTo>
                <a:lnTo>
                  <a:pt x="142" y="88"/>
                </a:lnTo>
                <a:lnTo>
                  <a:pt x="142" y="88"/>
                </a:lnTo>
                <a:lnTo>
                  <a:pt x="142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8"/>
                </a:lnTo>
                <a:lnTo>
                  <a:pt x="144" y="86"/>
                </a:lnTo>
                <a:lnTo>
                  <a:pt x="144" y="82"/>
                </a:lnTo>
                <a:lnTo>
                  <a:pt x="144" y="82"/>
                </a:lnTo>
                <a:lnTo>
                  <a:pt x="144" y="82"/>
                </a:lnTo>
                <a:lnTo>
                  <a:pt x="144" y="82"/>
                </a:lnTo>
                <a:lnTo>
                  <a:pt x="144" y="82"/>
                </a:lnTo>
                <a:lnTo>
                  <a:pt x="142" y="82"/>
                </a:lnTo>
                <a:lnTo>
                  <a:pt x="142" y="82"/>
                </a:lnTo>
                <a:close/>
                <a:moveTo>
                  <a:pt x="136" y="82"/>
                </a:moveTo>
                <a:lnTo>
                  <a:pt x="134" y="82"/>
                </a:lnTo>
                <a:lnTo>
                  <a:pt x="134" y="82"/>
                </a:lnTo>
                <a:lnTo>
                  <a:pt x="132" y="82"/>
                </a:lnTo>
                <a:lnTo>
                  <a:pt x="132" y="82"/>
                </a:lnTo>
                <a:lnTo>
                  <a:pt x="132" y="82"/>
                </a:lnTo>
                <a:lnTo>
                  <a:pt x="132" y="82"/>
                </a:lnTo>
                <a:lnTo>
                  <a:pt x="132" y="86"/>
                </a:lnTo>
                <a:lnTo>
                  <a:pt x="132" y="86"/>
                </a:lnTo>
                <a:lnTo>
                  <a:pt x="132" y="88"/>
                </a:lnTo>
                <a:lnTo>
                  <a:pt x="132" y="88"/>
                </a:lnTo>
                <a:lnTo>
                  <a:pt x="134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8"/>
                </a:lnTo>
                <a:lnTo>
                  <a:pt x="136" y="86"/>
                </a:lnTo>
                <a:lnTo>
                  <a:pt x="136" y="82"/>
                </a:lnTo>
                <a:lnTo>
                  <a:pt x="136" y="82"/>
                </a:lnTo>
                <a:lnTo>
                  <a:pt x="136" y="82"/>
                </a:lnTo>
                <a:lnTo>
                  <a:pt x="136" y="82"/>
                </a:lnTo>
                <a:lnTo>
                  <a:pt x="136" y="82"/>
                </a:lnTo>
                <a:lnTo>
                  <a:pt x="136" y="82"/>
                </a:lnTo>
                <a:lnTo>
                  <a:pt x="136" y="82"/>
                </a:lnTo>
                <a:close/>
                <a:moveTo>
                  <a:pt x="96" y="80"/>
                </a:moveTo>
                <a:lnTo>
                  <a:pt x="96" y="80"/>
                </a:lnTo>
                <a:lnTo>
                  <a:pt x="94" y="80"/>
                </a:lnTo>
                <a:lnTo>
                  <a:pt x="94" y="80"/>
                </a:lnTo>
                <a:lnTo>
                  <a:pt x="94" y="80"/>
                </a:lnTo>
                <a:lnTo>
                  <a:pt x="94" y="82"/>
                </a:lnTo>
                <a:lnTo>
                  <a:pt x="94" y="86"/>
                </a:lnTo>
                <a:lnTo>
                  <a:pt x="94" y="86"/>
                </a:lnTo>
                <a:lnTo>
                  <a:pt x="94" y="88"/>
                </a:lnTo>
                <a:lnTo>
                  <a:pt x="94" y="88"/>
                </a:lnTo>
                <a:lnTo>
                  <a:pt x="96" y="88"/>
                </a:lnTo>
                <a:lnTo>
                  <a:pt x="98" y="88"/>
                </a:lnTo>
                <a:lnTo>
                  <a:pt x="98" y="88"/>
                </a:lnTo>
                <a:lnTo>
                  <a:pt x="100" y="88"/>
                </a:lnTo>
                <a:lnTo>
                  <a:pt x="100" y="88"/>
                </a:lnTo>
                <a:lnTo>
                  <a:pt x="100" y="88"/>
                </a:lnTo>
                <a:lnTo>
                  <a:pt x="100" y="86"/>
                </a:lnTo>
                <a:lnTo>
                  <a:pt x="100" y="82"/>
                </a:lnTo>
                <a:lnTo>
                  <a:pt x="100" y="82"/>
                </a:lnTo>
                <a:lnTo>
                  <a:pt x="100" y="80"/>
                </a:lnTo>
                <a:lnTo>
                  <a:pt x="100" y="80"/>
                </a:lnTo>
                <a:lnTo>
                  <a:pt x="100" y="80"/>
                </a:lnTo>
                <a:lnTo>
                  <a:pt x="100" y="80"/>
                </a:lnTo>
                <a:lnTo>
                  <a:pt x="98" y="80"/>
                </a:lnTo>
                <a:lnTo>
                  <a:pt x="96" y="80"/>
                </a:lnTo>
                <a:lnTo>
                  <a:pt x="96" y="80"/>
                </a:lnTo>
                <a:close/>
                <a:moveTo>
                  <a:pt x="120" y="80"/>
                </a:moveTo>
                <a:lnTo>
                  <a:pt x="120" y="80"/>
                </a:lnTo>
                <a:lnTo>
                  <a:pt x="118" y="80"/>
                </a:lnTo>
                <a:lnTo>
                  <a:pt x="118" y="80"/>
                </a:lnTo>
                <a:lnTo>
                  <a:pt x="118" y="80"/>
                </a:lnTo>
                <a:lnTo>
                  <a:pt x="118" y="82"/>
                </a:lnTo>
                <a:lnTo>
                  <a:pt x="118" y="86"/>
                </a:lnTo>
                <a:lnTo>
                  <a:pt x="118" y="86"/>
                </a:lnTo>
                <a:lnTo>
                  <a:pt x="118" y="88"/>
                </a:lnTo>
                <a:lnTo>
                  <a:pt x="118" y="88"/>
                </a:lnTo>
                <a:lnTo>
                  <a:pt x="120" y="88"/>
                </a:lnTo>
                <a:lnTo>
                  <a:pt x="120" y="88"/>
                </a:lnTo>
                <a:lnTo>
                  <a:pt x="120" y="88"/>
                </a:lnTo>
                <a:lnTo>
                  <a:pt x="122" y="88"/>
                </a:lnTo>
                <a:lnTo>
                  <a:pt x="122" y="88"/>
                </a:lnTo>
                <a:lnTo>
                  <a:pt x="122" y="88"/>
                </a:lnTo>
                <a:lnTo>
                  <a:pt x="124" y="86"/>
                </a:lnTo>
                <a:lnTo>
                  <a:pt x="124" y="82"/>
                </a:lnTo>
                <a:lnTo>
                  <a:pt x="124" y="82"/>
                </a:lnTo>
                <a:lnTo>
                  <a:pt x="122" y="80"/>
                </a:lnTo>
                <a:lnTo>
                  <a:pt x="122" y="80"/>
                </a:lnTo>
                <a:lnTo>
                  <a:pt x="122" y="80"/>
                </a:lnTo>
                <a:lnTo>
                  <a:pt x="122" y="80"/>
                </a:lnTo>
                <a:lnTo>
                  <a:pt x="120" y="80"/>
                </a:lnTo>
                <a:lnTo>
                  <a:pt x="120" y="80"/>
                </a:lnTo>
                <a:lnTo>
                  <a:pt x="120" y="80"/>
                </a:lnTo>
                <a:close/>
                <a:moveTo>
                  <a:pt x="120" y="82"/>
                </a:moveTo>
                <a:lnTo>
                  <a:pt x="120" y="82"/>
                </a:lnTo>
                <a:lnTo>
                  <a:pt x="120" y="82"/>
                </a:lnTo>
                <a:lnTo>
                  <a:pt x="118" y="82"/>
                </a:lnTo>
                <a:lnTo>
                  <a:pt x="118" y="82"/>
                </a:lnTo>
                <a:lnTo>
                  <a:pt x="118" y="82"/>
                </a:lnTo>
                <a:lnTo>
                  <a:pt x="118" y="82"/>
                </a:lnTo>
                <a:lnTo>
                  <a:pt x="118" y="86"/>
                </a:lnTo>
                <a:lnTo>
                  <a:pt x="118" y="86"/>
                </a:lnTo>
                <a:lnTo>
                  <a:pt x="118" y="88"/>
                </a:lnTo>
                <a:lnTo>
                  <a:pt x="118" y="88"/>
                </a:lnTo>
                <a:lnTo>
                  <a:pt x="120" y="88"/>
                </a:lnTo>
                <a:lnTo>
                  <a:pt x="120" y="88"/>
                </a:lnTo>
                <a:lnTo>
                  <a:pt x="120" y="88"/>
                </a:lnTo>
                <a:lnTo>
                  <a:pt x="122" y="88"/>
                </a:lnTo>
                <a:lnTo>
                  <a:pt x="122" y="88"/>
                </a:lnTo>
                <a:lnTo>
                  <a:pt x="122" y="88"/>
                </a:lnTo>
                <a:lnTo>
                  <a:pt x="122" y="86"/>
                </a:lnTo>
                <a:lnTo>
                  <a:pt x="122" y="82"/>
                </a:lnTo>
                <a:lnTo>
                  <a:pt x="122" y="82"/>
                </a:lnTo>
                <a:lnTo>
                  <a:pt x="122" y="82"/>
                </a:lnTo>
                <a:lnTo>
                  <a:pt x="122" y="82"/>
                </a:lnTo>
                <a:lnTo>
                  <a:pt x="122" y="82"/>
                </a:lnTo>
                <a:lnTo>
                  <a:pt x="120" y="82"/>
                </a:lnTo>
                <a:lnTo>
                  <a:pt x="120" y="82"/>
                </a:lnTo>
                <a:close/>
                <a:moveTo>
                  <a:pt x="112" y="80"/>
                </a:moveTo>
                <a:lnTo>
                  <a:pt x="112" y="80"/>
                </a:lnTo>
                <a:lnTo>
                  <a:pt x="110" y="80"/>
                </a:lnTo>
                <a:lnTo>
                  <a:pt x="110" y="80"/>
                </a:lnTo>
                <a:lnTo>
                  <a:pt x="110" y="80"/>
                </a:lnTo>
                <a:lnTo>
                  <a:pt x="110" y="82"/>
                </a:lnTo>
                <a:lnTo>
                  <a:pt x="110" y="86"/>
                </a:lnTo>
                <a:lnTo>
                  <a:pt x="110" y="86"/>
                </a:lnTo>
                <a:lnTo>
                  <a:pt x="110" y="88"/>
                </a:lnTo>
                <a:lnTo>
                  <a:pt x="110" y="88"/>
                </a:lnTo>
                <a:lnTo>
                  <a:pt x="112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8"/>
                </a:lnTo>
                <a:lnTo>
                  <a:pt x="116" y="86"/>
                </a:lnTo>
                <a:lnTo>
                  <a:pt x="116" y="82"/>
                </a:lnTo>
                <a:lnTo>
                  <a:pt x="116" y="82"/>
                </a:lnTo>
                <a:lnTo>
                  <a:pt x="114" y="80"/>
                </a:lnTo>
                <a:lnTo>
                  <a:pt x="114" y="80"/>
                </a:lnTo>
                <a:lnTo>
                  <a:pt x="114" y="80"/>
                </a:lnTo>
                <a:lnTo>
                  <a:pt x="114" y="80"/>
                </a:lnTo>
                <a:lnTo>
                  <a:pt x="114" y="80"/>
                </a:lnTo>
                <a:lnTo>
                  <a:pt x="112" y="80"/>
                </a:lnTo>
                <a:lnTo>
                  <a:pt x="112" y="80"/>
                </a:lnTo>
                <a:close/>
                <a:moveTo>
                  <a:pt x="114" y="82"/>
                </a:moveTo>
                <a:lnTo>
                  <a:pt x="112" y="82"/>
                </a:lnTo>
                <a:lnTo>
                  <a:pt x="112" y="82"/>
                </a:lnTo>
                <a:lnTo>
                  <a:pt x="112" y="82"/>
                </a:lnTo>
                <a:lnTo>
                  <a:pt x="112" y="82"/>
                </a:lnTo>
                <a:lnTo>
                  <a:pt x="112" y="82"/>
                </a:lnTo>
                <a:lnTo>
                  <a:pt x="110" y="82"/>
                </a:lnTo>
                <a:lnTo>
                  <a:pt x="110" y="86"/>
                </a:lnTo>
                <a:lnTo>
                  <a:pt x="110" y="86"/>
                </a:lnTo>
                <a:lnTo>
                  <a:pt x="112" y="88"/>
                </a:lnTo>
                <a:lnTo>
                  <a:pt x="112" y="88"/>
                </a:lnTo>
                <a:lnTo>
                  <a:pt x="112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8"/>
                </a:lnTo>
                <a:lnTo>
                  <a:pt x="114" y="86"/>
                </a:lnTo>
                <a:lnTo>
                  <a:pt x="114" y="82"/>
                </a:lnTo>
                <a:lnTo>
                  <a:pt x="114" y="82"/>
                </a:lnTo>
                <a:lnTo>
                  <a:pt x="114" y="82"/>
                </a:lnTo>
                <a:lnTo>
                  <a:pt x="114" y="82"/>
                </a:lnTo>
                <a:lnTo>
                  <a:pt x="114" y="82"/>
                </a:lnTo>
                <a:lnTo>
                  <a:pt x="114" y="82"/>
                </a:lnTo>
                <a:lnTo>
                  <a:pt x="114" y="82"/>
                </a:lnTo>
                <a:close/>
                <a:moveTo>
                  <a:pt x="104" y="80"/>
                </a:moveTo>
                <a:lnTo>
                  <a:pt x="104" y="80"/>
                </a:lnTo>
                <a:lnTo>
                  <a:pt x="102" y="80"/>
                </a:lnTo>
                <a:lnTo>
                  <a:pt x="102" y="80"/>
                </a:lnTo>
                <a:lnTo>
                  <a:pt x="102" y="80"/>
                </a:lnTo>
                <a:lnTo>
                  <a:pt x="102" y="82"/>
                </a:lnTo>
                <a:lnTo>
                  <a:pt x="102" y="86"/>
                </a:lnTo>
                <a:lnTo>
                  <a:pt x="102" y="86"/>
                </a:lnTo>
                <a:lnTo>
                  <a:pt x="102" y="88"/>
                </a:lnTo>
                <a:lnTo>
                  <a:pt x="102" y="88"/>
                </a:lnTo>
                <a:lnTo>
                  <a:pt x="104" y="88"/>
                </a:lnTo>
                <a:lnTo>
                  <a:pt x="106" y="88"/>
                </a:lnTo>
                <a:lnTo>
                  <a:pt x="106" y="88"/>
                </a:lnTo>
                <a:lnTo>
                  <a:pt x="108" y="88"/>
                </a:lnTo>
                <a:lnTo>
                  <a:pt x="108" y="88"/>
                </a:lnTo>
                <a:lnTo>
                  <a:pt x="108" y="88"/>
                </a:lnTo>
                <a:lnTo>
                  <a:pt x="108" y="86"/>
                </a:lnTo>
                <a:lnTo>
                  <a:pt x="108" y="82"/>
                </a:lnTo>
                <a:lnTo>
                  <a:pt x="108" y="82"/>
                </a:lnTo>
                <a:lnTo>
                  <a:pt x="108" y="80"/>
                </a:lnTo>
                <a:lnTo>
                  <a:pt x="108" y="80"/>
                </a:lnTo>
                <a:lnTo>
                  <a:pt x="108" y="80"/>
                </a:lnTo>
                <a:lnTo>
                  <a:pt x="108" y="80"/>
                </a:lnTo>
                <a:lnTo>
                  <a:pt x="106" y="80"/>
                </a:lnTo>
                <a:lnTo>
                  <a:pt x="104" y="80"/>
                </a:lnTo>
                <a:lnTo>
                  <a:pt x="104" y="80"/>
                </a:lnTo>
                <a:close/>
                <a:moveTo>
                  <a:pt x="106" y="82"/>
                </a:moveTo>
                <a:lnTo>
                  <a:pt x="104" y="82"/>
                </a:lnTo>
                <a:lnTo>
                  <a:pt x="104" y="82"/>
                </a:lnTo>
                <a:lnTo>
                  <a:pt x="104" y="82"/>
                </a:lnTo>
                <a:lnTo>
                  <a:pt x="104" y="82"/>
                </a:lnTo>
                <a:lnTo>
                  <a:pt x="104" y="82"/>
                </a:lnTo>
                <a:lnTo>
                  <a:pt x="102" y="82"/>
                </a:lnTo>
                <a:lnTo>
                  <a:pt x="102" y="86"/>
                </a:lnTo>
                <a:lnTo>
                  <a:pt x="102" y="86"/>
                </a:lnTo>
                <a:lnTo>
                  <a:pt x="104" y="88"/>
                </a:lnTo>
                <a:lnTo>
                  <a:pt x="104" y="88"/>
                </a:lnTo>
                <a:lnTo>
                  <a:pt x="104" y="88"/>
                </a:lnTo>
                <a:lnTo>
                  <a:pt x="106" y="88"/>
                </a:lnTo>
                <a:lnTo>
                  <a:pt x="106" y="88"/>
                </a:lnTo>
                <a:lnTo>
                  <a:pt x="106" y="88"/>
                </a:lnTo>
                <a:lnTo>
                  <a:pt x="106" y="88"/>
                </a:lnTo>
                <a:lnTo>
                  <a:pt x="106" y="88"/>
                </a:lnTo>
                <a:lnTo>
                  <a:pt x="106" y="86"/>
                </a:lnTo>
                <a:lnTo>
                  <a:pt x="106" y="82"/>
                </a:lnTo>
                <a:lnTo>
                  <a:pt x="106" y="82"/>
                </a:lnTo>
                <a:lnTo>
                  <a:pt x="106" y="82"/>
                </a:lnTo>
                <a:lnTo>
                  <a:pt x="106" y="82"/>
                </a:lnTo>
                <a:lnTo>
                  <a:pt x="106" y="82"/>
                </a:lnTo>
                <a:lnTo>
                  <a:pt x="106" y="82"/>
                </a:lnTo>
                <a:lnTo>
                  <a:pt x="106" y="82"/>
                </a:lnTo>
                <a:close/>
                <a:moveTo>
                  <a:pt x="98" y="82"/>
                </a:moveTo>
                <a:lnTo>
                  <a:pt x="96" y="82"/>
                </a:lnTo>
                <a:lnTo>
                  <a:pt x="96" y="82"/>
                </a:lnTo>
                <a:lnTo>
                  <a:pt x="96" y="82"/>
                </a:lnTo>
                <a:lnTo>
                  <a:pt x="96" y="82"/>
                </a:lnTo>
                <a:lnTo>
                  <a:pt x="96" y="82"/>
                </a:lnTo>
                <a:lnTo>
                  <a:pt x="96" y="82"/>
                </a:lnTo>
                <a:lnTo>
                  <a:pt x="96" y="86"/>
                </a:lnTo>
                <a:lnTo>
                  <a:pt x="96" y="86"/>
                </a:lnTo>
                <a:lnTo>
                  <a:pt x="96" y="88"/>
                </a:lnTo>
                <a:lnTo>
                  <a:pt x="96" y="88"/>
                </a:lnTo>
                <a:lnTo>
                  <a:pt x="96" y="88"/>
                </a:lnTo>
                <a:lnTo>
                  <a:pt x="98" y="88"/>
                </a:lnTo>
                <a:lnTo>
                  <a:pt x="98" y="88"/>
                </a:lnTo>
                <a:lnTo>
                  <a:pt x="98" y="88"/>
                </a:lnTo>
                <a:lnTo>
                  <a:pt x="98" y="88"/>
                </a:lnTo>
                <a:lnTo>
                  <a:pt x="98" y="88"/>
                </a:lnTo>
                <a:lnTo>
                  <a:pt x="98" y="86"/>
                </a:lnTo>
                <a:lnTo>
                  <a:pt x="98" y="82"/>
                </a:lnTo>
                <a:lnTo>
                  <a:pt x="98" y="82"/>
                </a:lnTo>
                <a:lnTo>
                  <a:pt x="98" y="82"/>
                </a:lnTo>
                <a:lnTo>
                  <a:pt x="98" y="82"/>
                </a:lnTo>
                <a:lnTo>
                  <a:pt x="98" y="82"/>
                </a:lnTo>
                <a:lnTo>
                  <a:pt x="98" y="82"/>
                </a:lnTo>
                <a:lnTo>
                  <a:pt x="98" y="82"/>
                </a:lnTo>
                <a:close/>
                <a:moveTo>
                  <a:pt x="60" y="80"/>
                </a:moveTo>
                <a:lnTo>
                  <a:pt x="60" y="80"/>
                </a:lnTo>
                <a:lnTo>
                  <a:pt x="58" y="80"/>
                </a:lnTo>
                <a:lnTo>
                  <a:pt x="58" y="80"/>
                </a:lnTo>
                <a:lnTo>
                  <a:pt x="58" y="80"/>
                </a:lnTo>
                <a:lnTo>
                  <a:pt x="56" y="82"/>
                </a:lnTo>
                <a:lnTo>
                  <a:pt x="56" y="86"/>
                </a:lnTo>
                <a:lnTo>
                  <a:pt x="56" y="86"/>
                </a:lnTo>
                <a:lnTo>
                  <a:pt x="58" y="88"/>
                </a:lnTo>
                <a:lnTo>
                  <a:pt x="58" y="88"/>
                </a:lnTo>
                <a:lnTo>
                  <a:pt x="60" y="88"/>
                </a:lnTo>
                <a:lnTo>
                  <a:pt x="60" y="88"/>
                </a:lnTo>
                <a:lnTo>
                  <a:pt x="60" y="88"/>
                </a:lnTo>
                <a:lnTo>
                  <a:pt x="62" y="88"/>
                </a:lnTo>
                <a:lnTo>
                  <a:pt x="62" y="88"/>
                </a:lnTo>
                <a:lnTo>
                  <a:pt x="62" y="88"/>
                </a:lnTo>
                <a:lnTo>
                  <a:pt x="62" y="86"/>
                </a:lnTo>
                <a:lnTo>
                  <a:pt x="62" y="82"/>
                </a:lnTo>
                <a:lnTo>
                  <a:pt x="62" y="82"/>
                </a:lnTo>
                <a:lnTo>
                  <a:pt x="62" y="80"/>
                </a:lnTo>
                <a:lnTo>
                  <a:pt x="62" y="80"/>
                </a:lnTo>
                <a:lnTo>
                  <a:pt x="62" y="80"/>
                </a:lnTo>
                <a:lnTo>
                  <a:pt x="62" y="80"/>
                </a:lnTo>
                <a:lnTo>
                  <a:pt x="60" y="80"/>
                </a:lnTo>
                <a:lnTo>
                  <a:pt x="60" y="80"/>
                </a:lnTo>
                <a:lnTo>
                  <a:pt x="60" y="80"/>
                </a:lnTo>
                <a:close/>
                <a:moveTo>
                  <a:pt x="82" y="80"/>
                </a:moveTo>
                <a:lnTo>
                  <a:pt x="82" y="80"/>
                </a:lnTo>
                <a:lnTo>
                  <a:pt x="80" y="80"/>
                </a:lnTo>
                <a:lnTo>
                  <a:pt x="80" y="80"/>
                </a:lnTo>
                <a:lnTo>
                  <a:pt x="80" y="80"/>
                </a:lnTo>
                <a:lnTo>
                  <a:pt x="80" y="82"/>
                </a:lnTo>
                <a:lnTo>
                  <a:pt x="80" y="86"/>
                </a:lnTo>
                <a:lnTo>
                  <a:pt x="80" y="86"/>
                </a:lnTo>
                <a:lnTo>
                  <a:pt x="80" y="88"/>
                </a:lnTo>
                <a:lnTo>
                  <a:pt x="80" y="88"/>
                </a:lnTo>
                <a:lnTo>
                  <a:pt x="82" y="88"/>
                </a:lnTo>
                <a:lnTo>
                  <a:pt x="84" y="88"/>
                </a:lnTo>
                <a:lnTo>
                  <a:pt x="84" y="88"/>
                </a:lnTo>
                <a:lnTo>
                  <a:pt x="86" y="88"/>
                </a:lnTo>
                <a:lnTo>
                  <a:pt x="86" y="88"/>
                </a:lnTo>
                <a:lnTo>
                  <a:pt x="86" y="88"/>
                </a:lnTo>
                <a:lnTo>
                  <a:pt x="86" y="86"/>
                </a:lnTo>
                <a:lnTo>
                  <a:pt x="86" y="82"/>
                </a:lnTo>
                <a:lnTo>
                  <a:pt x="86" y="82"/>
                </a:lnTo>
                <a:lnTo>
                  <a:pt x="86" y="80"/>
                </a:lnTo>
                <a:lnTo>
                  <a:pt x="86" y="80"/>
                </a:lnTo>
                <a:lnTo>
                  <a:pt x="86" y="80"/>
                </a:lnTo>
                <a:lnTo>
                  <a:pt x="86" y="80"/>
                </a:lnTo>
                <a:lnTo>
                  <a:pt x="84" y="80"/>
                </a:lnTo>
                <a:lnTo>
                  <a:pt x="82" y="80"/>
                </a:lnTo>
                <a:lnTo>
                  <a:pt x="82" y="80"/>
                </a:lnTo>
                <a:close/>
                <a:moveTo>
                  <a:pt x="84" y="82"/>
                </a:move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2"/>
                </a:lnTo>
                <a:lnTo>
                  <a:pt x="82" y="86"/>
                </a:lnTo>
                <a:lnTo>
                  <a:pt x="82" y="86"/>
                </a:lnTo>
                <a:lnTo>
                  <a:pt x="82" y="88"/>
                </a:lnTo>
                <a:lnTo>
                  <a:pt x="82" y="88"/>
                </a:lnTo>
                <a:lnTo>
                  <a:pt x="82" y="88"/>
                </a:lnTo>
                <a:lnTo>
                  <a:pt x="84" y="88"/>
                </a:lnTo>
                <a:lnTo>
                  <a:pt x="84" y="88"/>
                </a:lnTo>
                <a:lnTo>
                  <a:pt x="84" y="88"/>
                </a:lnTo>
                <a:lnTo>
                  <a:pt x="84" y="88"/>
                </a:lnTo>
                <a:lnTo>
                  <a:pt x="84" y="88"/>
                </a:lnTo>
                <a:lnTo>
                  <a:pt x="84" y="86"/>
                </a:lnTo>
                <a:lnTo>
                  <a:pt x="84" y="82"/>
                </a:lnTo>
                <a:lnTo>
                  <a:pt x="84" y="82"/>
                </a:lnTo>
                <a:lnTo>
                  <a:pt x="84" y="82"/>
                </a:lnTo>
                <a:lnTo>
                  <a:pt x="84" y="82"/>
                </a:lnTo>
                <a:lnTo>
                  <a:pt x="84" y="82"/>
                </a:lnTo>
                <a:lnTo>
                  <a:pt x="84" y="82"/>
                </a:lnTo>
                <a:lnTo>
                  <a:pt x="84" y="82"/>
                </a:lnTo>
                <a:close/>
                <a:moveTo>
                  <a:pt x="74" y="80"/>
                </a:moveTo>
                <a:lnTo>
                  <a:pt x="74" y="80"/>
                </a:lnTo>
                <a:lnTo>
                  <a:pt x="72" y="80"/>
                </a:lnTo>
                <a:lnTo>
                  <a:pt x="72" y="80"/>
                </a:lnTo>
                <a:lnTo>
                  <a:pt x="72" y="80"/>
                </a:lnTo>
                <a:lnTo>
                  <a:pt x="72" y="82"/>
                </a:lnTo>
                <a:lnTo>
                  <a:pt x="72" y="86"/>
                </a:lnTo>
                <a:lnTo>
                  <a:pt x="72" y="86"/>
                </a:lnTo>
                <a:lnTo>
                  <a:pt x="72" y="88"/>
                </a:lnTo>
                <a:lnTo>
                  <a:pt x="72" y="88"/>
                </a:lnTo>
                <a:lnTo>
                  <a:pt x="74" y="88"/>
                </a:lnTo>
                <a:lnTo>
                  <a:pt x="76" y="88"/>
                </a:lnTo>
                <a:lnTo>
                  <a:pt x="76" y="88"/>
                </a:lnTo>
                <a:lnTo>
                  <a:pt x="78" y="88"/>
                </a:lnTo>
                <a:lnTo>
                  <a:pt x="78" y="88"/>
                </a:lnTo>
                <a:lnTo>
                  <a:pt x="78" y="88"/>
                </a:lnTo>
                <a:lnTo>
                  <a:pt x="78" y="86"/>
                </a:lnTo>
                <a:lnTo>
                  <a:pt x="78" y="82"/>
                </a:lnTo>
                <a:lnTo>
                  <a:pt x="78" y="82"/>
                </a:lnTo>
                <a:lnTo>
                  <a:pt x="78" y="80"/>
                </a:lnTo>
                <a:lnTo>
                  <a:pt x="78" y="80"/>
                </a:lnTo>
                <a:lnTo>
                  <a:pt x="78" y="80"/>
                </a:lnTo>
                <a:lnTo>
                  <a:pt x="78" y="80"/>
                </a:lnTo>
                <a:lnTo>
                  <a:pt x="76" y="80"/>
                </a:lnTo>
                <a:lnTo>
                  <a:pt x="74" y="80"/>
                </a:lnTo>
                <a:lnTo>
                  <a:pt x="74" y="80"/>
                </a:lnTo>
                <a:close/>
                <a:moveTo>
                  <a:pt x="76" y="82"/>
                </a:moveTo>
                <a:lnTo>
                  <a:pt x="74" y="82"/>
                </a:lnTo>
                <a:lnTo>
                  <a:pt x="74" y="82"/>
                </a:lnTo>
                <a:lnTo>
                  <a:pt x="74" y="82"/>
                </a:lnTo>
                <a:lnTo>
                  <a:pt x="74" y="82"/>
                </a:lnTo>
                <a:lnTo>
                  <a:pt x="74" y="82"/>
                </a:lnTo>
                <a:lnTo>
                  <a:pt x="74" y="82"/>
                </a:lnTo>
                <a:lnTo>
                  <a:pt x="74" y="86"/>
                </a:lnTo>
                <a:lnTo>
                  <a:pt x="74" y="86"/>
                </a:lnTo>
                <a:lnTo>
                  <a:pt x="74" y="88"/>
                </a:lnTo>
                <a:lnTo>
                  <a:pt x="74" y="88"/>
                </a:lnTo>
                <a:lnTo>
                  <a:pt x="74" y="88"/>
                </a:lnTo>
                <a:lnTo>
                  <a:pt x="76" y="88"/>
                </a:lnTo>
                <a:lnTo>
                  <a:pt x="76" y="88"/>
                </a:lnTo>
                <a:lnTo>
                  <a:pt x="76" y="88"/>
                </a:lnTo>
                <a:lnTo>
                  <a:pt x="76" y="88"/>
                </a:lnTo>
                <a:lnTo>
                  <a:pt x="76" y="88"/>
                </a:lnTo>
                <a:lnTo>
                  <a:pt x="76" y="86"/>
                </a:lnTo>
                <a:lnTo>
                  <a:pt x="76" y="82"/>
                </a:lnTo>
                <a:lnTo>
                  <a:pt x="76" y="82"/>
                </a:lnTo>
                <a:lnTo>
                  <a:pt x="76" y="82"/>
                </a:lnTo>
                <a:lnTo>
                  <a:pt x="76" y="82"/>
                </a:lnTo>
                <a:lnTo>
                  <a:pt x="76" y="82"/>
                </a:lnTo>
                <a:lnTo>
                  <a:pt x="76" y="82"/>
                </a:lnTo>
                <a:lnTo>
                  <a:pt x="76" y="82"/>
                </a:lnTo>
                <a:close/>
                <a:moveTo>
                  <a:pt x="66" y="80"/>
                </a:moveTo>
                <a:lnTo>
                  <a:pt x="66" y="80"/>
                </a:lnTo>
                <a:lnTo>
                  <a:pt x="66" y="80"/>
                </a:lnTo>
                <a:lnTo>
                  <a:pt x="66" y="80"/>
                </a:lnTo>
                <a:lnTo>
                  <a:pt x="66" y="80"/>
                </a:lnTo>
                <a:lnTo>
                  <a:pt x="64" y="82"/>
                </a:lnTo>
                <a:lnTo>
                  <a:pt x="64" y="86"/>
                </a:lnTo>
                <a:lnTo>
                  <a:pt x="64" y="86"/>
                </a:lnTo>
                <a:lnTo>
                  <a:pt x="66" y="88"/>
                </a:lnTo>
                <a:lnTo>
                  <a:pt x="66" y="88"/>
                </a:lnTo>
                <a:lnTo>
                  <a:pt x="66" y="88"/>
                </a:lnTo>
                <a:lnTo>
                  <a:pt x="68" y="88"/>
                </a:lnTo>
                <a:lnTo>
                  <a:pt x="68" y="88"/>
                </a:lnTo>
                <a:lnTo>
                  <a:pt x="70" y="88"/>
                </a:lnTo>
                <a:lnTo>
                  <a:pt x="70" y="88"/>
                </a:lnTo>
                <a:lnTo>
                  <a:pt x="70" y="88"/>
                </a:lnTo>
                <a:lnTo>
                  <a:pt x="70" y="86"/>
                </a:lnTo>
                <a:lnTo>
                  <a:pt x="70" y="82"/>
                </a:lnTo>
                <a:lnTo>
                  <a:pt x="70" y="82"/>
                </a:lnTo>
                <a:lnTo>
                  <a:pt x="70" y="80"/>
                </a:lnTo>
                <a:lnTo>
                  <a:pt x="70" y="80"/>
                </a:lnTo>
                <a:lnTo>
                  <a:pt x="70" y="80"/>
                </a:lnTo>
                <a:lnTo>
                  <a:pt x="70" y="80"/>
                </a:lnTo>
                <a:lnTo>
                  <a:pt x="68" y="80"/>
                </a:lnTo>
                <a:lnTo>
                  <a:pt x="66" y="80"/>
                </a:lnTo>
                <a:lnTo>
                  <a:pt x="66" y="80"/>
                </a:lnTo>
                <a:close/>
                <a:moveTo>
                  <a:pt x="68" y="82"/>
                </a:moveTo>
                <a:lnTo>
                  <a:pt x="66" y="82"/>
                </a:lnTo>
                <a:lnTo>
                  <a:pt x="66" y="82"/>
                </a:lnTo>
                <a:lnTo>
                  <a:pt x="66" y="82"/>
                </a:lnTo>
                <a:lnTo>
                  <a:pt x="66" y="82"/>
                </a:lnTo>
                <a:lnTo>
                  <a:pt x="66" y="82"/>
                </a:lnTo>
                <a:lnTo>
                  <a:pt x="66" y="82"/>
                </a:lnTo>
                <a:lnTo>
                  <a:pt x="66" y="86"/>
                </a:lnTo>
                <a:lnTo>
                  <a:pt x="66" y="86"/>
                </a:lnTo>
                <a:lnTo>
                  <a:pt x="66" y="88"/>
                </a:lnTo>
                <a:lnTo>
                  <a:pt x="66" y="88"/>
                </a:lnTo>
                <a:lnTo>
                  <a:pt x="66" y="88"/>
                </a:lnTo>
                <a:lnTo>
                  <a:pt x="68" y="88"/>
                </a:lnTo>
                <a:lnTo>
                  <a:pt x="68" y="88"/>
                </a:lnTo>
                <a:lnTo>
                  <a:pt x="68" y="88"/>
                </a:lnTo>
                <a:lnTo>
                  <a:pt x="68" y="88"/>
                </a:lnTo>
                <a:lnTo>
                  <a:pt x="68" y="88"/>
                </a:lnTo>
                <a:lnTo>
                  <a:pt x="70" y="86"/>
                </a:lnTo>
                <a:lnTo>
                  <a:pt x="70" y="82"/>
                </a:lnTo>
                <a:lnTo>
                  <a:pt x="70" y="82"/>
                </a:lnTo>
                <a:lnTo>
                  <a:pt x="68" y="82"/>
                </a:lnTo>
                <a:lnTo>
                  <a:pt x="68" y="82"/>
                </a:lnTo>
                <a:lnTo>
                  <a:pt x="68" y="82"/>
                </a:lnTo>
                <a:lnTo>
                  <a:pt x="68" y="82"/>
                </a:lnTo>
                <a:lnTo>
                  <a:pt x="68" y="82"/>
                </a:lnTo>
                <a:close/>
                <a:moveTo>
                  <a:pt x="60" y="82"/>
                </a:moveTo>
                <a:lnTo>
                  <a:pt x="60" y="82"/>
                </a:lnTo>
                <a:lnTo>
                  <a:pt x="60" y="82"/>
                </a:lnTo>
                <a:lnTo>
                  <a:pt x="58" y="82"/>
                </a:lnTo>
                <a:lnTo>
                  <a:pt x="58" y="82"/>
                </a:lnTo>
                <a:lnTo>
                  <a:pt x="58" y="82"/>
                </a:lnTo>
                <a:lnTo>
                  <a:pt x="58" y="82"/>
                </a:lnTo>
                <a:lnTo>
                  <a:pt x="58" y="86"/>
                </a:lnTo>
                <a:lnTo>
                  <a:pt x="58" y="86"/>
                </a:lnTo>
                <a:lnTo>
                  <a:pt x="58" y="88"/>
                </a:lnTo>
                <a:lnTo>
                  <a:pt x="58" y="88"/>
                </a:lnTo>
                <a:lnTo>
                  <a:pt x="60" y="88"/>
                </a:lnTo>
                <a:lnTo>
                  <a:pt x="60" y="88"/>
                </a:lnTo>
                <a:lnTo>
                  <a:pt x="60" y="88"/>
                </a:lnTo>
                <a:lnTo>
                  <a:pt x="62" y="88"/>
                </a:lnTo>
                <a:lnTo>
                  <a:pt x="62" y="88"/>
                </a:lnTo>
                <a:lnTo>
                  <a:pt x="62" y="88"/>
                </a:lnTo>
                <a:lnTo>
                  <a:pt x="62" y="86"/>
                </a:lnTo>
                <a:lnTo>
                  <a:pt x="62" y="82"/>
                </a:lnTo>
                <a:lnTo>
                  <a:pt x="62" y="82"/>
                </a:lnTo>
                <a:lnTo>
                  <a:pt x="62" y="82"/>
                </a:lnTo>
                <a:lnTo>
                  <a:pt x="62" y="82"/>
                </a:lnTo>
                <a:lnTo>
                  <a:pt x="62" y="82"/>
                </a:lnTo>
                <a:lnTo>
                  <a:pt x="60" y="82"/>
                </a:lnTo>
                <a:lnTo>
                  <a:pt x="60" y="82"/>
                </a:lnTo>
                <a:close/>
                <a:moveTo>
                  <a:pt x="44" y="80"/>
                </a:move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42" y="82"/>
                </a:lnTo>
                <a:lnTo>
                  <a:pt x="42" y="86"/>
                </a:lnTo>
                <a:lnTo>
                  <a:pt x="42" y="86"/>
                </a:lnTo>
                <a:lnTo>
                  <a:pt x="44" y="88"/>
                </a:lnTo>
                <a:lnTo>
                  <a:pt x="44" y="88"/>
                </a:lnTo>
                <a:lnTo>
                  <a:pt x="44" y="88"/>
                </a:lnTo>
                <a:lnTo>
                  <a:pt x="46" y="88"/>
                </a:lnTo>
                <a:lnTo>
                  <a:pt x="46" y="88"/>
                </a:lnTo>
                <a:lnTo>
                  <a:pt x="48" y="88"/>
                </a:lnTo>
                <a:lnTo>
                  <a:pt x="48" y="88"/>
                </a:lnTo>
                <a:lnTo>
                  <a:pt x="48" y="88"/>
                </a:lnTo>
                <a:lnTo>
                  <a:pt x="48" y="86"/>
                </a:lnTo>
                <a:lnTo>
                  <a:pt x="48" y="82"/>
                </a:lnTo>
                <a:lnTo>
                  <a:pt x="48" y="82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8" y="80"/>
                </a:lnTo>
                <a:lnTo>
                  <a:pt x="46" y="80"/>
                </a:lnTo>
                <a:lnTo>
                  <a:pt x="44" y="80"/>
                </a:lnTo>
                <a:lnTo>
                  <a:pt x="44" y="80"/>
                </a:lnTo>
                <a:close/>
                <a:moveTo>
                  <a:pt x="46" y="82"/>
                </a:moveTo>
                <a:lnTo>
                  <a:pt x="44" y="82"/>
                </a:lnTo>
                <a:lnTo>
                  <a:pt x="44" y="82"/>
                </a:lnTo>
                <a:lnTo>
                  <a:pt x="44" y="82"/>
                </a:lnTo>
                <a:lnTo>
                  <a:pt x="44" y="82"/>
                </a:lnTo>
                <a:lnTo>
                  <a:pt x="44" y="82"/>
                </a:lnTo>
                <a:lnTo>
                  <a:pt x="44" y="82"/>
                </a:lnTo>
                <a:lnTo>
                  <a:pt x="44" y="86"/>
                </a:lnTo>
                <a:lnTo>
                  <a:pt x="44" y="86"/>
                </a:lnTo>
                <a:lnTo>
                  <a:pt x="44" y="88"/>
                </a:lnTo>
                <a:lnTo>
                  <a:pt x="44" y="88"/>
                </a:lnTo>
                <a:lnTo>
                  <a:pt x="44" y="88"/>
                </a:lnTo>
                <a:lnTo>
                  <a:pt x="46" y="88"/>
                </a:lnTo>
                <a:lnTo>
                  <a:pt x="46" y="88"/>
                </a:lnTo>
                <a:lnTo>
                  <a:pt x="46" y="88"/>
                </a:lnTo>
                <a:lnTo>
                  <a:pt x="46" y="88"/>
                </a:lnTo>
                <a:lnTo>
                  <a:pt x="46" y="88"/>
                </a:lnTo>
                <a:lnTo>
                  <a:pt x="48" y="86"/>
                </a:lnTo>
                <a:lnTo>
                  <a:pt x="48" y="82"/>
                </a:lnTo>
                <a:lnTo>
                  <a:pt x="48" y="82"/>
                </a:lnTo>
                <a:lnTo>
                  <a:pt x="46" y="82"/>
                </a:lnTo>
                <a:lnTo>
                  <a:pt x="46" y="82"/>
                </a:lnTo>
                <a:lnTo>
                  <a:pt x="46" y="82"/>
                </a:lnTo>
                <a:lnTo>
                  <a:pt x="46" y="82"/>
                </a:lnTo>
                <a:lnTo>
                  <a:pt x="46" y="82"/>
                </a:lnTo>
                <a:close/>
                <a:moveTo>
                  <a:pt x="38" y="80"/>
                </a:moveTo>
                <a:lnTo>
                  <a:pt x="38" y="80"/>
                </a:lnTo>
                <a:lnTo>
                  <a:pt x="36" y="80"/>
                </a:lnTo>
                <a:lnTo>
                  <a:pt x="36" y="80"/>
                </a:lnTo>
                <a:lnTo>
                  <a:pt x="36" y="80"/>
                </a:lnTo>
                <a:lnTo>
                  <a:pt x="34" y="82"/>
                </a:lnTo>
                <a:lnTo>
                  <a:pt x="34" y="86"/>
                </a:lnTo>
                <a:lnTo>
                  <a:pt x="34" y="86"/>
                </a:lnTo>
                <a:lnTo>
                  <a:pt x="36" y="88"/>
                </a:lnTo>
                <a:lnTo>
                  <a:pt x="36" y="88"/>
                </a:lnTo>
                <a:lnTo>
                  <a:pt x="38" y="88"/>
                </a:lnTo>
                <a:lnTo>
                  <a:pt x="38" y="88"/>
                </a:lnTo>
                <a:lnTo>
                  <a:pt x="38" y="88"/>
                </a:lnTo>
                <a:lnTo>
                  <a:pt x="40" y="88"/>
                </a:lnTo>
                <a:lnTo>
                  <a:pt x="40" y="88"/>
                </a:lnTo>
                <a:lnTo>
                  <a:pt x="40" y="88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40" y="80"/>
                </a:lnTo>
                <a:lnTo>
                  <a:pt x="40" y="80"/>
                </a:lnTo>
                <a:lnTo>
                  <a:pt x="40" y="80"/>
                </a:lnTo>
                <a:lnTo>
                  <a:pt x="40" y="80"/>
                </a:lnTo>
                <a:lnTo>
                  <a:pt x="38" y="80"/>
                </a:lnTo>
                <a:lnTo>
                  <a:pt x="38" y="80"/>
                </a:lnTo>
                <a:lnTo>
                  <a:pt x="38" y="80"/>
                </a:lnTo>
                <a:close/>
                <a:moveTo>
                  <a:pt x="38" y="82"/>
                </a:moveTo>
                <a:lnTo>
                  <a:pt x="38" y="82"/>
                </a:lnTo>
                <a:lnTo>
                  <a:pt x="38" y="82"/>
                </a:lnTo>
                <a:lnTo>
                  <a:pt x="36" y="82"/>
                </a:lnTo>
                <a:lnTo>
                  <a:pt x="36" y="82"/>
                </a:lnTo>
                <a:lnTo>
                  <a:pt x="36" y="82"/>
                </a:lnTo>
                <a:lnTo>
                  <a:pt x="36" y="82"/>
                </a:lnTo>
                <a:lnTo>
                  <a:pt x="36" y="86"/>
                </a:lnTo>
                <a:lnTo>
                  <a:pt x="36" y="86"/>
                </a:lnTo>
                <a:lnTo>
                  <a:pt x="36" y="88"/>
                </a:lnTo>
                <a:lnTo>
                  <a:pt x="36" y="88"/>
                </a:lnTo>
                <a:lnTo>
                  <a:pt x="38" y="88"/>
                </a:lnTo>
                <a:lnTo>
                  <a:pt x="38" y="88"/>
                </a:lnTo>
                <a:lnTo>
                  <a:pt x="38" y="88"/>
                </a:lnTo>
                <a:lnTo>
                  <a:pt x="40" y="88"/>
                </a:lnTo>
                <a:lnTo>
                  <a:pt x="40" y="88"/>
                </a:lnTo>
                <a:lnTo>
                  <a:pt x="40" y="88"/>
                </a:lnTo>
                <a:lnTo>
                  <a:pt x="40" y="86"/>
                </a:lnTo>
                <a:lnTo>
                  <a:pt x="40" y="82"/>
                </a:lnTo>
                <a:lnTo>
                  <a:pt x="40" y="82"/>
                </a:lnTo>
                <a:lnTo>
                  <a:pt x="40" y="82"/>
                </a:lnTo>
                <a:lnTo>
                  <a:pt x="40" y="82"/>
                </a:lnTo>
                <a:lnTo>
                  <a:pt x="40" y="82"/>
                </a:lnTo>
                <a:lnTo>
                  <a:pt x="38" y="82"/>
                </a:lnTo>
                <a:lnTo>
                  <a:pt x="38" y="82"/>
                </a:lnTo>
                <a:close/>
                <a:moveTo>
                  <a:pt x="30" y="80"/>
                </a:moveTo>
                <a:lnTo>
                  <a:pt x="30" y="80"/>
                </a:lnTo>
                <a:lnTo>
                  <a:pt x="28" y="80"/>
                </a:lnTo>
                <a:lnTo>
                  <a:pt x="28" y="80"/>
                </a:lnTo>
                <a:lnTo>
                  <a:pt x="28" y="80"/>
                </a:lnTo>
                <a:lnTo>
                  <a:pt x="28" y="82"/>
                </a:lnTo>
                <a:lnTo>
                  <a:pt x="28" y="86"/>
                </a:lnTo>
                <a:lnTo>
                  <a:pt x="28" y="86"/>
                </a:lnTo>
                <a:lnTo>
                  <a:pt x="28" y="88"/>
                </a:lnTo>
                <a:lnTo>
                  <a:pt x="28" y="88"/>
                </a:lnTo>
                <a:lnTo>
                  <a:pt x="30" y="88"/>
                </a:lnTo>
                <a:lnTo>
                  <a:pt x="30" y="88"/>
                </a:lnTo>
                <a:lnTo>
                  <a:pt x="30" y="88"/>
                </a:lnTo>
                <a:lnTo>
                  <a:pt x="32" y="88"/>
                </a:lnTo>
                <a:lnTo>
                  <a:pt x="32" y="88"/>
                </a:lnTo>
                <a:lnTo>
                  <a:pt x="32" y="88"/>
                </a:lnTo>
                <a:lnTo>
                  <a:pt x="34" y="86"/>
                </a:lnTo>
                <a:lnTo>
                  <a:pt x="34" y="82"/>
                </a:lnTo>
                <a:lnTo>
                  <a:pt x="34" y="82"/>
                </a:lnTo>
                <a:lnTo>
                  <a:pt x="32" y="80"/>
                </a:lnTo>
                <a:lnTo>
                  <a:pt x="32" y="80"/>
                </a:lnTo>
                <a:lnTo>
                  <a:pt x="32" y="80"/>
                </a:lnTo>
                <a:lnTo>
                  <a:pt x="32" y="80"/>
                </a:lnTo>
                <a:lnTo>
                  <a:pt x="30" y="80"/>
                </a:lnTo>
                <a:lnTo>
                  <a:pt x="30" y="80"/>
                </a:lnTo>
                <a:lnTo>
                  <a:pt x="30" y="80"/>
                </a:lnTo>
                <a:close/>
                <a:moveTo>
                  <a:pt x="30" y="82"/>
                </a:moveTo>
                <a:lnTo>
                  <a:pt x="30" y="82"/>
                </a:lnTo>
                <a:lnTo>
                  <a:pt x="30" y="82"/>
                </a:lnTo>
                <a:lnTo>
                  <a:pt x="28" y="82"/>
                </a:lnTo>
                <a:lnTo>
                  <a:pt x="28" y="82"/>
                </a:lnTo>
                <a:lnTo>
                  <a:pt x="28" y="82"/>
                </a:lnTo>
                <a:lnTo>
                  <a:pt x="28" y="82"/>
                </a:lnTo>
                <a:lnTo>
                  <a:pt x="28" y="86"/>
                </a:lnTo>
                <a:lnTo>
                  <a:pt x="28" y="86"/>
                </a:lnTo>
                <a:lnTo>
                  <a:pt x="28" y="88"/>
                </a:lnTo>
                <a:lnTo>
                  <a:pt x="28" y="88"/>
                </a:lnTo>
                <a:lnTo>
                  <a:pt x="30" y="88"/>
                </a:lnTo>
                <a:lnTo>
                  <a:pt x="30" y="88"/>
                </a:lnTo>
                <a:lnTo>
                  <a:pt x="30" y="88"/>
                </a:lnTo>
                <a:lnTo>
                  <a:pt x="32" y="88"/>
                </a:lnTo>
                <a:lnTo>
                  <a:pt x="32" y="88"/>
                </a:lnTo>
                <a:lnTo>
                  <a:pt x="32" y="88"/>
                </a:lnTo>
                <a:lnTo>
                  <a:pt x="32" y="86"/>
                </a:lnTo>
                <a:lnTo>
                  <a:pt x="32" y="82"/>
                </a:lnTo>
                <a:lnTo>
                  <a:pt x="32" y="82"/>
                </a:lnTo>
                <a:lnTo>
                  <a:pt x="32" y="82"/>
                </a:lnTo>
                <a:lnTo>
                  <a:pt x="32" y="82"/>
                </a:lnTo>
                <a:lnTo>
                  <a:pt x="32" y="82"/>
                </a:lnTo>
                <a:lnTo>
                  <a:pt x="30" y="82"/>
                </a:lnTo>
                <a:lnTo>
                  <a:pt x="30" y="82"/>
                </a:lnTo>
                <a:close/>
                <a:moveTo>
                  <a:pt x="24" y="82"/>
                </a:moveTo>
                <a:lnTo>
                  <a:pt x="22" y="82"/>
                </a:lnTo>
                <a:lnTo>
                  <a:pt x="22" y="82"/>
                </a:lnTo>
                <a:lnTo>
                  <a:pt x="20" y="82"/>
                </a:lnTo>
                <a:lnTo>
                  <a:pt x="20" y="82"/>
                </a:lnTo>
                <a:lnTo>
                  <a:pt x="20" y="82"/>
                </a:lnTo>
                <a:lnTo>
                  <a:pt x="20" y="82"/>
                </a:lnTo>
                <a:lnTo>
                  <a:pt x="20" y="86"/>
                </a:lnTo>
                <a:lnTo>
                  <a:pt x="20" y="86"/>
                </a:lnTo>
                <a:lnTo>
                  <a:pt x="20" y="88"/>
                </a:lnTo>
                <a:lnTo>
                  <a:pt x="20" y="88"/>
                </a:lnTo>
                <a:lnTo>
                  <a:pt x="22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6"/>
                </a:lnTo>
                <a:lnTo>
                  <a:pt x="24" y="82"/>
                </a:lnTo>
                <a:lnTo>
                  <a:pt x="24" y="82"/>
                </a:lnTo>
                <a:lnTo>
                  <a:pt x="24" y="82"/>
                </a:lnTo>
                <a:lnTo>
                  <a:pt x="24" y="82"/>
                </a:lnTo>
                <a:lnTo>
                  <a:pt x="24" y="82"/>
                </a:lnTo>
                <a:lnTo>
                  <a:pt x="24" y="82"/>
                </a:lnTo>
                <a:lnTo>
                  <a:pt x="24" y="82"/>
                </a:lnTo>
                <a:close/>
                <a:moveTo>
                  <a:pt x="28" y="38"/>
                </a:moveTo>
                <a:lnTo>
                  <a:pt x="28" y="66"/>
                </a:lnTo>
                <a:lnTo>
                  <a:pt x="40" y="66"/>
                </a:lnTo>
                <a:lnTo>
                  <a:pt x="40" y="46"/>
                </a:lnTo>
                <a:lnTo>
                  <a:pt x="40" y="46"/>
                </a:lnTo>
                <a:lnTo>
                  <a:pt x="40" y="46"/>
                </a:lnTo>
                <a:lnTo>
                  <a:pt x="48" y="46"/>
                </a:lnTo>
                <a:lnTo>
                  <a:pt x="48" y="44"/>
                </a:lnTo>
                <a:lnTo>
                  <a:pt x="48" y="44"/>
                </a:lnTo>
                <a:lnTo>
                  <a:pt x="46" y="40"/>
                </a:lnTo>
                <a:lnTo>
                  <a:pt x="44" y="38"/>
                </a:lnTo>
                <a:lnTo>
                  <a:pt x="28" y="38"/>
                </a:lnTo>
                <a:lnTo>
                  <a:pt x="28" y="38"/>
                </a:lnTo>
                <a:close/>
                <a:moveTo>
                  <a:pt x="48" y="46"/>
                </a:moveTo>
                <a:lnTo>
                  <a:pt x="40" y="46"/>
                </a:lnTo>
                <a:lnTo>
                  <a:pt x="40" y="52"/>
                </a:lnTo>
                <a:lnTo>
                  <a:pt x="48" y="52"/>
                </a:lnTo>
                <a:lnTo>
                  <a:pt x="48" y="46"/>
                </a:lnTo>
                <a:lnTo>
                  <a:pt x="48" y="46"/>
                </a:lnTo>
                <a:close/>
                <a:moveTo>
                  <a:pt x="48" y="54"/>
                </a:moveTo>
                <a:lnTo>
                  <a:pt x="40" y="54"/>
                </a:lnTo>
                <a:lnTo>
                  <a:pt x="40" y="58"/>
                </a:lnTo>
                <a:lnTo>
                  <a:pt x="48" y="58"/>
                </a:lnTo>
                <a:lnTo>
                  <a:pt x="48" y="54"/>
                </a:lnTo>
                <a:lnTo>
                  <a:pt x="48" y="54"/>
                </a:lnTo>
                <a:close/>
                <a:moveTo>
                  <a:pt x="48" y="60"/>
                </a:moveTo>
                <a:lnTo>
                  <a:pt x="40" y="60"/>
                </a:lnTo>
                <a:lnTo>
                  <a:pt x="40" y="66"/>
                </a:lnTo>
                <a:lnTo>
                  <a:pt x="44" y="66"/>
                </a:lnTo>
                <a:lnTo>
                  <a:pt x="44" y="66"/>
                </a:lnTo>
                <a:lnTo>
                  <a:pt x="46" y="64"/>
                </a:lnTo>
                <a:lnTo>
                  <a:pt x="48" y="62"/>
                </a:lnTo>
                <a:lnTo>
                  <a:pt x="48" y="60"/>
                </a:lnTo>
                <a:lnTo>
                  <a:pt x="48" y="60"/>
                </a:lnTo>
                <a:close/>
                <a:moveTo>
                  <a:pt x="28" y="66"/>
                </a:moveTo>
                <a:lnTo>
                  <a:pt x="28" y="60"/>
                </a:lnTo>
                <a:lnTo>
                  <a:pt x="20" y="60"/>
                </a:lnTo>
                <a:lnTo>
                  <a:pt x="20" y="62"/>
                </a:lnTo>
                <a:lnTo>
                  <a:pt x="20" y="62"/>
                </a:lnTo>
                <a:lnTo>
                  <a:pt x="20" y="64"/>
                </a:lnTo>
                <a:lnTo>
                  <a:pt x="24" y="66"/>
                </a:lnTo>
                <a:lnTo>
                  <a:pt x="28" y="66"/>
                </a:lnTo>
                <a:lnTo>
                  <a:pt x="28" y="66"/>
                </a:lnTo>
                <a:close/>
                <a:moveTo>
                  <a:pt x="20" y="58"/>
                </a:moveTo>
                <a:lnTo>
                  <a:pt x="28" y="58"/>
                </a:lnTo>
                <a:lnTo>
                  <a:pt x="28" y="54"/>
                </a:lnTo>
                <a:lnTo>
                  <a:pt x="20" y="54"/>
                </a:lnTo>
                <a:lnTo>
                  <a:pt x="20" y="58"/>
                </a:lnTo>
                <a:lnTo>
                  <a:pt x="20" y="58"/>
                </a:lnTo>
                <a:close/>
                <a:moveTo>
                  <a:pt x="20" y="52"/>
                </a:moveTo>
                <a:lnTo>
                  <a:pt x="28" y="52"/>
                </a:lnTo>
                <a:lnTo>
                  <a:pt x="28" y="46"/>
                </a:lnTo>
                <a:lnTo>
                  <a:pt x="20" y="46"/>
                </a:lnTo>
                <a:lnTo>
                  <a:pt x="20" y="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4951787" y="1570424"/>
            <a:ext cx="2288426" cy="1972780"/>
          </a:xfrm>
          <a:custGeom>
            <a:avLst/>
            <a:gdLst>
              <a:gd name="connsiteX0" fmla="*/ 1562099 w 3124198"/>
              <a:gd name="connsiteY0" fmla="*/ 770573 h 2693274"/>
              <a:gd name="connsiteX1" fmla="*/ 657225 w 3124198"/>
              <a:gd name="connsiteY1" fmla="*/ 2330701 h 2693274"/>
              <a:gd name="connsiteX2" fmla="*/ 2466973 w 3124198"/>
              <a:gd name="connsiteY2" fmla="*/ 2330701 h 2693274"/>
              <a:gd name="connsiteX3" fmla="*/ 1562099 w 3124198"/>
              <a:gd name="connsiteY3" fmla="*/ 0 h 2693274"/>
              <a:gd name="connsiteX4" fmla="*/ 3124198 w 3124198"/>
              <a:gd name="connsiteY4" fmla="*/ 2693274 h 2693274"/>
              <a:gd name="connsiteX5" fmla="*/ 0 w 3124198"/>
              <a:gd name="connsiteY5" fmla="*/ 2693274 h 269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198" h="2693274">
                <a:moveTo>
                  <a:pt x="1562099" y="770573"/>
                </a:moveTo>
                <a:lnTo>
                  <a:pt x="657225" y="2330701"/>
                </a:lnTo>
                <a:lnTo>
                  <a:pt x="2466973" y="2330701"/>
                </a:lnTo>
                <a:close/>
                <a:moveTo>
                  <a:pt x="1562099" y="0"/>
                </a:moveTo>
                <a:lnTo>
                  <a:pt x="3124198" y="2693274"/>
                </a:lnTo>
                <a:lnTo>
                  <a:pt x="0" y="2693274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5365366" y="2056649"/>
            <a:ext cx="1461267" cy="1259714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3765794" y="3616460"/>
            <a:ext cx="2288426" cy="1972780"/>
          </a:xfrm>
          <a:custGeom>
            <a:avLst/>
            <a:gdLst>
              <a:gd name="connsiteX0" fmla="*/ 1562099 w 3124198"/>
              <a:gd name="connsiteY0" fmla="*/ 770573 h 2693274"/>
              <a:gd name="connsiteX1" fmla="*/ 657225 w 3124198"/>
              <a:gd name="connsiteY1" fmla="*/ 2330701 h 2693274"/>
              <a:gd name="connsiteX2" fmla="*/ 2466973 w 3124198"/>
              <a:gd name="connsiteY2" fmla="*/ 2330701 h 2693274"/>
              <a:gd name="connsiteX3" fmla="*/ 1562099 w 3124198"/>
              <a:gd name="connsiteY3" fmla="*/ 0 h 2693274"/>
              <a:gd name="connsiteX4" fmla="*/ 3124198 w 3124198"/>
              <a:gd name="connsiteY4" fmla="*/ 2693274 h 2693274"/>
              <a:gd name="connsiteX5" fmla="*/ 0 w 3124198"/>
              <a:gd name="connsiteY5" fmla="*/ 2693274 h 269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198" h="2693274">
                <a:moveTo>
                  <a:pt x="1562099" y="770573"/>
                </a:moveTo>
                <a:lnTo>
                  <a:pt x="657225" y="2330701"/>
                </a:lnTo>
                <a:lnTo>
                  <a:pt x="2466973" y="2330701"/>
                </a:lnTo>
                <a:close/>
                <a:moveTo>
                  <a:pt x="1562099" y="0"/>
                </a:moveTo>
                <a:lnTo>
                  <a:pt x="3124198" y="2693274"/>
                </a:lnTo>
                <a:lnTo>
                  <a:pt x="0" y="2693274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4179373" y="4102685"/>
            <a:ext cx="1461267" cy="1259714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145696" y="3616460"/>
            <a:ext cx="2288426" cy="1972780"/>
          </a:xfrm>
          <a:custGeom>
            <a:avLst/>
            <a:gdLst>
              <a:gd name="connsiteX0" fmla="*/ 1562099 w 3124198"/>
              <a:gd name="connsiteY0" fmla="*/ 770573 h 2693274"/>
              <a:gd name="connsiteX1" fmla="*/ 657225 w 3124198"/>
              <a:gd name="connsiteY1" fmla="*/ 2330701 h 2693274"/>
              <a:gd name="connsiteX2" fmla="*/ 2466973 w 3124198"/>
              <a:gd name="connsiteY2" fmla="*/ 2330701 h 2693274"/>
              <a:gd name="connsiteX3" fmla="*/ 1562099 w 3124198"/>
              <a:gd name="connsiteY3" fmla="*/ 0 h 2693274"/>
              <a:gd name="connsiteX4" fmla="*/ 3124198 w 3124198"/>
              <a:gd name="connsiteY4" fmla="*/ 2693274 h 2693274"/>
              <a:gd name="connsiteX5" fmla="*/ 0 w 3124198"/>
              <a:gd name="connsiteY5" fmla="*/ 2693274 h 269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198" h="2693274">
                <a:moveTo>
                  <a:pt x="1562099" y="770573"/>
                </a:moveTo>
                <a:lnTo>
                  <a:pt x="657225" y="2330701"/>
                </a:lnTo>
                <a:lnTo>
                  <a:pt x="2466973" y="2330701"/>
                </a:lnTo>
                <a:close/>
                <a:moveTo>
                  <a:pt x="1562099" y="0"/>
                </a:moveTo>
                <a:lnTo>
                  <a:pt x="3124198" y="2693274"/>
                </a:lnTo>
                <a:lnTo>
                  <a:pt x="0" y="2693274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6559275" y="4102685"/>
            <a:ext cx="1461267" cy="1259714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任意多边形 19"/>
          <p:cNvSpPr/>
          <p:nvPr/>
        </p:nvSpPr>
        <p:spPr>
          <a:xfrm rot="10800000">
            <a:off x="4951787" y="3591060"/>
            <a:ext cx="2288426" cy="1972780"/>
          </a:xfrm>
          <a:custGeom>
            <a:avLst/>
            <a:gdLst>
              <a:gd name="connsiteX0" fmla="*/ 1562099 w 3124198"/>
              <a:gd name="connsiteY0" fmla="*/ 770573 h 2693274"/>
              <a:gd name="connsiteX1" fmla="*/ 657225 w 3124198"/>
              <a:gd name="connsiteY1" fmla="*/ 2330701 h 2693274"/>
              <a:gd name="connsiteX2" fmla="*/ 2466973 w 3124198"/>
              <a:gd name="connsiteY2" fmla="*/ 2330701 h 2693274"/>
              <a:gd name="connsiteX3" fmla="*/ 1562099 w 3124198"/>
              <a:gd name="connsiteY3" fmla="*/ 0 h 2693274"/>
              <a:gd name="connsiteX4" fmla="*/ 3124198 w 3124198"/>
              <a:gd name="connsiteY4" fmla="*/ 2693274 h 2693274"/>
              <a:gd name="connsiteX5" fmla="*/ 0 w 3124198"/>
              <a:gd name="connsiteY5" fmla="*/ 2693274 h 269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4198" h="2693274">
                <a:moveTo>
                  <a:pt x="1562099" y="770573"/>
                </a:moveTo>
                <a:lnTo>
                  <a:pt x="657225" y="2330701"/>
                </a:lnTo>
                <a:lnTo>
                  <a:pt x="2466973" y="2330701"/>
                </a:lnTo>
                <a:close/>
                <a:moveTo>
                  <a:pt x="1562099" y="0"/>
                </a:moveTo>
                <a:lnTo>
                  <a:pt x="3124198" y="2693274"/>
                </a:lnTo>
                <a:lnTo>
                  <a:pt x="0" y="2693274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等腰三角形 23"/>
          <p:cNvSpPr/>
          <p:nvPr/>
        </p:nvSpPr>
        <p:spPr>
          <a:xfrm rot="10800000">
            <a:off x="5365366" y="3817901"/>
            <a:ext cx="1461267" cy="1259714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 flipH="1">
            <a:off x="1703388" y="1652295"/>
            <a:ext cx="3371288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 flipH="1">
            <a:off x="534966" y="3827988"/>
            <a:ext cx="3222913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 flipH="1">
            <a:off x="8426207" y="3827988"/>
            <a:ext cx="3238742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 flipH="1">
            <a:off x="7205138" y="1652295"/>
            <a:ext cx="3283474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6096002" y="2056652"/>
            <a:ext cx="1109139" cy="2168431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4" name="右箭头标注 3"/>
          <p:cNvSpPr/>
          <p:nvPr/>
        </p:nvSpPr>
        <p:spPr>
          <a:xfrm flipH="1">
            <a:off x="1695449" y="3068216"/>
            <a:ext cx="8801100" cy="1146200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Arial Black" panose="020B0A04020102020204"/>
              </a:rPr>
              <a:t>TEXT</a:t>
            </a:r>
            <a:endParaRPr lang="en-US" altLang="zh-CN" sz="3200" b="1" dirty="0">
              <a:solidFill>
                <a:schemeClr val="accent2"/>
              </a:solidFill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accent2"/>
                </a:solidFill>
              </a:rPr>
              <a:t>And God said, Let there be light: and there was light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7" name="右箭头标注 6"/>
          <p:cNvSpPr/>
          <p:nvPr/>
        </p:nvSpPr>
        <p:spPr>
          <a:xfrm>
            <a:off x="1695450" y="1772816"/>
            <a:ext cx="8801102" cy="1146200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FFFFFF"/>
                </a:solidFill>
                <a:latin typeface="+mj-lt"/>
              </a:rPr>
              <a:t>TEXT</a:t>
            </a:r>
            <a:endParaRPr lang="en-US" altLang="zh-CN" sz="2800" b="1" dirty="0">
              <a:solidFill>
                <a:srgbClr val="FFFFFF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FFFF"/>
                </a:solidFill>
              </a:rPr>
              <a:t>And God said, Let there be light: and there was light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8" name="右箭头标注 7"/>
          <p:cNvSpPr/>
          <p:nvPr/>
        </p:nvSpPr>
        <p:spPr>
          <a:xfrm>
            <a:off x="1695450" y="4363616"/>
            <a:ext cx="8801102" cy="1146200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56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FFFFFF"/>
                </a:solidFill>
                <a:latin typeface="+mj-lt"/>
              </a:rPr>
              <a:t>TEXT</a:t>
            </a:r>
            <a:endParaRPr lang="en-US" altLang="zh-CN" sz="3200" b="1" dirty="0">
              <a:solidFill>
                <a:srgbClr val="FFFFFF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FFFF"/>
                </a:solidFill>
              </a:rPr>
              <a:t>And God said, Let there be light: and there was light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4" name="右箭头标注 3"/>
          <p:cNvSpPr/>
          <p:nvPr/>
        </p:nvSpPr>
        <p:spPr>
          <a:xfrm flipH="1">
            <a:off x="1714505" y="2536491"/>
            <a:ext cx="8762994" cy="993872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859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Arial Black" panose="020B0A04020102020204"/>
              </a:rPr>
              <a:t>TEXT</a:t>
            </a:r>
            <a:endParaRPr lang="en-US" altLang="zh-CN" sz="3200" b="1" dirty="0">
              <a:solidFill>
                <a:schemeClr val="accent2"/>
              </a:solidFill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accent2"/>
                </a:solidFill>
              </a:rPr>
              <a:t>And God said, Let there be light: and there was light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8" name="右箭头标注 7"/>
          <p:cNvSpPr/>
          <p:nvPr/>
        </p:nvSpPr>
        <p:spPr>
          <a:xfrm flipH="1">
            <a:off x="1714505" y="4783920"/>
            <a:ext cx="8762994" cy="993872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859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Arial Black" panose="020B0A04020102020204"/>
              </a:rPr>
              <a:t>TEXT</a:t>
            </a:r>
            <a:endParaRPr lang="en-US" altLang="zh-CN" sz="3200" b="1" dirty="0">
              <a:solidFill>
                <a:schemeClr val="accent2"/>
              </a:solidFill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chemeClr val="accent2"/>
                </a:solidFill>
              </a:rPr>
              <a:t>And God said, Let there be light: and there was light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9" name="右箭头标注 8"/>
          <p:cNvSpPr/>
          <p:nvPr/>
        </p:nvSpPr>
        <p:spPr>
          <a:xfrm>
            <a:off x="1714505" y="1412776"/>
            <a:ext cx="8762996" cy="993872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859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FFFFFF"/>
                </a:solidFill>
                <a:latin typeface="+mj-lt"/>
              </a:rPr>
              <a:t>TEXT</a:t>
            </a:r>
            <a:endParaRPr lang="en-US" altLang="zh-CN" sz="2800" b="1" dirty="0">
              <a:solidFill>
                <a:srgbClr val="FFFFFF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FFFF"/>
                </a:solidFill>
              </a:rPr>
              <a:t>And God said, Let there be light: and there was light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10" name="右箭头标注 9"/>
          <p:cNvSpPr/>
          <p:nvPr/>
        </p:nvSpPr>
        <p:spPr>
          <a:xfrm>
            <a:off x="1714505" y="3660206"/>
            <a:ext cx="8762996" cy="993872"/>
          </a:xfrm>
          <a:prstGeom prst="rightArrowCallout">
            <a:avLst>
              <a:gd name="adj1" fmla="val 50000"/>
              <a:gd name="adj2" fmla="val 22784"/>
              <a:gd name="adj3" fmla="val 32132"/>
              <a:gd name="adj4" fmla="val 94859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rgbClr val="FFFFFF"/>
                </a:solidFill>
                <a:latin typeface="+mj-lt"/>
              </a:rPr>
              <a:t>TEXT</a:t>
            </a:r>
            <a:endParaRPr lang="en-US" altLang="zh-CN" sz="3200" b="1" dirty="0">
              <a:solidFill>
                <a:srgbClr val="FFFFFF"/>
              </a:solidFill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>
                <a:solidFill>
                  <a:srgbClr val="FFFFFF"/>
                </a:solidFill>
              </a:rPr>
              <a:t>And God said, Let there be light: and there was light</a:t>
            </a:r>
            <a:endParaRPr lang="en-US" altLang="zh-CN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094165" y="2358065"/>
            <a:ext cx="3860796" cy="2754638"/>
            <a:chOff x="2069059" y="1795016"/>
            <a:chExt cx="4646928" cy="3315534"/>
          </a:xfrm>
        </p:grpSpPr>
        <p:sp>
          <p:nvSpPr>
            <p:cNvPr id="3" name="同心圆 2"/>
            <p:cNvSpPr/>
            <p:nvPr/>
          </p:nvSpPr>
          <p:spPr>
            <a:xfrm>
              <a:off x="2907447" y="1795016"/>
              <a:ext cx="3315554" cy="3315534"/>
            </a:xfrm>
            <a:prstGeom prst="donut">
              <a:avLst>
                <a:gd name="adj" fmla="val 10837"/>
              </a:avLst>
            </a:prstGeom>
            <a:solidFill>
              <a:schemeClr val="bg2">
                <a:lumMod val="60000"/>
                <a:lumOff val="40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069059" y="2552700"/>
              <a:ext cx="4646928" cy="2179004"/>
              <a:chOff x="846670" y="4293096"/>
              <a:chExt cx="338549" cy="158750"/>
            </a:xfrm>
          </p:grpSpPr>
          <p:sp>
            <p:nvSpPr>
              <p:cNvPr id="5" name="任意多边形 4"/>
              <p:cNvSpPr/>
              <p:nvPr/>
            </p:nvSpPr>
            <p:spPr bwMode="auto">
              <a:xfrm>
                <a:off x="903820" y="4293096"/>
                <a:ext cx="280988" cy="158750"/>
              </a:xfrm>
              <a:custGeom>
                <a:avLst/>
                <a:gdLst>
                  <a:gd name="T0" fmla="*/ 0 w 177"/>
                  <a:gd name="T1" fmla="*/ 39 h 100"/>
                  <a:gd name="T2" fmla="*/ 4 w 177"/>
                  <a:gd name="T3" fmla="*/ 100 h 100"/>
                  <a:gd name="T4" fmla="*/ 177 w 177"/>
                  <a:gd name="T5" fmla="*/ 0 h 100"/>
                  <a:gd name="T6" fmla="*/ 0 w 177"/>
                  <a:gd name="T7" fmla="*/ 3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7" h="100">
                    <a:moveTo>
                      <a:pt x="0" y="39"/>
                    </a:moveTo>
                    <a:lnTo>
                      <a:pt x="4" y="100"/>
                    </a:lnTo>
                    <a:lnTo>
                      <a:pt x="177" y="0"/>
                    </a:lnTo>
                    <a:lnTo>
                      <a:pt x="0" y="3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600000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6" name="任意多边形 3"/>
              <p:cNvSpPr/>
              <p:nvPr/>
            </p:nvSpPr>
            <p:spPr bwMode="auto">
              <a:xfrm>
                <a:off x="929631" y="4293096"/>
                <a:ext cx="255588" cy="147638"/>
              </a:xfrm>
              <a:custGeom>
                <a:avLst/>
                <a:gdLst>
                  <a:gd name="T0" fmla="*/ 0 w 161"/>
                  <a:gd name="T1" fmla="*/ 51 h 93"/>
                  <a:gd name="T2" fmla="*/ 59 w 161"/>
                  <a:gd name="T3" fmla="*/ 93 h 93"/>
                  <a:gd name="T4" fmla="*/ 161 w 161"/>
                  <a:gd name="T5" fmla="*/ 0 h 93"/>
                  <a:gd name="T6" fmla="*/ 0 w 161"/>
                  <a:gd name="T7" fmla="*/ 5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93">
                    <a:moveTo>
                      <a:pt x="0" y="51"/>
                    </a:moveTo>
                    <a:lnTo>
                      <a:pt x="59" y="93"/>
                    </a:lnTo>
                    <a:lnTo>
                      <a:pt x="161" y="0"/>
                    </a:lnTo>
                    <a:lnTo>
                      <a:pt x="0" y="5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" name="任意多边形 2"/>
              <p:cNvSpPr/>
              <p:nvPr/>
            </p:nvSpPr>
            <p:spPr bwMode="auto">
              <a:xfrm>
                <a:off x="846670" y="4293507"/>
                <a:ext cx="338138" cy="61913"/>
              </a:xfrm>
              <a:custGeom>
                <a:avLst/>
                <a:gdLst>
                  <a:gd name="T0" fmla="*/ 0 w 213"/>
                  <a:gd name="T1" fmla="*/ 13 h 39"/>
                  <a:gd name="T2" fmla="*/ 36 w 213"/>
                  <a:gd name="T3" fmla="*/ 39 h 39"/>
                  <a:gd name="T4" fmla="*/ 213 w 213"/>
                  <a:gd name="T5" fmla="*/ 0 h 39"/>
                  <a:gd name="T6" fmla="*/ 0 w 213"/>
                  <a:gd name="T7" fmla="*/ 1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3" h="39">
                    <a:moveTo>
                      <a:pt x="0" y="13"/>
                    </a:moveTo>
                    <a:lnTo>
                      <a:pt x="36" y="39"/>
                    </a:lnTo>
                    <a:lnTo>
                      <a:pt x="213" y="0"/>
                    </a:lnTo>
                    <a:lnTo>
                      <a:pt x="0" y="1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" name="任意多边形 1"/>
              <p:cNvSpPr/>
              <p:nvPr/>
            </p:nvSpPr>
            <p:spPr bwMode="auto">
              <a:xfrm>
                <a:off x="910581" y="4374058"/>
                <a:ext cx="71438" cy="77788"/>
              </a:xfrm>
              <a:custGeom>
                <a:avLst/>
                <a:gdLst>
                  <a:gd name="T0" fmla="*/ 0 w 45"/>
                  <a:gd name="T1" fmla="*/ 49 h 49"/>
                  <a:gd name="T2" fmla="*/ 12 w 45"/>
                  <a:gd name="T3" fmla="*/ 0 h 49"/>
                  <a:gd name="T4" fmla="*/ 45 w 45"/>
                  <a:gd name="T5" fmla="*/ 23 h 49"/>
                  <a:gd name="T6" fmla="*/ 0 w 45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49">
                    <a:moveTo>
                      <a:pt x="0" y="49"/>
                    </a:moveTo>
                    <a:lnTo>
                      <a:pt x="12" y="0"/>
                    </a:lnTo>
                    <a:lnTo>
                      <a:pt x="45" y="23"/>
                    </a:lnTo>
                    <a:lnTo>
                      <a:pt x="0" y="4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endParaRPr lang="zh-CN" altLang="en-US" sz="360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527050" y="2081684"/>
            <a:ext cx="3460023" cy="2211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latin typeface="+mj-lt"/>
              </a:rPr>
              <a:t>TEXT</a:t>
            </a:r>
            <a:endParaRPr lang="en-US" altLang="zh-CN" sz="3600" b="1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  <a:endParaRPr lang="en-US" altLang="zh-CN" sz="2400" dirty="0"/>
          </a:p>
        </p:txBody>
      </p:sp>
      <p:sp>
        <p:nvSpPr>
          <p:cNvPr id="12" name="矩形 11"/>
          <p:cNvSpPr/>
          <p:nvPr/>
        </p:nvSpPr>
        <p:spPr>
          <a:xfrm>
            <a:off x="7248128" y="1218881"/>
            <a:ext cx="4416823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latin typeface="+mj-lt"/>
              </a:rPr>
              <a:t>TEXT</a:t>
            </a:r>
            <a:endParaRPr lang="en-US" altLang="zh-CN" sz="36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  <a:endParaRPr lang="en-US" altLang="zh-CN" sz="2400" dirty="0"/>
          </a:p>
        </p:txBody>
      </p:sp>
      <p:sp>
        <p:nvSpPr>
          <p:cNvPr id="13" name="矩形 12"/>
          <p:cNvSpPr/>
          <p:nvPr/>
        </p:nvSpPr>
        <p:spPr>
          <a:xfrm>
            <a:off x="7138697" y="4837956"/>
            <a:ext cx="4526254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000" b="1" dirty="0">
                <a:latin typeface="+mj-lt"/>
              </a:rPr>
              <a:t>TEXT</a:t>
            </a:r>
            <a:endParaRPr lang="en-US" altLang="zh-CN" sz="36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  <a:endParaRPr lang="en-US" altLang="zh-CN" sz="2400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064121" y="2708921"/>
            <a:ext cx="735732" cy="591827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6143406" y="4241852"/>
            <a:ext cx="888699" cy="714874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4" name="等腰三角形 3"/>
          <p:cNvSpPr/>
          <p:nvPr/>
        </p:nvSpPr>
        <p:spPr>
          <a:xfrm>
            <a:off x="3629235" y="2479607"/>
            <a:ext cx="2004353" cy="1727891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5093825" y="3116198"/>
            <a:ext cx="2004353" cy="1727891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6558415" y="2479607"/>
            <a:ext cx="2004353" cy="1727891"/>
          </a:xfrm>
          <a:prstGeom prst="triangl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8023004" y="3116198"/>
            <a:ext cx="2004353" cy="1727891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等腰三角形 8"/>
          <p:cNvSpPr/>
          <p:nvPr/>
        </p:nvSpPr>
        <p:spPr>
          <a:xfrm rot="10800000">
            <a:off x="2164645" y="3116198"/>
            <a:ext cx="2004353" cy="1727891"/>
          </a:xfrm>
          <a:prstGeom prst="triangl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7774" y="48436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  <a:endParaRPr lang="en-US" altLang="zh-CN" sz="28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12" name="矩形 11"/>
          <p:cNvSpPr/>
          <p:nvPr/>
        </p:nvSpPr>
        <p:spPr>
          <a:xfrm>
            <a:off x="4716954" y="48436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  <a:endParaRPr lang="en-US" altLang="zh-CN" sz="28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13" name="矩形 12"/>
          <p:cNvSpPr/>
          <p:nvPr/>
        </p:nvSpPr>
        <p:spPr>
          <a:xfrm>
            <a:off x="7652455" y="48436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  <a:endParaRPr lang="en-US" altLang="zh-CN" sz="28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17" name="矩形 16"/>
          <p:cNvSpPr/>
          <p:nvPr/>
        </p:nvSpPr>
        <p:spPr>
          <a:xfrm>
            <a:off x="3241462" y="11967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  <a:endParaRPr lang="en-US" altLang="zh-CN" sz="28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18" name="矩形 17"/>
          <p:cNvSpPr/>
          <p:nvPr/>
        </p:nvSpPr>
        <p:spPr>
          <a:xfrm>
            <a:off x="6176963" y="1196753"/>
            <a:ext cx="2758092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19" name="矩形 18"/>
          <p:cNvSpPr/>
          <p:nvPr/>
        </p:nvSpPr>
        <p:spPr>
          <a:xfrm>
            <a:off x="2628415" y="3291367"/>
            <a:ext cx="1076810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1</a:t>
            </a:r>
            <a:endParaRPr lang="zh-CN" altLang="en-US" sz="4000" b="1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82103" y="3291367"/>
            <a:ext cx="1076810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accent2"/>
                </a:solidFill>
                <a:latin typeface="+mj-lt"/>
              </a:rPr>
              <a:t>2</a:t>
            </a:r>
            <a:endParaRPr lang="zh-CN" altLang="en-US" sz="3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57596" y="3291367"/>
            <a:ext cx="1076810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3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17163" y="3291367"/>
            <a:ext cx="1076810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solidFill>
                  <a:schemeClr val="accent2"/>
                </a:solidFill>
                <a:latin typeface="+mj-lt"/>
              </a:rPr>
              <a:t>4</a:t>
            </a:r>
            <a:endParaRPr lang="zh-CN" altLang="en-US" sz="3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86774" y="3291367"/>
            <a:ext cx="1076810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5</a:t>
            </a:r>
            <a:endParaRPr lang="zh-CN" altLang="en-US" sz="3600" b="1" dirty="0">
              <a:latin typeface="+mj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387588" y="1589135"/>
            <a:ext cx="7416824" cy="1951362"/>
            <a:chOff x="1043607" y="1589135"/>
            <a:chExt cx="7416824" cy="1951362"/>
          </a:xfrm>
        </p:grpSpPr>
        <p:sp>
          <p:nvSpPr>
            <p:cNvPr id="3" name="五边形 2"/>
            <p:cNvSpPr/>
            <p:nvPr/>
          </p:nvSpPr>
          <p:spPr>
            <a:xfrm>
              <a:off x="3083118" y="1770744"/>
              <a:ext cx="5377313" cy="1588146"/>
            </a:xfrm>
            <a:prstGeom prst="homePlate">
              <a:avLst>
                <a:gd name="adj" fmla="val 39947"/>
              </a:avLst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363855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3600" dirty="0">
                  <a:solidFill>
                    <a:schemeClr val="tx1"/>
                  </a:solidFill>
                  <a:latin typeface="Arial Black" panose="020B0A04020102020204"/>
                </a:rPr>
                <a:t>TEXT</a:t>
              </a:r>
              <a:endParaRPr lang="en-US" altLang="zh-CN" sz="3200" dirty="0">
                <a:solidFill>
                  <a:schemeClr val="tx1"/>
                </a:solidFill>
                <a:latin typeface="Arial Black" panose="020B0A04020102020204"/>
              </a:endParaRPr>
            </a:p>
            <a:p>
              <a:pPr marL="363855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000" dirty="0">
                  <a:solidFill>
                    <a:schemeClr val="tx1"/>
                  </a:solidFill>
                </a:rPr>
                <a:t>And God said, Let there be light: and there was light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五边形 4"/>
            <p:cNvSpPr/>
            <p:nvPr/>
          </p:nvSpPr>
          <p:spPr>
            <a:xfrm rot="10800000">
              <a:off x="1043607" y="1589135"/>
              <a:ext cx="2278823" cy="1951362"/>
            </a:xfrm>
            <a:prstGeom prst="homePlate">
              <a:avLst>
                <a:gd name="adj" fmla="val 39587"/>
              </a:avLst>
            </a:prstGeom>
            <a:solidFill>
              <a:schemeClr val="tx1">
                <a:lumMod val="95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45199" y="2174067"/>
              <a:ext cx="169469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4000" dirty="0">
                  <a:solidFill>
                    <a:srgbClr val="4A5D69"/>
                  </a:solidFill>
                  <a:latin typeface="Arial Black" panose="020B0A04020102020204"/>
                </a:rPr>
                <a:t>TEXT</a:t>
              </a:r>
              <a:endParaRPr lang="en-US" altLang="zh-CN" sz="3600" dirty="0">
                <a:solidFill>
                  <a:srgbClr val="4A5D69"/>
                </a:solidFill>
                <a:latin typeface="Arial Black" panose="020B0A04020102020204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2387588" y="3598553"/>
            <a:ext cx="7416824" cy="1951362"/>
            <a:chOff x="1043607" y="1589135"/>
            <a:chExt cx="7416824" cy="1951362"/>
          </a:xfrm>
        </p:grpSpPr>
        <p:sp>
          <p:nvSpPr>
            <p:cNvPr id="12" name="五边形 11"/>
            <p:cNvSpPr/>
            <p:nvPr/>
          </p:nvSpPr>
          <p:spPr>
            <a:xfrm>
              <a:off x="3083118" y="1770744"/>
              <a:ext cx="5377313" cy="1588146"/>
            </a:xfrm>
            <a:prstGeom prst="homePlate">
              <a:avLst>
                <a:gd name="adj" fmla="val 39947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363855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3600" dirty="0">
                  <a:solidFill>
                    <a:schemeClr val="tx1"/>
                  </a:solidFill>
                  <a:latin typeface="Arial Black" panose="020B0A04020102020204"/>
                </a:rPr>
                <a:t>TEXT</a:t>
              </a:r>
              <a:endParaRPr lang="en-US" altLang="zh-CN" sz="3200" dirty="0">
                <a:solidFill>
                  <a:schemeClr val="tx1"/>
                </a:solidFill>
                <a:latin typeface="Arial Black" panose="020B0A04020102020204"/>
              </a:endParaRPr>
            </a:p>
            <a:p>
              <a:pPr marL="363855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000" dirty="0">
                  <a:solidFill>
                    <a:schemeClr val="tx1"/>
                  </a:solidFill>
                </a:rPr>
                <a:t>And God said, Let there be light: and there was light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五边形 14"/>
            <p:cNvSpPr/>
            <p:nvPr/>
          </p:nvSpPr>
          <p:spPr>
            <a:xfrm rot="10800000">
              <a:off x="1043607" y="1589135"/>
              <a:ext cx="2278823" cy="1951362"/>
            </a:xfrm>
            <a:prstGeom prst="homePlate">
              <a:avLst>
                <a:gd name="adj" fmla="val 39587"/>
              </a:avLst>
            </a:prstGeom>
            <a:solidFill>
              <a:schemeClr val="tx1">
                <a:lumMod val="95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645199" y="2174067"/>
              <a:ext cx="169469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4000" dirty="0">
                  <a:solidFill>
                    <a:srgbClr val="4A5D69"/>
                  </a:solidFill>
                  <a:latin typeface="Arial Black" panose="020B0A04020102020204"/>
                </a:rPr>
                <a:t>TEXT</a:t>
              </a:r>
              <a:endParaRPr lang="en-US" altLang="zh-CN" sz="3600" dirty="0">
                <a:solidFill>
                  <a:srgbClr val="4A5D69"/>
                </a:solidFill>
                <a:latin typeface="Arial Black" panose="020B0A04020102020204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25" y="3293533"/>
            <a:ext cx="12182475" cy="66669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239098" y="2897204"/>
            <a:ext cx="1459352" cy="145935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10389" y="1371972"/>
            <a:ext cx="1916769" cy="147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Arial Black" panose="020B0A04020102020204"/>
              </a:rPr>
              <a:t>TEXT</a:t>
            </a:r>
            <a:endParaRPr lang="en-US" altLang="zh-CN" sz="20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22" name="矩形 21"/>
          <p:cNvSpPr/>
          <p:nvPr/>
        </p:nvSpPr>
        <p:spPr>
          <a:xfrm>
            <a:off x="2272108" y="3285248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71867" y="2897204"/>
            <a:ext cx="1459352" cy="145935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04877" y="3285248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304636" y="2897204"/>
            <a:ext cx="1459352" cy="145935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37646" y="3285248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337404" y="2897204"/>
            <a:ext cx="1459352" cy="1459352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70414" y="3285248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075927" y="1371972"/>
            <a:ext cx="1916769" cy="147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Arial Black" panose="020B0A04020102020204"/>
              </a:rPr>
              <a:t>TEXT</a:t>
            </a:r>
            <a:endParaRPr lang="en-US" altLang="zh-CN" sz="20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27" name="矩形 26"/>
          <p:cNvSpPr/>
          <p:nvPr/>
        </p:nvSpPr>
        <p:spPr>
          <a:xfrm>
            <a:off x="4079777" y="4421042"/>
            <a:ext cx="1916769" cy="147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Arial Black" panose="020B0A04020102020204"/>
              </a:rPr>
              <a:t>TEXT</a:t>
            </a:r>
            <a:endParaRPr lang="en-US" altLang="zh-CN" sz="20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28" name="矩形 27"/>
          <p:cNvSpPr/>
          <p:nvPr/>
        </p:nvSpPr>
        <p:spPr>
          <a:xfrm>
            <a:off x="8108695" y="4421042"/>
            <a:ext cx="1916769" cy="147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Arial Black" panose="020B0A04020102020204"/>
              </a:rPr>
              <a:t>TEXT</a:t>
            </a:r>
            <a:endParaRPr lang="en-US" altLang="zh-CN" sz="2000" dirty="0">
              <a:latin typeface="Arial Black" panose="020B0A04020102020204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 rot="6300000">
            <a:off x="4608228" y="2435007"/>
            <a:ext cx="1116959" cy="1767308"/>
          </a:xfrm>
          <a:custGeom>
            <a:avLst/>
            <a:gdLst>
              <a:gd name="connsiteX0" fmla="*/ 954385 w 1908770"/>
              <a:gd name="connsiteY0" fmla="*/ 3020147 h 3020147"/>
              <a:gd name="connsiteX1" fmla="*/ 0 w 1908770"/>
              <a:gd name="connsiteY1" fmla="*/ 2065762 h 3020147"/>
              <a:gd name="connsiteX2" fmla="*/ 75000 w 1908770"/>
              <a:gd name="connsiteY2" fmla="*/ 1694273 h 3020147"/>
              <a:gd name="connsiteX3" fmla="*/ 83621 w 1908770"/>
              <a:gd name="connsiteY3" fmla="*/ 1676378 h 3020147"/>
              <a:gd name="connsiteX4" fmla="*/ 81262 w 1908770"/>
              <a:gd name="connsiteY4" fmla="*/ 1676378 h 3020147"/>
              <a:gd name="connsiteX5" fmla="*/ 112668 w 1908770"/>
              <a:gd name="connsiteY5" fmla="*/ 1616079 h 3020147"/>
              <a:gd name="connsiteX6" fmla="*/ 115189 w 1908770"/>
              <a:gd name="connsiteY6" fmla="*/ 1610846 h 3020147"/>
              <a:gd name="connsiteX7" fmla="*/ 116624 w 1908770"/>
              <a:gd name="connsiteY7" fmla="*/ 1608484 h 3020147"/>
              <a:gd name="connsiteX8" fmla="*/ 954385 w 1908770"/>
              <a:gd name="connsiteY8" fmla="*/ 0 h 3020147"/>
              <a:gd name="connsiteX9" fmla="*/ 1792146 w 1908770"/>
              <a:gd name="connsiteY9" fmla="*/ 1608484 h 3020147"/>
              <a:gd name="connsiteX10" fmla="*/ 1793581 w 1908770"/>
              <a:gd name="connsiteY10" fmla="*/ 1610846 h 3020147"/>
              <a:gd name="connsiteX11" fmla="*/ 1796102 w 1908770"/>
              <a:gd name="connsiteY11" fmla="*/ 1616078 h 3020147"/>
              <a:gd name="connsiteX12" fmla="*/ 1827508 w 1908770"/>
              <a:gd name="connsiteY12" fmla="*/ 1676378 h 3020147"/>
              <a:gd name="connsiteX13" fmla="*/ 1825150 w 1908770"/>
              <a:gd name="connsiteY13" fmla="*/ 1676378 h 3020147"/>
              <a:gd name="connsiteX14" fmla="*/ 1833770 w 1908770"/>
              <a:gd name="connsiteY14" fmla="*/ 1694273 h 3020147"/>
              <a:gd name="connsiteX15" fmla="*/ 1908770 w 1908770"/>
              <a:gd name="connsiteY15" fmla="*/ 2065762 h 3020147"/>
              <a:gd name="connsiteX16" fmla="*/ 954385 w 1908770"/>
              <a:gd name="connsiteY16" fmla="*/ 3020147 h 3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8770" h="3020147">
                <a:moveTo>
                  <a:pt x="954385" y="3020147"/>
                </a:moveTo>
                <a:cubicBezTo>
                  <a:pt x="427293" y="3020147"/>
                  <a:pt x="0" y="2592854"/>
                  <a:pt x="0" y="2065762"/>
                </a:cubicBezTo>
                <a:cubicBezTo>
                  <a:pt x="0" y="1933989"/>
                  <a:pt x="26706" y="1808454"/>
                  <a:pt x="75000" y="1694273"/>
                </a:cubicBezTo>
                <a:lnTo>
                  <a:pt x="83621" y="1676378"/>
                </a:lnTo>
                <a:lnTo>
                  <a:pt x="81262" y="1676378"/>
                </a:lnTo>
                <a:lnTo>
                  <a:pt x="112668" y="1616079"/>
                </a:lnTo>
                <a:lnTo>
                  <a:pt x="115189" y="1610846"/>
                </a:lnTo>
                <a:lnTo>
                  <a:pt x="116624" y="1608484"/>
                </a:lnTo>
                <a:lnTo>
                  <a:pt x="954385" y="0"/>
                </a:lnTo>
                <a:lnTo>
                  <a:pt x="1792146" y="1608484"/>
                </a:lnTo>
                <a:lnTo>
                  <a:pt x="1793581" y="1610846"/>
                </a:lnTo>
                <a:lnTo>
                  <a:pt x="1796102" y="1616078"/>
                </a:lnTo>
                <a:lnTo>
                  <a:pt x="1827508" y="1676378"/>
                </a:lnTo>
                <a:lnTo>
                  <a:pt x="1825150" y="1676378"/>
                </a:lnTo>
                <a:lnTo>
                  <a:pt x="1833770" y="1694273"/>
                </a:lnTo>
                <a:cubicBezTo>
                  <a:pt x="1882064" y="1808454"/>
                  <a:pt x="1908770" y="1933989"/>
                  <a:pt x="1908770" y="2065762"/>
                </a:cubicBezTo>
                <a:cubicBezTo>
                  <a:pt x="1908770" y="2592854"/>
                  <a:pt x="1481477" y="3020147"/>
                  <a:pt x="954385" y="30201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任意多边形 5"/>
          <p:cNvSpPr/>
          <p:nvPr/>
        </p:nvSpPr>
        <p:spPr>
          <a:xfrm rot="17100000" flipH="1">
            <a:off x="6466817" y="2933016"/>
            <a:ext cx="1116959" cy="1767308"/>
          </a:xfrm>
          <a:custGeom>
            <a:avLst/>
            <a:gdLst>
              <a:gd name="connsiteX0" fmla="*/ 954385 w 1908770"/>
              <a:gd name="connsiteY0" fmla="*/ 3020147 h 3020147"/>
              <a:gd name="connsiteX1" fmla="*/ 0 w 1908770"/>
              <a:gd name="connsiteY1" fmla="*/ 2065762 h 3020147"/>
              <a:gd name="connsiteX2" fmla="*/ 75000 w 1908770"/>
              <a:gd name="connsiteY2" fmla="*/ 1694273 h 3020147"/>
              <a:gd name="connsiteX3" fmla="*/ 83621 w 1908770"/>
              <a:gd name="connsiteY3" fmla="*/ 1676378 h 3020147"/>
              <a:gd name="connsiteX4" fmla="*/ 81262 w 1908770"/>
              <a:gd name="connsiteY4" fmla="*/ 1676378 h 3020147"/>
              <a:gd name="connsiteX5" fmla="*/ 112668 w 1908770"/>
              <a:gd name="connsiteY5" fmla="*/ 1616079 h 3020147"/>
              <a:gd name="connsiteX6" fmla="*/ 115189 w 1908770"/>
              <a:gd name="connsiteY6" fmla="*/ 1610846 h 3020147"/>
              <a:gd name="connsiteX7" fmla="*/ 116624 w 1908770"/>
              <a:gd name="connsiteY7" fmla="*/ 1608484 h 3020147"/>
              <a:gd name="connsiteX8" fmla="*/ 954385 w 1908770"/>
              <a:gd name="connsiteY8" fmla="*/ 0 h 3020147"/>
              <a:gd name="connsiteX9" fmla="*/ 1792146 w 1908770"/>
              <a:gd name="connsiteY9" fmla="*/ 1608484 h 3020147"/>
              <a:gd name="connsiteX10" fmla="*/ 1793581 w 1908770"/>
              <a:gd name="connsiteY10" fmla="*/ 1610846 h 3020147"/>
              <a:gd name="connsiteX11" fmla="*/ 1796102 w 1908770"/>
              <a:gd name="connsiteY11" fmla="*/ 1616078 h 3020147"/>
              <a:gd name="connsiteX12" fmla="*/ 1827508 w 1908770"/>
              <a:gd name="connsiteY12" fmla="*/ 1676378 h 3020147"/>
              <a:gd name="connsiteX13" fmla="*/ 1825150 w 1908770"/>
              <a:gd name="connsiteY13" fmla="*/ 1676378 h 3020147"/>
              <a:gd name="connsiteX14" fmla="*/ 1833770 w 1908770"/>
              <a:gd name="connsiteY14" fmla="*/ 1694273 h 3020147"/>
              <a:gd name="connsiteX15" fmla="*/ 1908770 w 1908770"/>
              <a:gd name="connsiteY15" fmla="*/ 2065762 h 3020147"/>
              <a:gd name="connsiteX16" fmla="*/ 954385 w 1908770"/>
              <a:gd name="connsiteY16" fmla="*/ 3020147 h 3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8770" h="3020147">
                <a:moveTo>
                  <a:pt x="954385" y="3020147"/>
                </a:moveTo>
                <a:cubicBezTo>
                  <a:pt x="427293" y="3020147"/>
                  <a:pt x="0" y="2592854"/>
                  <a:pt x="0" y="2065762"/>
                </a:cubicBezTo>
                <a:cubicBezTo>
                  <a:pt x="0" y="1933989"/>
                  <a:pt x="26706" y="1808454"/>
                  <a:pt x="75000" y="1694273"/>
                </a:cubicBezTo>
                <a:lnTo>
                  <a:pt x="83621" y="1676378"/>
                </a:lnTo>
                <a:lnTo>
                  <a:pt x="81262" y="1676378"/>
                </a:lnTo>
                <a:lnTo>
                  <a:pt x="112668" y="1616079"/>
                </a:lnTo>
                <a:lnTo>
                  <a:pt x="115189" y="1610846"/>
                </a:lnTo>
                <a:lnTo>
                  <a:pt x="116624" y="1608484"/>
                </a:lnTo>
                <a:lnTo>
                  <a:pt x="954385" y="0"/>
                </a:lnTo>
                <a:lnTo>
                  <a:pt x="1792146" y="1608484"/>
                </a:lnTo>
                <a:lnTo>
                  <a:pt x="1793581" y="1610846"/>
                </a:lnTo>
                <a:lnTo>
                  <a:pt x="1796102" y="1616078"/>
                </a:lnTo>
                <a:lnTo>
                  <a:pt x="1827508" y="1676378"/>
                </a:lnTo>
                <a:lnTo>
                  <a:pt x="1825150" y="1676378"/>
                </a:lnTo>
                <a:lnTo>
                  <a:pt x="1833770" y="1694273"/>
                </a:lnTo>
                <a:cubicBezTo>
                  <a:pt x="1882064" y="1808454"/>
                  <a:pt x="1908770" y="1933989"/>
                  <a:pt x="1908770" y="2065762"/>
                </a:cubicBezTo>
                <a:cubicBezTo>
                  <a:pt x="1908770" y="2592854"/>
                  <a:pt x="1481477" y="3020147"/>
                  <a:pt x="954385" y="30201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任意多边形 8"/>
          <p:cNvSpPr/>
          <p:nvPr/>
        </p:nvSpPr>
        <p:spPr>
          <a:xfrm rot="2700000">
            <a:off x="4857232" y="3364301"/>
            <a:ext cx="1116959" cy="1767308"/>
          </a:xfrm>
          <a:custGeom>
            <a:avLst/>
            <a:gdLst>
              <a:gd name="connsiteX0" fmla="*/ 954385 w 1908770"/>
              <a:gd name="connsiteY0" fmla="*/ 3020147 h 3020147"/>
              <a:gd name="connsiteX1" fmla="*/ 0 w 1908770"/>
              <a:gd name="connsiteY1" fmla="*/ 2065762 h 3020147"/>
              <a:gd name="connsiteX2" fmla="*/ 75000 w 1908770"/>
              <a:gd name="connsiteY2" fmla="*/ 1694273 h 3020147"/>
              <a:gd name="connsiteX3" fmla="*/ 83621 w 1908770"/>
              <a:gd name="connsiteY3" fmla="*/ 1676378 h 3020147"/>
              <a:gd name="connsiteX4" fmla="*/ 81262 w 1908770"/>
              <a:gd name="connsiteY4" fmla="*/ 1676378 h 3020147"/>
              <a:gd name="connsiteX5" fmla="*/ 112668 w 1908770"/>
              <a:gd name="connsiteY5" fmla="*/ 1616079 h 3020147"/>
              <a:gd name="connsiteX6" fmla="*/ 115189 w 1908770"/>
              <a:gd name="connsiteY6" fmla="*/ 1610846 h 3020147"/>
              <a:gd name="connsiteX7" fmla="*/ 116624 w 1908770"/>
              <a:gd name="connsiteY7" fmla="*/ 1608484 h 3020147"/>
              <a:gd name="connsiteX8" fmla="*/ 954385 w 1908770"/>
              <a:gd name="connsiteY8" fmla="*/ 0 h 3020147"/>
              <a:gd name="connsiteX9" fmla="*/ 1792146 w 1908770"/>
              <a:gd name="connsiteY9" fmla="*/ 1608484 h 3020147"/>
              <a:gd name="connsiteX10" fmla="*/ 1793581 w 1908770"/>
              <a:gd name="connsiteY10" fmla="*/ 1610846 h 3020147"/>
              <a:gd name="connsiteX11" fmla="*/ 1796102 w 1908770"/>
              <a:gd name="connsiteY11" fmla="*/ 1616078 h 3020147"/>
              <a:gd name="connsiteX12" fmla="*/ 1827508 w 1908770"/>
              <a:gd name="connsiteY12" fmla="*/ 1676378 h 3020147"/>
              <a:gd name="connsiteX13" fmla="*/ 1825150 w 1908770"/>
              <a:gd name="connsiteY13" fmla="*/ 1676378 h 3020147"/>
              <a:gd name="connsiteX14" fmla="*/ 1833770 w 1908770"/>
              <a:gd name="connsiteY14" fmla="*/ 1694273 h 3020147"/>
              <a:gd name="connsiteX15" fmla="*/ 1908770 w 1908770"/>
              <a:gd name="connsiteY15" fmla="*/ 2065762 h 3020147"/>
              <a:gd name="connsiteX16" fmla="*/ 954385 w 1908770"/>
              <a:gd name="connsiteY16" fmla="*/ 3020147 h 3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8770" h="3020147">
                <a:moveTo>
                  <a:pt x="954385" y="3020147"/>
                </a:moveTo>
                <a:cubicBezTo>
                  <a:pt x="427293" y="3020147"/>
                  <a:pt x="0" y="2592854"/>
                  <a:pt x="0" y="2065762"/>
                </a:cubicBezTo>
                <a:cubicBezTo>
                  <a:pt x="0" y="1933989"/>
                  <a:pt x="26706" y="1808454"/>
                  <a:pt x="75000" y="1694273"/>
                </a:cubicBezTo>
                <a:lnTo>
                  <a:pt x="83621" y="1676378"/>
                </a:lnTo>
                <a:lnTo>
                  <a:pt x="81262" y="1676378"/>
                </a:lnTo>
                <a:lnTo>
                  <a:pt x="112668" y="1616079"/>
                </a:lnTo>
                <a:lnTo>
                  <a:pt x="115189" y="1610846"/>
                </a:lnTo>
                <a:lnTo>
                  <a:pt x="116624" y="1608484"/>
                </a:lnTo>
                <a:lnTo>
                  <a:pt x="954385" y="0"/>
                </a:lnTo>
                <a:lnTo>
                  <a:pt x="1792146" y="1608484"/>
                </a:lnTo>
                <a:lnTo>
                  <a:pt x="1793581" y="1610846"/>
                </a:lnTo>
                <a:lnTo>
                  <a:pt x="1796102" y="1616078"/>
                </a:lnTo>
                <a:lnTo>
                  <a:pt x="1827508" y="1676378"/>
                </a:lnTo>
                <a:lnTo>
                  <a:pt x="1825150" y="1676378"/>
                </a:lnTo>
                <a:lnTo>
                  <a:pt x="1833770" y="1694273"/>
                </a:lnTo>
                <a:cubicBezTo>
                  <a:pt x="1882064" y="1808454"/>
                  <a:pt x="1908770" y="1933989"/>
                  <a:pt x="1908770" y="2065762"/>
                </a:cubicBezTo>
                <a:cubicBezTo>
                  <a:pt x="1908770" y="2592854"/>
                  <a:pt x="1481477" y="3020147"/>
                  <a:pt x="954385" y="30201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任意多边形 9"/>
          <p:cNvSpPr/>
          <p:nvPr/>
        </p:nvSpPr>
        <p:spPr>
          <a:xfrm rot="13500000" flipH="1">
            <a:off x="6217815" y="2003721"/>
            <a:ext cx="1116959" cy="1767308"/>
          </a:xfrm>
          <a:custGeom>
            <a:avLst/>
            <a:gdLst>
              <a:gd name="connsiteX0" fmla="*/ 954385 w 1908770"/>
              <a:gd name="connsiteY0" fmla="*/ 3020147 h 3020147"/>
              <a:gd name="connsiteX1" fmla="*/ 0 w 1908770"/>
              <a:gd name="connsiteY1" fmla="*/ 2065762 h 3020147"/>
              <a:gd name="connsiteX2" fmla="*/ 75000 w 1908770"/>
              <a:gd name="connsiteY2" fmla="*/ 1694273 h 3020147"/>
              <a:gd name="connsiteX3" fmla="*/ 83621 w 1908770"/>
              <a:gd name="connsiteY3" fmla="*/ 1676378 h 3020147"/>
              <a:gd name="connsiteX4" fmla="*/ 81262 w 1908770"/>
              <a:gd name="connsiteY4" fmla="*/ 1676378 h 3020147"/>
              <a:gd name="connsiteX5" fmla="*/ 112668 w 1908770"/>
              <a:gd name="connsiteY5" fmla="*/ 1616079 h 3020147"/>
              <a:gd name="connsiteX6" fmla="*/ 115189 w 1908770"/>
              <a:gd name="connsiteY6" fmla="*/ 1610846 h 3020147"/>
              <a:gd name="connsiteX7" fmla="*/ 116624 w 1908770"/>
              <a:gd name="connsiteY7" fmla="*/ 1608484 h 3020147"/>
              <a:gd name="connsiteX8" fmla="*/ 954385 w 1908770"/>
              <a:gd name="connsiteY8" fmla="*/ 0 h 3020147"/>
              <a:gd name="connsiteX9" fmla="*/ 1792146 w 1908770"/>
              <a:gd name="connsiteY9" fmla="*/ 1608484 h 3020147"/>
              <a:gd name="connsiteX10" fmla="*/ 1793581 w 1908770"/>
              <a:gd name="connsiteY10" fmla="*/ 1610846 h 3020147"/>
              <a:gd name="connsiteX11" fmla="*/ 1796102 w 1908770"/>
              <a:gd name="connsiteY11" fmla="*/ 1616078 h 3020147"/>
              <a:gd name="connsiteX12" fmla="*/ 1827508 w 1908770"/>
              <a:gd name="connsiteY12" fmla="*/ 1676378 h 3020147"/>
              <a:gd name="connsiteX13" fmla="*/ 1825150 w 1908770"/>
              <a:gd name="connsiteY13" fmla="*/ 1676378 h 3020147"/>
              <a:gd name="connsiteX14" fmla="*/ 1833770 w 1908770"/>
              <a:gd name="connsiteY14" fmla="*/ 1694273 h 3020147"/>
              <a:gd name="connsiteX15" fmla="*/ 1908770 w 1908770"/>
              <a:gd name="connsiteY15" fmla="*/ 2065762 h 3020147"/>
              <a:gd name="connsiteX16" fmla="*/ 954385 w 1908770"/>
              <a:gd name="connsiteY16" fmla="*/ 3020147 h 3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8770" h="3020147">
                <a:moveTo>
                  <a:pt x="954385" y="3020147"/>
                </a:moveTo>
                <a:cubicBezTo>
                  <a:pt x="427293" y="3020147"/>
                  <a:pt x="0" y="2592854"/>
                  <a:pt x="0" y="2065762"/>
                </a:cubicBezTo>
                <a:cubicBezTo>
                  <a:pt x="0" y="1933989"/>
                  <a:pt x="26706" y="1808454"/>
                  <a:pt x="75000" y="1694273"/>
                </a:cubicBezTo>
                <a:lnTo>
                  <a:pt x="83621" y="1676378"/>
                </a:lnTo>
                <a:lnTo>
                  <a:pt x="81262" y="1676378"/>
                </a:lnTo>
                <a:lnTo>
                  <a:pt x="112668" y="1616079"/>
                </a:lnTo>
                <a:lnTo>
                  <a:pt x="115189" y="1610846"/>
                </a:lnTo>
                <a:lnTo>
                  <a:pt x="116624" y="1608484"/>
                </a:lnTo>
                <a:lnTo>
                  <a:pt x="954385" y="0"/>
                </a:lnTo>
                <a:lnTo>
                  <a:pt x="1792146" y="1608484"/>
                </a:lnTo>
                <a:lnTo>
                  <a:pt x="1793581" y="1610846"/>
                </a:lnTo>
                <a:lnTo>
                  <a:pt x="1796102" y="1616078"/>
                </a:lnTo>
                <a:lnTo>
                  <a:pt x="1827508" y="1676378"/>
                </a:lnTo>
                <a:lnTo>
                  <a:pt x="1825150" y="1676378"/>
                </a:lnTo>
                <a:lnTo>
                  <a:pt x="1833770" y="1694273"/>
                </a:lnTo>
                <a:cubicBezTo>
                  <a:pt x="1882064" y="1808454"/>
                  <a:pt x="1908770" y="1933989"/>
                  <a:pt x="1908770" y="2065762"/>
                </a:cubicBezTo>
                <a:cubicBezTo>
                  <a:pt x="1908770" y="2592854"/>
                  <a:pt x="1481477" y="3020147"/>
                  <a:pt x="954385" y="30201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任意多边形 11"/>
          <p:cNvSpPr/>
          <p:nvPr/>
        </p:nvSpPr>
        <p:spPr>
          <a:xfrm rot="20700000">
            <a:off x="5786525" y="3613305"/>
            <a:ext cx="1116960" cy="1767308"/>
          </a:xfrm>
          <a:custGeom>
            <a:avLst/>
            <a:gdLst>
              <a:gd name="connsiteX0" fmla="*/ 954385 w 1908770"/>
              <a:gd name="connsiteY0" fmla="*/ 3020147 h 3020147"/>
              <a:gd name="connsiteX1" fmla="*/ 0 w 1908770"/>
              <a:gd name="connsiteY1" fmla="*/ 2065762 h 3020147"/>
              <a:gd name="connsiteX2" fmla="*/ 75000 w 1908770"/>
              <a:gd name="connsiteY2" fmla="*/ 1694273 h 3020147"/>
              <a:gd name="connsiteX3" fmla="*/ 83621 w 1908770"/>
              <a:gd name="connsiteY3" fmla="*/ 1676378 h 3020147"/>
              <a:gd name="connsiteX4" fmla="*/ 81262 w 1908770"/>
              <a:gd name="connsiteY4" fmla="*/ 1676378 h 3020147"/>
              <a:gd name="connsiteX5" fmla="*/ 112668 w 1908770"/>
              <a:gd name="connsiteY5" fmla="*/ 1616079 h 3020147"/>
              <a:gd name="connsiteX6" fmla="*/ 115189 w 1908770"/>
              <a:gd name="connsiteY6" fmla="*/ 1610846 h 3020147"/>
              <a:gd name="connsiteX7" fmla="*/ 116624 w 1908770"/>
              <a:gd name="connsiteY7" fmla="*/ 1608484 h 3020147"/>
              <a:gd name="connsiteX8" fmla="*/ 954385 w 1908770"/>
              <a:gd name="connsiteY8" fmla="*/ 0 h 3020147"/>
              <a:gd name="connsiteX9" fmla="*/ 1792146 w 1908770"/>
              <a:gd name="connsiteY9" fmla="*/ 1608484 h 3020147"/>
              <a:gd name="connsiteX10" fmla="*/ 1793581 w 1908770"/>
              <a:gd name="connsiteY10" fmla="*/ 1610846 h 3020147"/>
              <a:gd name="connsiteX11" fmla="*/ 1796102 w 1908770"/>
              <a:gd name="connsiteY11" fmla="*/ 1616078 h 3020147"/>
              <a:gd name="connsiteX12" fmla="*/ 1827508 w 1908770"/>
              <a:gd name="connsiteY12" fmla="*/ 1676378 h 3020147"/>
              <a:gd name="connsiteX13" fmla="*/ 1825150 w 1908770"/>
              <a:gd name="connsiteY13" fmla="*/ 1676378 h 3020147"/>
              <a:gd name="connsiteX14" fmla="*/ 1833770 w 1908770"/>
              <a:gd name="connsiteY14" fmla="*/ 1694273 h 3020147"/>
              <a:gd name="connsiteX15" fmla="*/ 1908770 w 1908770"/>
              <a:gd name="connsiteY15" fmla="*/ 2065762 h 3020147"/>
              <a:gd name="connsiteX16" fmla="*/ 954385 w 1908770"/>
              <a:gd name="connsiteY16" fmla="*/ 3020147 h 3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8770" h="3020147">
                <a:moveTo>
                  <a:pt x="954385" y="3020147"/>
                </a:moveTo>
                <a:cubicBezTo>
                  <a:pt x="427293" y="3020147"/>
                  <a:pt x="0" y="2592854"/>
                  <a:pt x="0" y="2065762"/>
                </a:cubicBezTo>
                <a:cubicBezTo>
                  <a:pt x="0" y="1933989"/>
                  <a:pt x="26706" y="1808454"/>
                  <a:pt x="75000" y="1694273"/>
                </a:cubicBezTo>
                <a:lnTo>
                  <a:pt x="83621" y="1676378"/>
                </a:lnTo>
                <a:lnTo>
                  <a:pt x="81262" y="1676378"/>
                </a:lnTo>
                <a:lnTo>
                  <a:pt x="112668" y="1616079"/>
                </a:lnTo>
                <a:lnTo>
                  <a:pt x="115189" y="1610846"/>
                </a:lnTo>
                <a:lnTo>
                  <a:pt x="116624" y="1608484"/>
                </a:lnTo>
                <a:lnTo>
                  <a:pt x="954385" y="0"/>
                </a:lnTo>
                <a:lnTo>
                  <a:pt x="1792146" y="1608484"/>
                </a:lnTo>
                <a:lnTo>
                  <a:pt x="1793581" y="1610846"/>
                </a:lnTo>
                <a:lnTo>
                  <a:pt x="1796102" y="1616078"/>
                </a:lnTo>
                <a:lnTo>
                  <a:pt x="1827508" y="1676378"/>
                </a:lnTo>
                <a:lnTo>
                  <a:pt x="1825150" y="1676378"/>
                </a:lnTo>
                <a:lnTo>
                  <a:pt x="1833770" y="1694273"/>
                </a:lnTo>
                <a:cubicBezTo>
                  <a:pt x="1882064" y="1808454"/>
                  <a:pt x="1908770" y="1933989"/>
                  <a:pt x="1908770" y="2065762"/>
                </a:cubicBezTo>
                <a:cubicBezTo>
                  <a:pt x="1908770" y="2592854"/>
                  <a:pt x="1481477" y="3020147"/>
                  <a:pt x="954385" y="30201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任意多边形 12"/>
          <p:cNvSpPr/>
          <p:nvPr/>
        </p:nvSpPr>
        <p:spPr>
          <a:xfrm rot="9900000" flipH="1">
            <a:off x="5288520" y="1754716"/>
            <a:ext cx="1116960" cy="1767308"/>
          </a:xfrm>
          <a:custGeom>
            <a:avLst/>
            <a:gdLst>
              <a:gd name="connsiteX0" fmla="*/ 954385 w 1908770"/>
              <a:gd name="connsiteY0" fmla="*/ 3020147 h 3020147"/>
              <a:gd name="connsiteX1" fmla="*/ 0 w 1908770"/>
              <a:gd name="connsiteY1" fmla="*/ 2065762 h 3020147"/>
              <a:gd name="connsiteX2" fmla="*/ 75000 w 1908770"/>
              <a:gd name="connsiteY2" fmla="*/ 1694273 h 3020147"/>
              <a:gd name="connsiteX3" fmla="*/ 83621 w 1908770"/>
              <a:gd name="connsiteY3" fmla="*/ 1676378 h 3020147"/>
              <a:gd name="connsiteX4" fmla="*/ 81262 w 1908770"/>
              <a:gd name="connsiteY4" fmla="*/ 1676378 h 3020147"/>
              <a:gd name="connsiteX5" fmla="*/ 112668 w 1908770"/>
              <a:gd name="connsiteY5" fmla="*/ 1616079 h 3020147"/>
              <a:gd name="connsiteX6" fmla="*/ 115189 w 1908770"/>
              <a:gd name="connsiteY6" fmla="*/ 1610846 h 3020147"/>
              <a:gd name="connsiteX7" fmla="*/ 116624 w 1908770"/>
              <a:gd name="connsiteY7" fmla="*/ 1608484 h 3020147"/>
              <a:gd name="connsiteX8" fmla="*/ 954385 w 1908770"/>
              <a:gd name="connsiteY8" fmla="*/ 0 h 3020147"/>
              <a:gd name="connsiteX9" fmla="*/ 1792146 w 1908770"/>
              <a:gd name="connsiteY9" fmla="*/ 1608484 h 3020147"/>
              <a:gd name="connsiteX10" fmla="*/ 1793581 w 1908770"/>
              <a:gd name="connsiteY10" fmla="*/ 1610846 h 3020147"/>
              <a:gd name="connsiteX11" fmla="*/ 1796102 w 1908770"/>
              <a:gd name="connsiteY11" fmla="*/ 1616078 h 3020147"/>
              <a:gd name="connsiteX12" fmla="*/ 1827508 w 1908770"/>
              <a:gd name="connsiteY12" fmla="*/ 1676378 h 3020147"/>
              <a:gd name="connsiteX13" fmla="*/ 1825150 w 1908770"/>
              <a:gd name="connsiteY13" fmla="*/ 1676378 h 3020147"/>
              <a:gd name="connsiteX14" fmla="*/ 1833770 w 1908770"/>
              <a:gd name="connsiteY14" fmla="*/ 1694273 h 3020147"/>
              <a:gd name="connsiteX15" fmla="*/ 1908770 w 1908770"/>
              <a:gd name="connsiteY15" fmla="*/ 2065762 h 3020147"/>
              <a:gd name="connsiteX16" fmla="*/ 954385 w 1908770"/>
              <a:gd name="connsiteY16" fmla="*/ 3020147 h 30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08770" h="3020147">
                <a:moveTo>
                  <a:pt x="954385" y="3020147"/>
                </a:moveTo>
                <a:cubicBezTo>
                  <a:pt x="427293" y="3020147"/>
                  <a:pt x="0" y="2592854"/>
                  <a:pt x="0" y="2065762"/>
                </a:cubicBezTo>
                <a:cubicBezTo>
                  <a:pt x="0" y="1933989"/>
                  <a:pt x="26706" y="1808454"/>
                  <a:pt x="75000" y="1694273"/>
                </a:cubicBezTo>
                <a:lnTo>
                  <a:pt x="83621" y="1676378"/>
                </a:lnTo>
                <a:lnTo>
                  <a:pt x="81262" y="1676378"/>
                </a:lnTo>
                <a:lnTo>
                  <a:pt x="112668" y="1616079"/>
                </a:lnTo>
                <a:lnTo>
                  <a:pt x="115189" y="1610846"/>
                </a:lnTo>
                <a:lnTo>
                  <a:pt x="116624" y="1608484"/>
                </a:lnTo>
                <a:lnTo>
                  <a:pt x="954385" y="0"/>
                </a:lnTo>
                <a:lnTo>
                  <a:pt x="1792146" y="1608484"/>
                </a:lnTo>
                <a:lnTo>
                  <a:pt x="1793581" y="1610846"/>
                </a:lnTo>
                <a:lnTo>
                  <a:pt x="1796102" y="1616078"/>
                </a:lnTo>
                <a:lnTo>
                  <a:pt x="1827508" y="1676378"/>
                </a:lnTo>
                <a:lnTo>
                  <a:pt x="1825150" y="1676378"/>
                </a:lnTo>
                <a:lnTo>
                  <a:pt x="1833770" y="1694273"/>
                </a:lnTo>
                <a:cubicBezTo>
                  <a:pt x="1882064" y="1808454"/>
                  <a:pt x="1908770" y="1933989"/>
                  <a:pt x="1908770" y="2065762"/>
                </a:cubicBezTo>
                <a:cubicBezTo>
                  <a:pt x="1908770" y="2592854"/>
                  <a:pt x="1481477" y="3020147"/>
                  <a:pt x="954385" y="3020147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66040" y="1385788"/>
            <a:ext cx="2335610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  <a:endParaRPr lang="en-US" altLang="zh-CN" sz="1400" dirty="0"/>
          </a:p>
        </p:txBody>
      </p:sp>
      <p:sp>
        <p:nvSpPr>
          <p:cNvPr id="15" name="矩形 14"/>
          <p:cNvSpPr/>
          <p:nvPr/>
        </p:nvSpPr>
        <p:spPr>
          <a:xfrm>
            <a:off x="1923497" y="2655064"/>
            <a:ext cx="2335610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  <a:endParaRPr lang="en-US" altLang="zh-CN" sz="1400" dirty="0"/>
          </a:p>
        </p:txBody>
      </p:sp>
      <p:sp>
        <p:nvSpPr>
          <p:cNvPr id="16" name="矩形 15"/>
          <p:cNvSpPr/>
          <p:nvPr/>
        </p:nvSpPr>
        <p:spPr>
          <a:xfrm>
            <a:off x="2096172" y="4084207"/>
            <a:ext cx="2335610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  <a:endParaRPr lang="en-US" altLang="zh-CN" sz="1400" dirty="0"/>
          </a:p>
        </p:txBody>
      </p:sp>
      <p:sp>
        <p:nvSpPr>
          <p:cNvPr id="17" name="矩形 16"/>
          <p:cNvSpPr/>
          <p:nvPr/>
        </p:nvSpPr>
        <p:spPr>
          <a:xfrm>
            <a:off x="7788739" y="1845432"/>
            <a:ext cx="2335610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  <a:endParaRPr lang="en-US" altLang="zh-CN" sz="1400" dirty="0"/>
          </a:p>
        </p:txBody>
      </p:sp>
      <p:sp>
        <p:nvSpPr>
          <p:cNvPr id="18" name="矩形 17"/>
          <p:cNvSpPr/>
          <p:nvPr/>
        </p:nvSpPr>
        <p:spPr>
          <a:xfrm>
            <a:off x="7937103" y="3114708"/>
            <a:ext cx="2335610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  <a:endParaRPr lang="en-US" altLang="zh-CN" sz="1400" dirty="0"/>
          </a:p>
        </p:txBody>
      </p:sp>
      <p:sp>
        <p:nvSpPr>
          <p:cNvPr id="19" name="矩形 18"/>
          <p:cNvSpPr/>
          <p:nvPr/>
        </p:nvSpPr>
        <p:spPr>
          <a:xfrm>
            <a:off x="7305665" y="4543851"/>
            <a:ext cx="2335610" cy="110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>
                <a:latin typeface="+mj-lt"/>
              </a:rPr>
              <a:t>TEXT</a:t>
            </a:r>
            <a:endParaRPr lang="en-US" altLang="zh-CN" sz="20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/>
              <a:t>And God said, Let there be light: and there was light</a:t>
            </a:r>
            <a:endParaRPr lang="en-US" altLang="zh-CN" sz="1400" dirty="0"/>
          </a:p>
        </p:txBody>
      </p:sp>
      <p:sp>
        <p:nvSpPr>
          <p:cNvPr id="23" name="椭圆 22"/>
          <p:cNvSpPr/>
          <p:nvPr/>
        </p:nvSpPr>
        <p:spPr>
          <a:xfrm>
            <a:off x="5409417" y="1947232"/>
            <a:ext cx="694268" cy="694268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657486" y="2294366"/>
            <a:ext cx="694268" cy="694268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988737" y="3546649"/>
            <a:ext cx="694268" cy="694268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506490" y="2881078"/>
            <a:ext cx="694268" cy="694268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853624" y="4140315"/>
            <a:ext cx="694268" cy="694268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074495" y="4477271"/>
            <a:ext cx="694268" cy="694268"/>
          </a:xfrm>
          <a:prstGeom prst="ellipse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7" name="同心圆 6"/>
          <p:cNvSpPr/>
          <p:nvPr/>
        </p:nvSpPr>
        <p:spPr>
          <a:xfrm>
            <a:off x="4097098" y="1670878"/>
            <a:ext cx="3996542" cy="3996541"/>
          </a:xfrm>
          <a:prstGeom prst="donut">
            <a:avLst>
              <a:gd name="adj" fmla="val 1621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同心圆 7"/>
          <p:cNvSpPr/>
          <p:nvPr/>
        </p:nvSpPr>
        <p:spPr>
          <a:xfrm>
            <a:off x="4700475" y="2274254"/>
            <a:ext cx="2789790" cy="2789789"/>
          </a:xfrm>
          <a:prstGeom prst="donut">
            <a:avLst>
              <a:gd name="adj" fmla="val 1343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455146" y="1158465"/>
            <a:ext cx="1280446" cy="128044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16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455146" y="4899387"/>
            <a:ext cx="1280446" cy="128044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16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3" name="椭圆 12"/>
          <p:cNvSpPr/>
          <p:nvPr/>
        </p:nvSpPr>
        <p:spPr>
          <a:xfrm rot="3600000">
            <a:off x="7159741" y="2093695"/>
            <a:ext cx="1280446" cy="128044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16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4" name="椭圆 13"/>
          <p:cNvSpPr/>
          <p:nvPr/>
        </p:nvSpPr>
        <p:spPr>
          <a:xfrm rot="3600000">
            <a:off x="3920007" y="3964156"/>
            <a:ext cx="1280446" cy="128044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16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6" name="椭圆 15"/>
          <p:cNvSpPr/>
          <p:nvPr/>
        </p:nvSpPr>
        <p:spPr>
          <a:xfrm rot="18000000">
            <a:off x="3835280" y="2093695"/>
            <a:ext cx="1280446" cy="128044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16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7" name="椭圆 16"/>
          <p:cNvSpPr/>
          <p:nvPr/>
        </p:nvSpPr>
        <p:spPr>
          <a:xfrm rot="18000000">
            <a:off x="7075014" y="3964156"/>
            <a:ext cx="1280446" cy="128044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16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169779" y="2716343"/>
            <a:ext cx="1835575" cy="1835575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26210" y="1006258"/>
            <a:ext cx="302484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22" name="矩形 21"/>
          <p:cNvSpPr/>
          <p:nvPr/>
        </p:nvSpPr>
        <p:spPr>
          <a:xfrm>
            <a:off x="6755948" y="5667420"/>
            <a:ext cx="3024843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23" name="矩形 22"/>
          <p:cNvSpPr/>
          <p:nvPr/>
        </p:nvSpPr>
        <p:spPr>
          <a:xfrm>
            <a:off x="8586594" y="2219230"/>
            <a:ext cx="24624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24" name="矩形 23"/>
          <p:cNvSpPr/>
          <p:nvPr/>
        </p:nvSpPr>
        <p:spPr>
          <a:xfrm>
            <a:off x="8586594" y="4089692"/>
            <a:ext cx="24624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25" name="矩形 24"/>
          <p:cNvSpPr/>
          <p:nvPr/>
        </p:nvSpPr>
        <p:spPr>
          <a:xfrm>
            <a:off x="1149785" y="2219230"/>
            <a:ext cx="24624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  <p:sp>
        <p:nvSpPr>
          <p:cNvPr id="26" name="矩形 25"/>
          <p:cNvSpPr/>
          <p:nvPr/>
        </p:nvSpPr>
        <p:spPr>
          <a:xfrm>
            <a:off x="1149785" y="4089692"/>
            <a:ext cx="24624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1066711" y="1340768"/>
            <a:ext cx="2316128" cy="2316112"/>
          </a:xfrm>
          <a:prstGeom prst="donut">
            <a:avLst>
              <a:gd name="adj" fmla="val 10481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6671" y="2148376"/>
            <a:ext cx="153620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53065" y="1340768"/>
            <a:ext cx="2316128" cy="231611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43025" y="2148376"/>
            <a:ext cx="1536209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6239415" y="1340768"/>
            <a:ext cx="2316128" cy="2316112"/>
          </a:xfrm>
          <a:prstGeom prst="donut">
            <a:avLst>
              <a:gd name="adj" fmla="val 10481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9375" y="2148376"/>
            <a:ext cx="153620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66711" y="3807176"/>
            <a:ext cx="2316128" cy="231611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56671" y="4614784"/>
            <a:ext cx="1536209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  <p:sp>
        <p:nvSpPr>
          <p:cNvPr id="16" name="同心圆 15"/>
          <p:cNvSpPr/>
          <p:nvPr/>
        </p:nvSpPr>
        <p:spPr>
          <a:xfrm>
            <a:off x="3653065" y="3807176"/>
            <a:ext cx="2316128" cy="2316112"/>
          </a:xfrm>
          <a:prstGeom prst="donut">
            <a:avLst>
              <a:gd name="adj" fmla="val 10481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43025" y="4614784"/>
            <a:ext cx="153620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239415" y="3807176"/>
            <a:ext cx="2316128" cy="231611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29375" y="4614784"/>
            <a:ext cx="1536209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825765" y="1340768"/>
            <a:ext cx="2316128" cy="2316112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215725" y="2148376"/>
            <a:ext cx="1536209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  <p:sp>
        <p:nvSpPr>
          <p:cNvPr id="21" name="同心圆 20"/>
          <p:cNvSpPr/>
          <p:nvPr/>
        </p:nvSpPr>
        <p:spPr>
          <a:xfrm>
            <a:off x="8825765" y="3807176"/>
            <a:ext cx="2316128" cy="2316112"/>
          </a:xfrm>
          <a:prstGeom prst="donut">
            <a:avLst>
              <a:gd name="adj" fmla="val 10481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15725" y="4614784"/>
            <a:ext cx="153620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latin typeface="Arial Black" panose="020B0A04020102020204"/>
              </a:rPr>
              <a:t>TEXT</a:t>
            </a:r>
            <a:endParaRPr lang="zh-CN" altLang="en-US" sz="4000" dirty="0">
              <a:latin typeface="Arial Black" panose="020B0A040201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Icons-3</a:t>
            </a:r>
            <a:endParaRPr lang="zh-CN" altLang="en-US" dirty="0"/>
          </a:p>
        </p:txBody>
      </p:sp>
      <p:sp>
        <p:nvSpPr>
          <p:cNvPr id="7" name="Freeform 231"/>
          <p:cNvSpPr>
            <a:spLocks noEditPoints="1"/>
          </p:cNvSpPr>
          <p:nvPr/>
        </p:nvSpPr>
        <p:spPr bwMode="auto">
          <a:xfrm>
            <a:off x="3594178" y="2634924"/>
            <a:ext cx="912180" cy="842775"/>
          </a:xfrm>
          <a:custGeom>
            <a:avLst/>
            <a:gdLst>
              <a:gd name="T0" fmla="*/ 162 w 184"/>
              <a:gd name="T1" fmla="*/ 0 h 170"/>
              <a:gd name="T2" fmla="*/ 178 w 184"/>
              <a:gd name="T3" fmla="*/ 6 h 170"/>
              <a:gd name="T4" fmla="*/ 184 w 184"/>
              <a:gd name="T5" fmla="*/ 68 h 170"/>
              <a:gd name="T6" fmla="*/ 178 w 184"/>
              <a:gd name="T7" fmla="*/ 84 h 170"/>
              <a:gd name="T8" fmla="*/ 162 w 184"/>
              <a:gd name="T9" fmla="*/ 90 h 170"/>
              <a:gd name="T10" fmla="*/ 134 w 184"/>
              <a:gd name="T11" fmla="*/ 110 h 170"/>
              <a:gd name="T12" fmla="*/ 122 w 184"/>
              <a:gd name="T13" fmla="*/ 104 h 170"/>
              <a:gd name="T14" fmla="*/ 94 w 184"/>
              <a:gd name="T15" fmla="*/ 90 h 170"/>
              <a:gd name="T16" fmla="*/ 96 w 184"/>
              <a:gd name="T17" fmla="*/ 84 h 170"/>
              <a:gd name="T18" fmla="*/ 138 w 184"/>
              <a:gd name="T19" fmla="*/ 78 h 170"/>
              <a:gd name="T20" fmla="*/ 142 w 184"/>
              <a:gd name="T21" fmla="*/ 80 h 170"/>
              <a:gd name="T22" fmla="*/ 162 w 184"/>
              <a:gd name="T23" fmla="*/ 78 h 170"/>
              <a:gd name="T24" fmla="*/ 170 w 184"/>
              <a:gd name="T25" fmla="*/ 76 h 170"/>
              <a:gd name="T26" fmla="*/ 172 w 184"/>
              <a:gd name="T27" fmla="*/ 68 h 170"/>
              <a:gd name="T28" fmla="*/ 172 w 184"/>
              <a:gd name="T29" fmla="*/ 18 h 170"/>
              <a:gd name="T30" fmla="*/ 166 w 184"/>
              <a:gd name="T31" fmla="*/ 12 h 170"/>
              <a:gd name="T32" fmla="*/ 84 w 184"/>
              <a:gd name="T33" fmla="*/ 12 h 170"/>
              <a:gd name="T34" fmla="*/ 78 w 184"/>
              <a:gd name="T35" fmla="*/ 14 h 170"/>
              <a:gd name="T36" fmla="*/ 76 w 184"/>
              <a:gd name="T37" fmla="*/ 26 h 170"/>
              <a:gd name="T38" fmla="*/ 64 w 184"/>
              <a:gd name="T39" fmla="*/ 20 h 170"/>
              <a:gd name="T40" fmla="*/ 70 w 184"/>
              <a:gd name="T41" fmla="*/ 6 h 170"/>
              <a:gd name="T42" fmla="*/ 84 w 184"/>
              <a:gd name="T43" fmla="*/ 0 h 170"/>
              <a:gd name="T44" fmla="*/ 16 w 184"/>
              <a:gd name="T45" fmla="*/ 110 h 170"/>
              <a:gd name="T46" fmla="*/ 4 w 184"/>
              <a:gd name="T47" fmla="*/ 134 h 170"/>
              <a:gd name="T48" fmla="*/ 0 w 184"/>
              <a:gd name="T49" fmla="*/ 160 h 170"/>
              <a:gd name="T50" fmla="*/ 38 w 184"/>
              <a:gd name="T51" fmla="*/ 170 h 170"/>
              <a:gd name="T52" fmla="*/ 94 w 184"/>
              <a:gd name="T53" fmla="*/ 168 h 170"/>
              <a:gd name="T54" fmla="*/ 118 w 184"/>
              <a:gd name="T55" fmla="*/ 160 h 170"/>
              <a:gd name="T56" fmla="*/ 108 w 184"/>
              <a:gd name="T57" fmla="*/ 120 h 170"/>
              <a:gd name="T58" fmla="*/ 90 w 184"/>
              <a:gd name="T59" fmla="*/ 110 h 170"/>
              <a:gd name="T60" fmla="*/ 82 w 184"/>
              <a:gd name="T61" fmla="*/ 108 h 170"/>
              <a:gd name="T62" fmla="*/ 76 w 184"/>
              <a:gd name="T63" fmla="*/ 98 h 170"/>
              <a:gd name="T64" fmla="*/ 84 w 184"/>
              <a:gd name="T65" fmla="*/ 86 h 170"/>
              <a:gd name="T66" fmla="*/ 88 w 184"/>
              <a:gd name="T67" fmla="*/ 72 h 170"/>
              <a:gd name="T68" fmla="*/ 88 w 184"/>
              <a:gd name="T69" fmla="*/ 70 h 170"/>
              <a:gd name="T70" fmla="*/ 88 w 184"/>
              <a:gd name="T71" fmla="*/ 58 h 170"/>
              <a:gd name="T72" fmla="*/ 78 w 184"/>
              <a:gd name="T73" fmla="*/ 40 h 170"/>
              <a:gd name="T74" fmla="*/ 58 w 184"/>
              <a:gd name="T75" fmla="*/ 34 h 170"/>
              <a:gd name="T76" fmla="*/ 36 w 184"/>
              <a:gd name="T77" fmla="*/ 40 h 170"/>
              <a:gd name="T78" fmla="*/ 30 w 184"/>
              <a:gd name="T79" fmla="*/ 58 h 170"/>
              <a:gd name="T80" fmla="*/ 30 w 184"/>
              <a:gd name="T81" fmla="*/ 70 h 170"/>
              <a:gd name="T82" fmla="*/ 28 w 184"/>
              <a:gd name="T83" fmla="*/ 72 h 170"/>
              <a:gd name="T84" fmla="*/ 34 w 184"/>
              <a:gd name="T85" fmla="*/ 86 h 170"/>
              <a:gd name="T86" fmla="*/ 42 w 184"/>
              <a:gd name="T87" fmla="*/ 98 h 170"/>
              <a:gd name="T88" fmla="*/ 38 w 184"/>
              <a:gd name="T89" fmla="*/ 108 h 170"/>
              <a:gd name="T90" fmla="*/ 30 w 184"/>
              <a:gd name="T91" fmla="*/ 11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4" h="170">
                <a:moveTo>
                  <a:pt x="84" y="0"/>
                </a:moveTo>
                <a:lnTo>
                  <a:pt x="162" y="0"/>
                </a:lnTo>
                <a:lnTo>
                  <a:pt x="162" y="0"/>
                </a:lnTo>
                <a:lnTo>
                  <a:pt x="170" y="2"/>
                </a:lnTo>
                <a:lnTo>
                  <a:pt x="178" y="6"/>
                </a:lnTo>
                <a:lnTo>
                  <a:pt x="178" y="6"/>
                </a:lnTo>
                <a:lnTo>
                  <a:pt x="182" y="12"/>
                </a:lnTo>
                <a:lnTo>
                  <a:pt x="184" y="20"/>
                </a:lnTo>
                <a:lnTo>
                  <a:pt x="184" y="68"/>
                </a:lnTo>
                <a:lnTo>
                  <a:pt x="184" y="68"/>
                </a:lnTo>
                <a:lnTo>
                  <a:pt x="182" y="76"/>
                </a:lnTo>
                <a:lnTo>
                  <a:pt x="178" y="84"/>
                </a:lnTo>
                <a:lnTo>
                  <a:pt x="178" y="84"/>
                </a:lnTo>
                <a:lnTo>
                  <a:pt x="170" y="88"/>
                </a:lnTo>
                <a:lnTo>
                  <a:pt x="162" y="90"/>
                </a:lnTo>
                <a:lnTo>
                  <a:pt x="150" y="90"/>
                </a:lnTo>
                <a:lnTo>
                  <a:pt x="136" y="106"/>
                </a:lnTo>
                <a:lnTo>
                  <a:pt x="134" y="110"/>
                </a:lnTo>
                <a:lnTo>
                  <a:pt x="130" y="108"/>
                </a:lnTo>
                <a:lnTo>
                  <a:pt x="126" y="106"/>
                </a:lnTo>
                <a:lnTo>
                  <a:pt x="122" y="104"/>
                </a:lnTo>
                <a:lnTo>
                  <a:pt x="122" y="98"/>
                </a:lnTo>
                <a:lnTo>
                  <a:pt x="124" y="90"/>
                </a:lnTo>
                <a:lnTo>
                  <a:pt x="94" y="90"/>
                </a:lnTo>
                <a:lnTo>
                  <a:pt x="94" y="90"/>
                </a:lnTo>
                <a:lnTo>
                  <a:pt x="96" y="84"/>
                </a:lnTo>
                <a:lnTo>
                  <a:pt x="96" y="84"/>
                </a:lnTo>
                <a:lnTo>
                  <a:pt x="98" y="78"/>
                </a:lnTo>
                <a:lnTo>
                  <a:pt x="132" y="78"/>
                </a:lnTo>
                <a:lnTo>
                  <a:pt x="138" y="78"/>
                </a:lnTo>
                <a:lnTo>
                  <a:pt x="138" y="84"/>
                </a:lnTo>
                <a:lnTo>
                  <a:pt x="136" y="88"/>
                </a:lnTo>
                <a:lnTo>
                  <a:pt x="142" y="80"/>
                </a:lnTo>
                <a:lnTo>
                  <a:pt x="144" y="78"/>
                </a:lnTo>
                <a:lnTo>
                  <a:pt x="148" y="78"/>
                </a:lnTo>
                <a:lnTo>
                  <a:pt x="162" y="78"/>
                </a:lnTo>
                <a:lnTo>
                  <a:pt x="162" y="78"/>
                </a:lnTo>
                <a:lnTo>
                  <a:pt x="166" y="78"/>
                </a:lnTo>
                <a:lnTo>
                  <a:pt x="170" y="76"/>
                </a:lnTo>
                <a:lnTo>
                  <a:pt x="170" y="76"/>
                </a:lnTo>
                <a:lnTo>
                  <a:pt x="172" y="72"/>
                </a:lnTo>
                <a:lnTo>
                  <a:pt x="172" y="68"/>
                </a:lnTo>
                <a:lnTo>
                  <a:pt x="172" y="20"/>
                </a:lnTo>
                <a:lnTo>
                  <a:pt x="172" y="20"/>
                </a:lnTo>
                <a:lnTo>
                  <a:pt x="172" y="18"/>
                </a:lnTo>
                <a:lnTo>
                  <a:pt x="170" y="14"/>
                </a:lnTo>
                <a:lnTo>
                  <a:pt x="170" y="14"/>
                </a:lnTo>
                <a:lnTo>
                  <a:pt x="166" y="12"/>
                </a:lnTo>
                <a:lnTo>
                  <a:pt x="162" y="12"/>
                </a:lnTo>
                <a:lnTo>
                  <a:pt x="84" y="12"/>
                </a:lnTo>
                <a:lnTo>
                  <a:pt x="84" y="12"/>
                </a:lnTo>
                <a:lnTo>
                  <a:pt x="82" y="12"/>
                </a:lnTo>
                <a:lnTo>
                  <a:pt x="78" y="14"/>
                </a:lnTo>
                <a:lnTo>
                  <a:pt x="78" y="14"/>
                </a:lnTo>
                <a:lnTo>
                  <a:pt x="76" y="18"/>
                </a:lnTo>
                <a:lnTo>
                  <a:pt x="76" y="20"/>
                </a:lnTo>
                <a:lnTo>
                  <a:pt x="76" y="26"/>
                </a:lnTo>
                <a:lnTo>
                  <a:pt x="76" y="26"/>
                </a:lnTo>
                <a:lnTo>
                  <a:pt x="64" y="24"/>
                </a:lnTo>
                <a:lnTo>
                  <a:pt x="64" y="20"/>
                </a:lnTo>
                <a:lnTo>
                  <a:pt x="64" y="20"/>
                </a:lnTo>
                <a:lnTo>
                  <a:pt x="66" y="12"/>
                </a:lnTo>
                <a:lnTo>
                  <a:pt x="70" y="6"/>
                </a:lnTo>
                <a:lnTo>
                  <a:pt x="70" y="6"/>
                </a:lnTo>
                <a:lnTo>
                  <a:pt x="76" y="2"/>
                </a:lnTo>
                <a:lnTo>
                  <a:pt x="84" y="0"/>
                </a:lnTo>
                <a:lnTo>
                  <a:pt x="84" y="0"/>
                </a:lnTo>
                <a:close/>
                <a:moveTo>
                  <a:pt x="16" y="110"/>
                </a:moveTo>
                <a:lnTo>
                  <a:pt x="16" y="110"/>
                </a:lnTo>
                <a:lnTo>
                  <a:pt x="12" y="116"/>
                </a:lnTo>
                <a:lnTo>
                  <a:pt x="8" y="122"/>
                </a:lnTo>
                <a:lnTo>
                  <a:pt x="4" y="134"/>
                </a:lnTo>
                <a:lnTo>
                  <a:pt x="0" y="148"/>
                </a:lnTo>
                <a:lnTo>
                  <a:pt x="0" y="160"/>
                </a:lnTo>
                <a:lnTo>
                  <a:pt x="0" y="160"/>
                </a:lnTo>
                <a:lnTo>
                  <a:pt x="8" y="164"/>
                </a:lnTo>
                <a:lnTo>
                  <a:pt x="22" y="168"/>
                </a:lnTo>
                <a:lnTo>
                  <a:pt x="38" y="170"/>
                </a:lnTo>
                <a:lnTo>
                  <a:pt x="58" y="170"/>
                </a:lnTo>
                <a:lnTo>
                  <a:pt x="76" y="170"/>
                </a:lnTo>
                <a:lnTo>
                  <a:pt x="94" y="168"/>
                </a:lnTo>
                <a:lnTo>
                  <a:pt x="108" y="164"/>
                </a:lnTo>
                <a:lnTo>
                  <a:pt x="118" y="160"/>
                </a:lnTo>
                <a:lnTo>
                  <a:pt x="118" y="160"/>
                </a:lnTo>
                <a:lnTo>
                  <a:pt x="118" y="148"/>
                </a:lnTo>
                <a:lnTo>
                  <a:pt x="114" y="132"/>
                </a:lnTo>
                <a:lnTo>
                  <a:pt x="108" y="120"/>
                </a:lnTo>
                <a:lnTo>
                  <a:pt x="102" y="110"/>
                </a:lnTo>
                <a:lnTo>
                  <a:pt x="102" y="110"/>
                </a:lnTo>
                <a:lnTo>
                  <a:pt x="90" y="110"/>
                </a:lnTo>
                <a:lnTo>
                  <a:pt x="90" y="110"/>
                </a:lnTo>
                <a:lnTo>
                  <a:pt x="82" y="108"/>
                </a:lnTo>
                <a:lnTo>
                  <a:pt x="82" y="108"/>
                </a:lnTo>
                <a:lnTo>
                  <a:pt x="78" y="104"/>
                </a:lnTo>
                <a:lnTo>
                  <a:pt x="76" y="98"/>
                </a:lnTo>
                <a:lnTo>
                  <a:pt x="76" y="98"/>
                </a:lnTo>
                <a:lnTo>
                  <a:pt x="80" y="92"/>
                </a:lnTo>
                <a:lnTo>
                  <a:pt x="84" y="86"/>
                </a:lnTo>
                <a:lnTo>
                  <a:pt x="84" y="86"/>
                </a:lnTo>
                <a:lnTo>
                  <a:pt x="88" y="80"/>
                </a:lnTo>
                <a:lnTo>
                  <a:pt x="88" y="80"/>
                </a:lnTo>
                <a:lnTo>
                  <a:pt x="88" y="72"/>
                </a:lnTo>
                <a:lnTo>
                  <a:pt x="88" y="70"/>
                </a:lnTo>
                <a:lnTo>
                  <a:pt x="88" y="70"/>
                </a:lnTo>
                <a:lnTo>
                  <a:pt x="88" y="70"/>
                </a:lnTo>
                <a:lnTo>
                  <a:pt x="86" y="68"/>
                </a:lnTo>
                <a:lnTo>
                  <a:pt x="86" y="68"/>
                </a:lnTo>
                <a:lnTo>
                  <a:pt x="88" y="58"/>
                </a:lnTo>
                <a:lnTo>
                  <a:pt x="86" y="50"/>
                </a:lnTo>
                <a:lnTo>
                  <a:pt x="84" y="44"/>
                </a:lnTo>
                <a:lnTo>
                  <a:pt x="78" y="40"/>
                </a:lnTo>
                <a:lnTo>
                  <a:pt x="78" y="40"/>
                </a:lnTo>
                <a:lnTo>
                  <a:pt x="70" y="34"/>
                </a:lnTo>
                <a:lnTo>
                  <a:pt x="58" y="34"/>
                </a:lnTo>
                <a:lnTo>
                  <a:pt x="46" y="36"/>
                </a:lnTo>
                <a:lnTo>
                  <a:pt x="36" y="40"/>
                </a:lnTo>
                <a:lnTo>
                  <a:pt x="36" y="40"/>
                </a:lnTo>
                <a:lnTo>
                  <a:pt x="32" y="44"/>
                </a:lnTo>
                <a:lnTo>
                  <a:pt x="30" y="50"/>
                </a:lnTo>
                <a:lnTo>
                  <a:pt x="30" y="58"/>
                </a:lnTo>
                <a:lnTo>
                  <a:pt x="30" y="68"/>
                </a:lnTo>
                <a:lnTo>
                  <a:pt x="30" y="68"/>
                </a:lnTo>
                <a:lnTo>
                  <a:pt x="30" y="70"/>
                </a:lnTo>
                <a:lnTo>
                  <a:pt x="28" y="70"/>
                </a:lnTo>
                <a:lnTo>
                  <a:pt x="28" y="72"/>
                </a:lnTo>
                <a:lnTo>
                  <a:pt x="28" y="72"/>
                </a:lnTo>
                <a:lnTo>
                  <a:pt x="30" y="80"/>
                </a:lnTo>
                <a:lnTo>
                  <a:pt x="30" y="80"/>
                </a:lnTo>
                <a:lnTo>
                  <a:pt x="34" y="86"/>
                </a:lnTo>
                <a:lnTo>
                  <a:pt x="34" y="86"/>
                </a:lnTo>
                <a:lnTo>
                  <a:pt x="38" y="92"/>
                </a:lnTo>
                <a:lnTo>
                  <a:pt x="42" y="98"/>
                </a:lnTo>
                <a:lnTo>
                  <a:pt x="42" y="98"/>
                </a:lnTo>
                <a:lnTo>
                  <a:pt x="38" y="108"/>
                </a:lnTo>
                <a:lnTo>
                  <a:pt x="38" y="108"/>
                </a:lnTo>
                <a:lnTo>
                  <a:pt x="34" y="110"/>
                </a:lnTo>
                <a:lnTo>
                  <a:pt x="30" y="110"/>
                </a:lnTo>
                <a:lnTo>
                  <a:pt x="30" y="110"/>
                </a:lnTo>
                <a:lnTo>
                  <a:pt x="16" y="110"/>
                </a:lnTo>
                <a:lnTo>
                  <a:pt x="16" y="1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32"/>
          <p:cNvSpPr>
            <a:spLocks noEditPoints="1"/>
          </p:cNvSpPr>
          <p:nvPr/>
        </p:nvSpPr>
        <p:spPr bwMode="auto">
          <a:xfrm>
            <a:off x="2444039" y="2615093"/>
            <a:ext cx="813030" cy="872520"/>
          </a:xfrm>
          <a:custGeom>
            <a:avLst/>
            <a:gdLst>
              <a:gd name="T0" fmla="*/ 36 w 164"/>
              <a:gd name="T1" fmla="*/ 8 h 176"/>
              <a:gd name="T2" fmla="*/ 48 w 164"/>
              <a:gd name="T3" fmla="*/ 26 h 176"/>
              <a:gd name="T4" fmla="*/ 42 w 164"/>
              <a:gd name="T5" fmla="*/ 40 h 176"/>
              <a:gd name="T6" fmla="*/ 30 w 164"/>
              <a:gd name="T7" fmla="*/ 46 h 176"/>
              <a:gd name="T8" fmla="*/ 12 w 164"/>
              <a:gd name="T9" fmla="*/ 34 h 176"/>
              <a:gd name="T10" fmla="*/ 12 w 164"/>
              <a:gd name="T11" fmla="*/ 18 h 176"/>
              <a:gd name="T12" fmla="*/ 30 w 164"/>
              <a:gd name="T13" fmla="*/ 8 h 176"/>
              <a:gd name="T14" fmla="*/ 134 w 164"/>
              <a:gd name="T15" fmla="*/ 8 h 176"/>
              <a:gd name="T16" fmla="*/ 116 w 164"/>
              <a:gd name="T17" fmla="*/ 18 h 176"/>
              <a:gd name="T18" fmla="*/ 116 w 164"/>
              <a:gd name="T19" fmla="*/ 34 h 176"/>
              <a:gd name="T20" fmla="*/ 134 w 164"/>
              <a:gd name="T21" fmla="*/ 46 h 176"/>
              <a:gd name="T22" fmla="*/ 148 w 164"/>
              <a:gd name="T23" fmla="*/ 40 h 176"/>
              <a:gd name="T24" fmla="*/ 152 w 164"/>
              <a:gd name="T25" fmla="*/ 26 h 176"/>
              <a:gd name="T26" fmla="*/ 140 w 164"/>
              <a:gd name="T27" fmla="*/ 8 h 176"/>
              <a:gd name="T28" fmla="*/ 114 w 164"/>
              <a:gd name="T29" fmla="*/ 118 h 176"/>
              <a:gd name="T30" fmla="*/ 134 w 164"/>
              <a:gd name="T31" fmla="*/ 134 h 176"/>
              <a:gd name="T32" fmla="*/ 154 w 164"/>
              <a:gd name="T33" fmla="*/ 112 h 176"/>
              <a:gd name="T34" fmla="*/ 160 w 164"/>
              <a:gd name="T35" fmla="*/ 106 h 176"/>
              <a:gd name="T36" fmla="*/ 164 w 164"/>
              <a:gd name="T37" fmla="*/ 68 h 176"/>
              <a:gd name="T38" fmla="*/ 158 w 164"/>
              <a:gd name="T39" fmla="*/ 54 h 176"/>
              <a:gd name="T40" fmla="*/ 122 w 164"/>
              <a:gd name="T41" fmla="*/ 50 h 176"/>
              <a:gd name="T42" fmla="*/ 118 w 164"/>
              <a:gd name="T43" fmla="*/ 50 h 176"/>
              <a:gd name="T44" fmla="*/ 124 w 164"/>
              <a:gd name="T45" fmla="*/ 98 h 176"/>
              <a:gd name="T46" fmla="*/ 120 w 164"/>
              <a:gd name="T47" fmla="*/ 108 h 176"/>
              <a:gd name="T48" fmla="*/ 82 w 164"/>
              <a:gd name="T49" fmla="*/ 0 h 176"/>
              <a:gd name="T50" fmla="*/ 96 w 164"/>
              <a:gd name="T51" fmla="*/ 6 h 176"/>
              <a:gd name="T52" fmla="*/ 102 w 164"/>
              <a:gd name="T53" fmla="*/ 20 h 176"/>
              <a:gd name="T54" fmla="*/ 90 w 164"/>
              <a:gd name="T55" fmla="*/ 40 h 176"/>
              <a:gd name="T56" fmla="*/ 74 w 164"/>
              <a:gd name="T57" fmla="*/ 40 h 176"/>
              <a:gd name="T58" fmla="*/ 60 w 164"/>
              <a:gd name="T59" fmla="*/ 20 h 176"/>
              <a:gd name="T60" fmla="*/ 66 w 164"/>
              <a:gd name="T61" fmla="*/ 6 h 176"/>
              <a:gd name="T62" fmla="*/ 82 w 164"/>
              <a:gd name="T63" fmla="*/ 0 h 176"/>
              <a:gd name="T64" fmla="*/ 88 w 164"/>
              <a:gd name="T65" fmla="*/ 176 h 176"/>
              <a:gd name="T66" fmla="*/ 60 w 164"/>
              <a:gd name="T67" fmla="*/ 176 h 176"/>
              <a:gd name="T68" fmla="*/ 56 w 164"/>
              <a:gd name="T69" fmla="*/ 112 h 176"/>
              <a:gd name="T70" fmla="*/ 48 w 164"/>
              <a:gd name="T71" fmla="*/ 98 h 176"/>
              <a:gd name="T72" fmla="*/ 50 w 164"/>
              <a:gd name="T73" fmla="*/ 58 h 176"/>
              <a:gd name="T74" fmla="*/ 68 w 164"/>
              <a:gd name="T75" fmla="*/ 46 h 176"/>
              <a:gd name="T76" fmla="*/ 102 w 164"/>
              <a:gd name="T77" fmla="*/ 48 h 176"/>
              <a:gd name="T78" fmla="*/ 114 w 164"/>
              <a:gd name="T79" fmla="*/ 66 h 176"/>
              <a:gd name="T80" fmla="*/ 112 w 164"/>
              <a:gd name="T81" fmla="*/ 102 h 176"/>
              <a:gd name="T82" fmla="*/ 102 w 164"/>
              <a:gd name="T83" fmla="*/ 116 h 176"/>
              <a:gd name="T84" fmla="*/ 48 w 164"/>
              <a:gd name="T85" fmla="*/ 170 h 176"/>
              <a:gd name="T86" fmla="*/ 24 w 164"/>
              <a:gd name="T87" fmla="*/ 170 h 176"/>
              <a:gd name="T88" fmla="*/ 8 w 164"/>
              <a:gd name="T89" fmla="*/ 112 h 176"/>
              <a:gd name="T90" fmla="*/ 0 w 164"/>
              <a:gd name="T91" fmla="*/ 102 h 176"/>
              <a:gd name="T92" fmla="*/ 0 w 164"/>
              <a:gd name="T93" fmla="*/ 68 h 176"/>
              <a:gd name="T94" fmla="*/ 10 w 164"/>
              <a:gd name="T95" fmla="*/ 50 h 176"/>
              <a:gd name="T96" fmla="*/ 40 w 164"/>
              <a:gd name="T97" fmla="*/ 50 h 176"/>
              <a:gd name="T98" fmla="*/ 40 w 164"/>
              <a:gd name="T99" fmla="*/ 58 h 176"/>
              <a:gd name="T100" fmla="*/ 40 w 164"/>
              <a:gd name="T101" fmla="*/ 98 h 176"/>
              <a:gd name="T102" fmla="*/ 48 w 164"/>
              <a:gd name="T103" fmla="*/ 11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4" h="176">
                <a:moveTo>
                  <a:pt x="30" y="8"/>
                </a:moveTo>
                <a:lnTo>
                  <a:pt x="30" y="8"/>
                </a:lnTo>
                <a:lnTo>
                  <a:pt x="36" y="8"/>
                </a:lnTo>
                <a:lnTo>
                  <a:pt x="42" y="12"/>
                </a:lnTo>
                <a:lnTo>
                  <a:pt x="48" y="18"/>
                </a:lnTo>
                <a:lnTo>
                  <a:pt x="48" y="26"/>
                </a:lnTo>
                <a:lnTo>
                  <a:pt x="48" y="26"/>
                </a:lnTo>
                <a:lnTo>
                  <a:pt x="48" y="34"/>
                </a:lnTo>
                <a:lnTo>
                  <a:pt x="42" y="40"/>
                </a:lnTo>
                <a:lnTo>
                  <a:pt x="36" y="44"/>
                </a:lnTo>
                <a:lnTo>
                  <a:pt x="30" y="46"/>
                </a:lnTo>
                <a:lnTo>
                  <a:pt x="30" y="46"/>
                </a:lnTo>
                <a:lnTo>
                  <a:pt x="22" y="44"/>
                </a:lnTo>
                <a:lnTo>
                  <a:pt x="16" y="40"/>
                </a:lnTo>
                <a:lnTo>
                  <a:pt x="12" y="34"/>
                </a:lnTo>
                <a:lnTo>
                  <a:pt x="10" y="26"/>
                </a:lnTo>
                <a:lnTo>
                  <a:pt x="10" y="26"/>
                </a:lnTo>
                <a:lnTo>
                  <a:pt x="12" y="18"/>
                </a:lnTo>
                <a:lnTo>
                  <a:pt x="16" y="12"/>
                </a:lnTo>
                <a:lnTo>
                  <a:pt x="22" y="8"/>
                </a:lnTo>
                <a:lnTo>
                  <a:pt x="30" y="8"/>
                </a:lnTo>
                <a:lnTo>
                  <a:pt x="30" y="8"/>
                </a:lnTo>
                <a:close/>
                <a:moveTo>
                  <a:pt x="134" y="8"/>
                </a:moveTo>
                <a:lnTo>
                  <a:pt x="134" y="8"/>
                </a:lnTo>
                <a:lnTo>
                  <a:pt x="126" y="8"/>
                </a:lnTo>
                <a:lnTo>
                  <a:pt x="120" y="12"/>
                </a:lnTo>
                <a:lnTo>
                  <a:pt x="116" y="18"/>
                </a:lnTo>
                <a:lnTo>
                  <a:pt x="114" y="26"/>
                </a:lnTo>
                <a:lnTo>
                  <a:pt x="114" y="26"/>
                </a:lnTo>
                <a:lnTo>
                  <a:pt x="116" y="34"/>
                </a:lnTo>
                <a:lnTo>
                  <a:pt x="120" y="40"/>
                </a:lnTo>
                <a:lnTo>
                  <a:pt x="126" y="44"/>
                </a:lnTo>
                <a:lnTo>
                  <a:pt x="134" y="46"/>
                </a:lnTo>
                <a:lnTo>
                  <a:pt x="134" y="46"/>
                </a:lnTo>
                <a:lnTo>
                  <a:pt x="140" y="44"/>
                </a:lnTo>
                <a:lnTo>
                  <a:pt x="148" y="40"/>
                </a:lnTo>
                <a:lnTo>
                  <a:pt x="152" y="34"/>
                </a:lnTo>
                <a:lnTo>
                  <a:pt x="152" y="26"/>
                </a:lnTo>
                <a:lnTo>
                  <a:pt x="152" y="26"/>
                </a:lnTo>
                <a:lnTo>
                  <a:pt x="152" y="18"/>
                </a:lnTo>
                <a:lnTo>
                  <a:pt x="148" y="12"/>
                </a:lnTo>
                <a:lnTo>
                  <a:pt x="140" y="8"/>
                </a:lnTo>
                <a:lnTo>
                  <a:pt x="134" y="8"/>
                </a:lnTo>
                <a:lnTo>
                  <a:pt x="134" y="8"/>
                </a:lnTo>
                <a:close/>
                <a:moveTo>
                  <a:pt x="114" y="118"/>
                </a:moveTo>
                <a:lnTo>
                  <a:pt x="114" y="170"/>
                </a:lnTo>
                <a:lnTo>
                  <a:pt x="128" y="170"/>
                </a:lnTo>
                <a:lnTo>
                  <a:pt x="134" y="134"/>
                </a:lnTo>
                <a:lnTo>
                  <a:pt x="138" y="170"/>
                </a:lnTo>
                <a:lnTo>
                  <a:pt x="154" y="170"/>
                </a:lnTo>
                <a:lnTo>
                  <a:pt x="154" y="112"/>
                </a:lnTo>
                <a:lnTo>
                  <a:pt x="154" y="112"/>
                </a:lnTo>
                <a:lnTo>
                  <a:pt x="158" y="110"/>
                </a:lnTo>
                <a:lnTo>
                  <a:pt x="160" y="106"/>
                </a:lnTo>
                <a:lnTo>
                  <a:pt x="162" y="102"/>
                </a:lnTo>
                <a:lnTo>
                  <a:pt x="164" y="96"/>
                </a:lnTo>
                <a:lnTo>
                  <a:pt x="164" y="68"/>
                </a:lnTo>
                <a:lnTo>
                  <a:pt x="164" y="68"/>
                </a:lnTo>
                <a:lnTo>
                  <a:pt x="162" y="60"/>
                </a:lnTo>
                <a:lnTo>
                  <a:pt x="158" y="54"/>
                </a:lnTo>
                <a:lnTo>
                  <a:pt x="152" y="50"/>
                </a:lnTo>
                <a:lnTo>
                  <a:pt x="146" y="50"/>
                </a:lnTo>
                <a:lnTo>
                  <a:pt x="122" y="50"/>
                </a:lnTo>
                <a:lnTo>
                  <a:pt x="122" y="50"/>
                </a:lnTo>
                <a:lnTo>
                  <a:pt x="118" y="50"/>
                </a:lnTo>
                <a:lnTo>
                  <a:pt x="118" y="50"/>
                </a:lnTo>
                <a:lnTo>
                  <a:pt x="122" y="58"/>
                </a:lnTo>
                <a:lnTo>
                  <a:pt x="124" y="66"/>
                </a:lnTo>
                <a:lnTo>
                  <a:pt x="124" y="98"/>
                </a:lnTo>
                <a:lnTo>
                  <a:pt x="124" y="98"/>
                </a:lnTo>
                <a:lnTo>
                  <a:pt x="122" y="104"/>
                </a:lnTo>
                <a:lnTo>
                  <a:pt x="120" y="108"/>
                </a:lnTo>
                <a:lnTo>
                  <a:pt x="114" y="118"/>
                </a:lnTo>
                <a:lnTo>
                  <a:pt x="114" y="118"/>
                </a:lnTo>
                <a:close/>
                <a:moveTo>
                  <a:pt x="82" y="0"/>
                </a:moveTo>
                <a:lnTo>
                  <a:pt x="82" y="0"/>
                </a:lnTo>
                <a:lnTo>
                  <a:pt x="90" y="2"/>
                </a:lnTo>
                <a:lnTo>
                  <a:pt x="96" y="6"/>
                </a:lnTo>
                <a:lnTo>
                  <a:pt x="102" y="12"/>
                </a:lnTo>
                <a:lnTo>
                  <a:pt x="102" y="20"/>
                </a:lnTo>
                <a:lnTo>
                  <a:pt x="102" y="20"/>
                </a:lnTo>
                <a:lnTo>
                  <a:pt x="102" y="30"/>
                </a:lnTo>
                <a:lnTo>
                  <a:pt x="96" y="36"/>
                </a:lnTo>
                <a:lnTo>
                  <a:pt x="90" y="40"/>
                </a:lnTo>
                <a:lnTo>
                  <a:pt x="82" y="42"/>
                </a:lnTo>
                <a:lnTo>
                  <a:pt x="82" y="42"/>
                </a:lnTo>
                <a:lnTo>
                  <a:pt x="74" y="40"/>
                </a:lnTo>
                <a:lnTo>
                  <a:pt x="66" y="36"/>
                </a:lnTo>
                <a:lnTo>
                  <a:pt x="62" y="30"/>
                </a:lnTo>
                <a:lnTo>
                  <a:pt x="60" y="20"/>
                </a:lnTo>
                <a:lnTo>
                  <a:pt x="60" y="20"/>
                </a:lnTo>
                <a:lnTo>
                  <a:pt x="62" y="12"/>
                </a:lnTo>
                <a:lnTo>
                  <a:pt x="66" y="6"/>
                </a:lnTo>
                <a:lnTo>
                  <a:pt x="74" y="2"/>
                </a:lnTo>
                <a:lnTo>
                  <a:pt x="82" y="0"/>
                </a:lnTo>
                <a:lnTo>
                  <a:pt x="82" y="0"/>
                </a:lnTo>
                <a:close/>
                <a:moveTo>
                  <a:pt x="102" y="116"/>
                </a:moveTo>
                <a:lnTo>
                  <a:pt x="102" y="176"/>
                </a:lnTo>
                <a:lnTo>
                  <a:pt x="88" y="176"/>
                </a:lnTo>
                <a:lnTo>
                  <a:pt x="82" y="138"/>
                </a:lnTo>
                <a:lnTo>
                  <a:pt x="76" y="176"/>
                </a:lnTo>
                <a:lnTo>
                  <a:pt x="60" y="176"/>
                </a:lnTo>
                <a:lnTo>
                  <a:pt x="60" y="116"/>
                </a:lnTo>
                <a:lnTo>
                  <a:pt x="60" y="116"/>
                </a:lnTo>
                <a:lnTo>
                  <a:pt x="56" y="112"/>
                </a:lnTo>
                <a:lnTo>
                  <a:pt x="52" y="108"/>
                </a:lnTo>
                <a:lnTo>
                  <a:pt x="50" y="102"/>
                </a:lnTo>
                <a:lnTo>
                  <a:pt x="48" y="98"/>
                </a:lnTo>
                <a:lnTo>
                  <a:pt x="48" y="66"/>
                </a:lnTo>
                <a:lnTo>
                  <a:pt x="48" y="66"/>
                </a:lnTo>
                <a:lnTo>
                  <a:pt x="50" y="58"/>
                </a:lnTo>
                <a:lnTo>
                  <a:pt x="54" y="52"/>
                </a:lnTo>
                <a:lnTo>
                  <a:pt x="62" y="48"/>
                </a:lnTo>
                <a:lnTo>
                  <a:pt x="68" y="46"/>
                </a:lnTo>
                <a:lnTo>
                  <a:pt x="94" y="46"/>
                </a:lnTo>
                <a:lnTo>
                  <a:pt x="94" y="46"/>
                </a:lnTo>
                <a:lnTo>
                  <a:pt x="102" y="48"/>
                </a:lnTo>
                <a:lnTo>
                  <a:pt x="108" y="52"/>
                </a:lnTo>
                <a:lnTo>
                  <a:pt x="112" y="58"/>
                </a:lnTo>
                <a:lnTo>
                  <a:pt x="114" y="66"/>
                </a:lnTo>
                <a:lnTo>
                  <a:pt x="114" y="98"/>
                </a:lnTo>
                <a:lnTo>
                  <a:pt x="114" y="98"/>
                </a:lnTo>
                <a:lnTo>
                  <a:pt x="112" y="102"/>
                </a:lnTo>
                <a:lnTo>
                  <a:pt x="110" y="108"/>
                </a:lnTo>
                <a:lnTo>
                  <a:pt x="108" y="112"/>
                </a:lnTo>
                <a:lnTo>
                  <a:pt x="102" y="116"/>
                </a:lnTo>
                <a:lnTo>
                  <a:pt x="102" y="116"/>
                </a:lnTo>
                <a:close/>
                <a:moveTo>
                  <a:pt x="48" y="118"/>
                </a:moveTo>
                <a:lnTo>
                  <a:pt x="48" y="170"/>
                </a:lnTo>
                <a:lnTo>
                  <a:pt x="34" y="170"/>
                </a:lnTo>
                <a:lnTo>
                  <a:pt x="30" y="134"/>
                </a:lnTo>
                <a:lnTo>
                  <a:pt x="24" y="170"/>
                </a:lnTo>
                <a:lnTo>
                  <a:pt x="8" y="170"/>
                </a:lnTo>
                <a:lnTo>
                  <a:pt x="8" y="112"/>
                </a:lnTo>
                <a:lnTo>
                  <a:pt x="8" y="112"/>
                </a:lnTo>
                <a:lnTo>
                  <a:pt x="4" y="110"/>
                </a:lnTo>
                <a:lnTo>
                  <a:pt x="2" y="106"/>
                </a:lnTo>
                <a:lnTo>
                  <a:pt x="0" y="102"/>
                </a:lnTo>
                <a:lnTo>
                  <a:pt x="0" y="96"/>
                </a:lnTo>
                <a:lnTo>
                  <a:pt x="0" y="68"/>
                </a:lnTo>
                <a:lnTo>
                  <a:pt x="0" y="68"/>
                </a:lnTo>
                <a:lnTo>
                  <a:pt x="0" y="60"/>
                </a:lnTo>
                <a:lnTo>
                  <a:pt x="4" y="54"/>
                </a:lnTo>
                <a:lnTo>
                  <a:pt x="10" y="50"/>
                </a:lnTo>
                <a:lnTo>
                  <a:pt x="18" y="50"/>
                </a:lnTo>
                <a:lnTo>
                  <a:pt x="40" y="50"/>
                </a:lnTo>
                <a:lnTo>
                  <a:pt x="40" y="50"/>
                </a:lnTo>
                <a:lnTo>
                  <a:pt x="44" y="50"/>
                </a:lnTo>
                <a:lnTo>
                  <a:pt x="44" y="50"/>
                </a:lnTo>
                <a:lnTo>
                  <a:pt x="40" y="58"/>
                </a:lnTo>
                <a:lnTo>
                  <a:pt x="40" y="66"/>
                </a:lnTo>
                <a:lnTo>
                  <a:pt x="40" y="98"/>
                </a:lnTo>
                <a:lnTo>
                  <a:pt x="40" y="98"/>
                </a:lnTo>
                <a:lnTo>
                  <a:pt x="40" y="104"/>
                </a:lnTo>
                <a:lnTo>
                  <a:pt x="42" y="108"/>
                </a:lnTo>
                <a:lnTo>
                  <a:pt x="48" y="118"/>
                </a:lnTo>
                <a:lnTo>
                  <a:pt x="48" y="1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33"/>
          <p:cNvSpPr>
            <a:spLocks noEditPoints="1"/>
          </p:cNvSpPr>
          <p:nvPr/>
        </p:nvSpPr>
        <p:spPr bwMode="auto">
          <a:xfrm>
            <a:off x="2414292" y="3884214"/>
            <a:ext cx="902266" cy="703965"/>
          </a:xfrm>
          <a:custGeom>
            <a:avLst/>
            <a:gdLst>
              <a:gd name="T0" fmla="*/ 76 w 182"/>
              <a:gd name="T1" fmla="*/ 42 h 142"/>
              <a:gd name="T2" fmla="*/ 84 w 182"/>
              <a:gd name="T3" fmla="*/ 36 h 142"/>
              <a:gd name="T4" fmla="*/ 78 w 182"/>
              <a:gd name="T5" fmla="*/ 26 h 142"/>
              <a:gd name="T6" fmla="*/ 76 w 182"/>
              <a:gd name="T7" fmla="*/ 20 h 142"/>
              <a:gd name="T8" fmla="*/ 78 w 182"/>
              <a:gd name="T9" fmla="*/ 10 h 142"/>
              <a:gd name="T10" fmla="*/ 86 w 182"/>
              <a:gd name="T11" fmla="*/ 0 h 142"/>
              <a:gd name="T12" fmla="*/ 104 w 182"/>
              <a:gd name="T13" fmla="*/ 2 h 142"/>
              <a:gd name="T14" fmla="*/ 108 w 182"/>
              <a:gd name="T15" fmla="*/ 20 h 142"/>
              <a:gd name="T16" fmla="*/ 110 w 182"/>
              <a:gd name="T17" fmla="*/ 20 h 142"/>
              <a:gd name="T18" fmla="*/ 108 w 182"/>
              <a:gd name="T19" fmla="*/ 28 h 142"/>
              <a:gd name="T20" fmla="*/ 106 w 182"/>
              <a:gd name="T21" fmla="*/ 42 h 142"/>
              <a:gd name="T22" fmla="*/ 118 w 182"/>
              <a:gd name="T23" fmla="*/ 42 h 142"/>
              <a:gd name="T24" fmla="*/ 126 w 182"/>
              <a:gd name="T25" fmla="*/ 70 h 142"/>
              <a:gd name="T26" fmla="*/ 92 w 182"/>
              <a:gd name="T27" fmla="*/ 76 h 142"/>
              <a:gd name="T28" fmla="*/ 60 w 182"/>
              <a:gd name="T29" fmla="*/ 70 h 142"/>
              <a:gd name="T30" fmla="*/ 70 w 182"/>
              <a:gd name="T31" fmla="*/ 42 h 142"/>
              <a:gd name="T32" fmla="*/ 88 w 182"/>
              <a:gd name="T33" fmla="*/ 110 h 142"/>
              <a:gd name="T34" fmla="*/ 108 w 182"/>
              <a:gd name="T35" fmla="*/ 112 h 142"/>
              <a:gd name="T36" fmla="*/ 120 w 182"/>
              <a:gd name="T37" fmla="*/ 104 h 142"/>
              <a:gd name="T38" fmla="*/ 114 w 182"/>
              <a:gd name="T39" fmla="*/ 118 h 142"/>
              <a:gd name="T40" fmla="*/ 78 w 182"/>
              <a:gd name="T41" fmla="*/ 122 h 142"/>
              <a:gd name="T42" fmla="*/ 46 w 182"/>
              <a:gd name="T43" fmla="*/ 16 h 142"/>
              <a:gd name="T44" fmla="*/ 26 w 182"/>
              <a:gd name="T45" fmla="*/ 34 h 142"/>
              <a:gd name="T46" fmla="*/ 30 w 182"/>
              <a:gd name="T47" fmla="*/ 58 h 142"/>
              <a:gd name="T48" fmla="*/ 32 w 182"/>
              <a:gd name="T49" fmla="*/ 50 h 142"/>
              <a:gd name="T50" fmla="*/ 48 w 182"/>
              <a:gd name="T51" fmla="*/ 30 h 142"/>
              <a:gd name="T52" fmla="*/ 46 w 182"/>
              <a:gd name="T53" fmla="*/ 8 h 142"/>
              <a:gd name="T54" fmla="*/ 158 w 182"/>
              <a:gd name="T55" fmla="*/ 24 h 142"/>
              <a:gd name="T56" fmla="*/ 132 w 182"/>
              <a:gd name="T57" fmla="*/ 12 h 142"/>
              <a:gd name="T58" fmla="*/ 120 w 182"/>
              <a:gd name="T59" fmla="*/ 20 h 142"/>
              <a:gd name="T60" fmla="*/ 138 w 182"/>
              <a:gd name="T61" fmla="*/ 24 h 142"/>
              <a:gd name="T62" fmla="*/ 156 w 182"/>
              <a:gd name="T63" fmla="*/ 56 h 142"/>
              <a:gd name="T64" fmla="*/ 42 w 182"/>
              <a:gd name="T65" fmla="*/ 100 h 142"/>
              <a:gd name="T66" fmla="*/ 38 w 182"/>
              <a:gd name="T67" fmla="*/ 114 h 142"/>
              <a:gd name="T68" fmla="*/ 54 w 182"/>
              <a:gd name="T69" fmla="*/ 118 h 142"/>
              <a:gd name="T70" fmla="*/ 56 w 182"/>
              <a:gd name="T71" fmla="*/ 138 h 142"/>
              <a:gd name="T72" fmla="*/ 12 w 182"/>
              <a:gd name="T73" fmla="*/ 140 h 142"/>
              <a:gd name="T74" fmla="*/ 0 w 182"/>
              <a:gd name="T75" fmla="*/ 122 h 142"/>
              <a:gd name="T76" fmla="*/ 10 w 182"/>
              <a:gd name="T77" fmla="*/ 114 h 142"/>
              <a:gd name="T78" fmla="*/ 20 w 182"/>
              <a:gd name="T79" fmla="*/ 108 h 142"/>
              <a:gd name="T80" fmla="*/ 8 w 182"/>
              <a:gd name="T81" fmla="*/ 100 h 142"/>
              <a:gd name="T82" fmla="*/ 10 w 182"/>
              <a:gd name="T83" fmla="*/ 74 h 142"/>
              <a:gd name="T84" fmla="*/ 28 w 182"/>
              <a:gd name="T85" fmla="*/ 66 h 142"/>
              <a:gd name="T86" fmla="*/ 46 w 182"/>
              <a:gd name="T87" fmla="*/ 74 h 142"/>
              <a:gd name="T88" fmla="*/ 48 w 182"/>
              <a:gd name="T89" fmla="*/ 100 h 142"/>
              <a:gd name="T90" fmla="*/ 168 w 182"/>
              <a:gd name="T91" fmla="*/ 98 h 142"/>
              <a:gd name="T92" fmla="*/ 174 w 182"/>
              <a:gd name="T93" fmla="*/ 80 h 142"/>
              <a:gd name="T94" fmla="*/ 162 w 182"/>
              <a:gd name="T95" fmla="*/ 64 h 142"/>
              <a:gd name="T96" fmla="*/ 138 w 182"/>
              <a:gd name="T97" fmla="*/ 68 h 142"/>
              <a:gd name="T98" fmla="*/ 134 w 182"/>
              <a:gd name="T99" fmla="*/ 98 h 142"/>
              <a:gd name="T100" fmla="*/ 142 w 182"/>
              <a:gd name="T101" fmla="*/ 102 h 142"/>
              <a:gd name="T102" fmla="*/ 144 w 182"/>
              <a:gd name="T103" fmla="*/ 112 h 142"/>
              <a:gd name="T104" fmla="*/ 128 w 182"/>
              <a:gd name="T105" fmla="*/ 114 h 142"/>
              <a:gd name="T106" fmla="*/ 126 w 182"/>
              <a:gd name="T107" fmla="*/ 134 h 142"/>
              <a:gd name="T108" fmla="*/ 182 w 182"/>
              <a:gd name="T109" fmla="*/ 134 h 142"/>
              <a:gd name="T110" fmla="*/ 178 w 182"/>
              <a:gd name="T111" fmla="*/ 114 h 142"/>
              <a:gd name="T112" fmla="*/ 164 w 182"/>
              <a:gd name="T113" fmla="*/ 112 h 142"/>
              <a:gd name="T114" fmla="*/ 164 w 182"/>
              <a:gd name="T115" fmla="*/ 10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2" h="142">
                <a:moveTo>
                  <a:pt x="70" y="42"/>
                </a:moveTo>
                <a:lnTo>
                  <a:pt x="70" y="42"/>
                </a:lnTo>
                <a:lnTo>
                  <a:pt x="76" y="42"/>
                </a:lnTo>
                <a:lnTo>
                  <a:pt x="76" y="42"/>
                </a:lnTo>
                <a:lnTo>
                  <a:pt x="80" y="42"/>
                </a:lnTo>
                <a:lnTo>
                  <a:pt x="82" y="40"/>
                </a:lnTo>
                <a:lnTo>
                  <a:pt x="82" y="40"/>
                </a:lnTo>
                <a:lnTo>
                  <a:pt x="84" y="36"/>
                </a:lnTo>
                <a:lnTo>
                  <a:pt x="84" y="36"/>
                </a:lnTo>
                <a:lnTo>
                  <a:pt x="80" y="28"/>
                </a:lnTo>
                <a:lnTo>
                  <a:pt x="80" y="28"/>
                </a:lnTo>
                <a:lnTo>
                  <a:pt x="78" y="26"/>
                </a:lnTo>
                <a:lnTo>
                  <a:pt x="78" y="26"/>
                </a:lnTo>
                <a:lnTo>
                  <a:pt x="76" y="20"/>
                </a:lnTo>
                <a:lnTo>
                  <a:pt x="76" y="20"/>
                </a:lnTo>
                <a:lnTo>
                  <a:pt x="76" y="20"/>
                </a:lnTo>
                <a:lnTo>
                  <a:pt x="76" y="20"/>
                </a:lnTo>
                <a:lnTo>
                  <a:pt x="78" y="20"/>
                </a:lnTo>
                <a:lnTo>
                  <a:pt x="78" y="20"/>
                </a:lnTo>
                <a:lnTo>
                  <a:pt x="78" y="10"/>
                </a:lnTo>
                <a:lnTo>
                  <a:pt x="78" y="6"/>
                </a:lnTo>
                <a:lnTo>
                  <a:pt x="80" y="4"/>
                </a:lnTo>
                <a:lnTo>
                  <a:pt x="80" y="4"/>
                </a:lnTo>
                <a:lnTo>
                  <a:pt x="86" y="0"/>
                </a:lnTo>
                <a:lnTo>
                  <a:pt x="92" y="0"/>
                </a:lnTo>
                <a:lnTo>
                  <a:pt x="100" y="0"/>
                </a:lnTo>
                <a:lnTo>
                  <a:pt x="104" y="2"/>
                </a:lnTo>
                <a:lnTo>
                  <a:pt x="104" y="2"/>
                </a:lnTo>
                <a:lnTo>
                  <a:pt x="108" y="6"/>
                </a:lnTo>
                <a:lnTo>
                  <a:pt x="108" y="8"/>
                </a:lnTo>
                <a:lnTo>
                  <a:pt x="108" y="20"/>
                </a:lnTo>
                <a:lnTo>
                  <a:pt x="108" y="20"/>
                </a:lnTo>
                <a:lnTo>
                  <a:pt x="110" y="20"/>
                </a:lnTo>
                <a:lnTo>
                  <a:pt x="110" y="20"/>
                </a:lnTo>
                <a:lnTo>
                  <a:pt x="110" y="20"/>
                </a:lnTo>
                <a:lnTo>
                  <a:pt x="110" y="20"/>
                </a:lnTo>
                <a:lnTo>
                  <a:pt x="110" y="26"/>
                </a:lnTo>
                <a:lnTo>
                  <a:pt x="110" y="26"/>
                </a:lnTo>
                <a:lnTo>
                  <a:pt x="108" y="28"/>
                </a:lnTo>
                <a:lnTo>
                  <a:pt x="108" y="28"/>
                </a:lnTo>
                <a:lnTo>
                  <a:pt x="104" y="36"/>
                </a:lnTo>
                <a:lnTo>
                  <a:pt x="104" y="36"/>
                </a:lnTo>
                <a:lnTo>
                  <a:pt x="106" y="42"/>
                </a:lnTo>
                <a:lnTo>
                  <a:pt x="106" y="42"/>
                </a:lnTo>
                <a:lnTo>
                  <a:pt x="110" y="42"/>
                </a:lnTo>
                <a:lnTo>
                  <a:pt x="110" y="42"/>
                </a:lnTo>
                <a:lnTo>
                  <a:pt x="118" y="42"/>
                </a:lnTo>
                <a:lnTo>
                  <a:pt x="118" y="42"/>
                </a:lnTo>
                <a:lnTo>
                  <a:pt x="122" y="48"/>
                </a:lnTo>
                <a:lnTo>
                  <a:pt x="124" y="56"/>
                </a:lnTo>
                <a:lnTo>
                  <a:pt x="126" y="64"/>
                </a:lnTo>
                <a:lnTo>
                  <a:pt x="126" y="70"/>
                </a:lnTo>
                <a:lnTo>
                  <a:pt x="126" y="70"/>
                </a:lnTo>
                <a:lnTo>
                  <a:pt x="120" y="74"/>
                </a:lnTo>
                <a:lnTo>
                  <a:pt x="112" y="74"/>
                </a:lnTo>
                <a:lnTo>
                  <a:pt x="92" y="76"/>
                </a:lnTo>
                <a:lnTo>
                  <a:pt x="72" y="74"/>
                </a:lnTo>
                <a:lnTo>
                  <a:pt x="64" y="74"/>
                </a:lnTo>
                <a:lnTo>
                  <a:pt x="60" y="70"/>
                </a:lnTo>
                <a:lnTo>
                  <a:pt x="60" y="70"/>
                </a:lnTo>
                <a:lnTo>
                  <a:pt x="62" y="56"/>
                </a:lnTo>
                <a:lnTo>
                  <a:pt x="64" y="48"/>
                </a:lnTo>
                <a:lnTo>
                  <a:pt x="70" y="42"/>
                </a:lnTo>
                <a:lnTo>
                  <a:pt x="70" y="42"/>
                </a:lnTo>
                <a:close/>
                <a:moveTo>
                  <a:pt x="72" y="128"/>
                </a:moveTo>
                <a:lnTo>
                  <a:pt x="66" y="102"/>
                </a:lnTo>
                <a:lnTo>
                  <a:pt x="94" y="102"/>
                </a:lnTo>
                <a:lnTo>
                  <a:pt x="88" y="110"/>
                </a:lnTo>
                <a:lnTo>
                  <a:pt x="88" y="110"/>
                </a:lnTo>
                <a:lnTo>
                  <a:pt x="94" y="114"/>
                </a:lnTo>
                <a:lnTo>
                  <a:pt x="102" y="114"/>
                </a:lnTo>
                <a:lnTo>
                  <a:pt x="108" y="112"/>
                </a:lnTo>
                <a:lnTo>
                  <a:pt x="114" y="106"/>
                </a:lnTo>
                <a:lnTo>
                  <a:pt x="114" y="106"/>
                </a:lnTo>
                <a:lnTo>
                  <a:pt x="116" y="102"/>
                </a:lnTo>
                <a:lnTo>
                  <a:pt x="120" y="104"/>
                </a:lnTo>
                <a:lnTo>
                  <a:pt x="120" y="104"/>
                </a:lnTo>
                <a:lnTo>
                  <a:pt x="118" y="110"/>
                </a:lnTo>
                <a:lnTo>
                  <a:pt x="114" y="118"/>
                </a:lnTo>
                <a:lnTo>
                  <a:pt x="114" y="118"/>
                </a:lnTo>
                <a:lnTo>
                  <a:pt x="106" y="124"/>
                </a:lnTo>
                <a:lnTo>
                  <a:pt x="98" y="126"/>
                </a:lnTo>
                <a:lnTo>
                  <a:pt x="88" y="126"/>
                </a:lnTo>
                <a:lnTo>
                  <a:pt x="78" y="122"/>
                </a:lnTo>
                <a:lnTo>
                  <a:pt x="72" y="128"/>
                </a:lnTo>
                <a:lnTo>
                  <a:pt x="72" y="128"/>
                </a:lnTo>
                <a:close/>
                <a:moveTo>
                  <a:pt x="46" y="8"/>
                </a:moveTo>
                <a:lnTo>
                  <a:pt x="46" y="16"/>
                </a:lnTo>
                <a:lnTo>
                  <a:pt x="46" y="16"/>
                </a:lnTo>
                <a:lnTo>
                  <a:pt x="38" y="20"/>
                </a:lnTo>
                <a:lnTo>
                  <a:pt x="30" y="26"/>
                </a:lnTo>
                <a:lnTo>
                  <a:pt x="26" y="34"/>
                </a:lnTo>
                <a:lnTo>
                  <a:pt x="24" y="44"/>
                </a:lnTo>
                <a:lnTo>
                  <a:pt x="24" y="44"/>
                </a:lnTo>
                <a:lnTo>
                  <a:pt x="26" y="52"/>
                </a:lnTo>
                <a:lnTo>
                  <a:pt x="30" y="58"/>
                </a:lnTo>
                <a:lnTo>
                  <a:pt x="34" y="56"/>
                </a:lnTo>
                <a:lnTo>
                  <a:pt x="34" y="56"/>
                </a:lnTo>
                <a:lnTo>
                  <a:pt x="32" y="50"/>
                </a:lnTo>
                <a:lnTo>
                  <a:pt x="32" y="50"/>
                </a:lnTo>
                <a:lnTo>
                  <a:pt x="32" y="44"/>
                </a:lnTo>
                <a:lnTo>
                  <a:pt x="36" y="38"/>
                </a:lnTo>
                <a:lnTo>
                  <a:pt x="42" y="34"/>
                </a:lnTo>
                <a:lnTo>
                  <a:pt x="48" y="30"/>
                </a:lnTo>
                <a:lnTo>
                  <a:pt x="48" y="40"/>
                </a:lnTo>
                <a:lnTo>
                  <a:pt x="68" y="22"/>
                </a:lnTo>
                <a:lnTo>
                  <a:pt x="46" y="8"/>
                </a:lnTo>
                <a:lnTo>
                  <a:pt x="46" y="8"/>
                </a:lnTo>
                <a:close/>
                <a:moveTo>
                  <a:pt x="170" y="32"/>
                </a:moveTo>
                <a:lnTo>
                  <a:pt x="162" y="34"/>
                </a:lnTo>
                <a:lnTo>
                  <a:pt x="162" y="34"/>
                </a:lnTo>
                <a:lnTo>
                  <a:pt x="158" y="24"/>
                </a:lnTo>
                <a:lnTo>
                  <a:pt x="152" y="16"/>
                </a:lnTo>
                <a:lnTo>
                  <a:pt x="142" y="12"/>
                </a:lnTo>
                <a:lnTo>
                  <a:pt x="132" y="12"/>
                </a:lnTo>
                <a:lnTo>
                  <a:pt x="132" y="12"/>
                </a:lnTo>
                <a:lnTo>
                  <a:pt x="126" y="12"/>
                </a:lnTo>
                <a:lnTo>
                  <a:pt x="118" y="16"/>
                </a:lnTo>
                <a:lnTo>
                  <a:pt x="120" y="20"/>
                </a:lnTo>
                <a:lnTo>
                  <a:pt x="120" y="20"/>
                </a:lnTo>
                <a:lnTo>
                  <a:pt x="126" y="20"/>
                </a:lnTo>
                <a:lnTo>
                  <a:pt x="126" y="20"/>
                </a:lnTo>
                <a:lnTo>
                  <a:pt x="132" y="20"/>
                </a:lnTo>
                <a:lnTo>
                  <a:pt x="138" y="24"/>
                </a:lnTo>
                <a:lnTo>
                  <a:pt x="144" y="28"/>
                </a:lnTo>
                <a:lnTo>
                  <a:pt x="146" y="34"/>
                </a:lnTo>
                <a:lnTo>
                  <a:pt x="136" y="36"/>
                </a:lnTo>
                <a:lnTo>
                  <a:pt x="156" y="56"/>
                </a:lnTo>
                <a:lnTo>
                  <a:pt x="170" y="32"/>
                </a:lnTo>
                <a:lnTo>
                  <a:pt x="170" y="32"/>
                </a:lnTo>
                <a:close/>
                <a:moveTo>
                  <a:pt x="42" y="100"/>
                </a:moveTo>
                <a:lnTo>
                  <a:pt x="42" y="100"/>
                </a:lnTo>
                <a:lnTo>
                  <a:pt x="40" y="104"/>
                </a:lnTo>
                <a:lnTo>
                  <a:pt x="36" y="108"/>
                </a:lnTo>
                <a:lnTo>
                  <a:pt x="36" y="108"/>
                </a:lnTo>
                <a:lnTo>
                  <a:pt x="38" y="114"/>
                </a:lnTo>
                <a:lnTo>
                  <a:pt x="38" y="114"/>
                </a:lnTo>
                <a:lnTo>
                  <a:pt x="46" y="114"/>
                </a:lnTo>
                <a:lnTo>
                  <a:pt x="50" y="116"/>
                </a:lnTo>
                <a:lnTo>
                  <a:pt x="54" y="118"/>
                </a:lnTo>
                <a:lnTo>
                  <a:pt x="54" y="118"/>
                </a:lnTo>
                <a:lnTo>
                  <a:pt x="56" y="122"/>
                </a:lnTo>
                <a:lnTo>
                  <a:pt x="58" y="128"/>
                </a:lnTo>
                <a:lnTo>
                  <a:pt x="56" y="138"/>
                </a:lnTo>
                <a:lnTo>
                  <a:pt x="56" y="138"/>
                </a:lnTo>
                <a:lnTo>
                  <a:pt x="44" y="140"/>
                </a:lnTo>
                <a:lnTo>
                  <a:pt x="28" y="142"/>
                </a:lnTo>
                <a:lnTo>
                  <a:pt x="12" y="140"/>
                </a:lnTo>
                <a:lnTo>
                  <a:pt x="0" y="138"/>
                </a:lnTo>
                <a:lnTo>
                  <a:pt x="0" y="138"/>
                </a:lnTo>
                <a:lnTo>
                  <a:pt x="0" y="128"/>
                </a:lnTo>
                <a:lnTo>
                  <a:pt x="0" y="122"/>
                </a:lnTo>
                <a:lnTo>
                  <a:pt x="4" y="118"/>
                </a:lnTo>
                <a:lnTo>
                  <a:pt x="4" y="118"/>
                </a:lnTo>
                <a:lnTo>
                  <a:pt x="6" y="116"/>
                </a:lnTo>
                <a:lnTo>
                  <a:pt x="10" y="114"/>
                </a:lnTo>
                <a:lnTo>
                  <a:pt x="18" y="114"/>
                </a:lnTo>
                <a:lnTo>
                  <a:pt x="18" y="114"/>
                </a:lnTo>
                <a:lnTo>
                  <a:pt x="20" y="108"/>
                </a:lnTo>
                <a:lnTo>
                  <a:pt x="20" y="108"/>
                </a:lnTo>
                <a:lnTo>
                  <a:pt x="16" y="104"/>
                </a:lnTo>
                <a:lnTo>
                  <a:pt x="14" y="100"/>
                </a:lnTo>
                <a:lnTo>
                  <a:pt x="14" y="100"/>
                </a:lnTo>
                <a:lnTo>
                  <a:pt x="8" y="100"/>
                </a:lnTo>
                <a:lnTo>
                  <a:pt x="8" y="100"/>
                </a:lnTo>
                <a:lnTo>
                  <a:pt x="8" y="92"/>
                </a:lnTo>
                <a:lnTo>
                  <a:pt x="8" y="82"/>
                </a:lnTo>
                <a:lnTo>
                  <a:pt x="10" y="74"/>
                </a:lnTo>
                <a:lnTo>
                  <a:pt x="14" y="70"/>
                </a:lnTo>
                <a:lnTo>
                  <a:pt x="14" y="70"/>
                </a:lnTo>
                <a:lnTo>
                  <a:pt x="20" y="66"/>
                </a:lnTo>
                <a:lnTo>
                  <a:pt x="28" y="66"/>
                </a:lnTo>
                <a:lnTo>
                  <a:pt x="36" y="66"/>
                </a:lnTo>
                <a:lnTo>
                  <a:pt x="42" y="68"/>
                </a:lnTo>
                <a:lnTo>
                  <a:pt x="42" y="68"/>
                </a:lnTo>
                <a:lnTo>
                  <a:pt x="46" y="74"/>
                </a:lnTo>
                <a:lnTo>
                  <a:pt x="48" y="82"/>
                </a:lnTo>
                <a:lnTo>
                  <a:pt x="48" y="92"/>
                </a:lnTo>
                <a:lnTo>
                  <a:pt x="48" y="100"/>
                </a:lnTo>
                <a:lnTo>
                  <a:pt x="48" y="100"/>
                </a:lnTo>
                <a:lnTo>
                  <a:pt x="42" y="100"/>
                </a:lnTo>
                <a:lnTo>
                  <a:pt x="42" y="100"/>
                </a:lnTo>
                <a:close/>
                <a:moveTo>
                  <a:pt x="168" y="98"/>
                </a:moveTo>
                <a:lnTo>
                  <a:pt x="168" y="98"/>
                </a:lnTo>
                <a:lnTo>
                  <a:pt x="174" y="98"/>
                </a:lnTo>
                <a:lnTo>
                  <a:pt x="174" y="98"/>
                </a:lnTo>
                <a:lnTo>
                  <a:pt x="174" y="88"/>
                </a:lnTo>
                <a:lnTo>
                  <a:pt x="174" y="80"/>
                </a:lnTo>
                <a:lnTo>
                  <a:pt x="170" y="72"/>
                </a:lnTo>
                <a:lnTo>
                  <a:pt x="168" y="66"/>
                </a:lnTo>
                <a:lnTo>
                  <a:pt x="168" y="66"/>
                </a:lnTo>
                <a:lnTo>
                  <a:pt x="162" y="64"/>
                </a:lnTo>
                <a:lnTo>
                  <a:pt x="154" y="64"/>
                </a:lnTo>
                <a:lnTo>
                  <a:pt x="146" y="64"/>
                </a:lnTo>
                <a:lnTo>
                  <a:pt x="138" y="68"/>
                </a:lnTo>
                <a:lnTo>
                  <a:pt x="138" y="68"/>
                </a:lnTo>
                <a:lnTo>
                  <a:pt x="136" y="72"/>
                </a:lnTo>
                <a:lnTo>
                  <a:pt x="134" y="80"/>
                </a:lnTo>
                <a:lnTo>
                  <a:pt x="134" y="88"/>
                </a:lnTo>
                <a:lnTo>
                  <a:pt x="134" y="98"/>
                </a:lnTo>
                <a:lnTo>
                  <a:pt x="134" y="98"/>
                </a:lnTo>
                <a:lnTo>
                  <a:pt x="140" y="98"/>
                </a:lnTo>
                <a:lnTo>
                  <a:pt x="140" y="98"/>
                </a:lnTo>
                <a:lnTo>
                  <a:pt x="142" y="102"/>
                </a:lnTo>
                <a:lnTo>
                  <a:pt x="146" y="106"/>
                </a:lnTo>
                <a:lnTo>
                  <a:pt x="146" y="106"/>
                </a:lnTo>
                <a:lnTo>
                  <a:pt x="144" y="112"/>
                </a:lnTo>
                <a:lnTo>
                  <a:pt x="144" y="112"/>
                </a:lnTo>
                <a:lnTo>
                  <a:pt x="136" y="112"/>
                </a:lnTo>
                <a:lnTo>
                  <a:pt x="132" y="114"/>
                </a:lnTo>
                <a:lnTo>
                  <a:pt x="128" y="114"/>
                </a:lnTo>
                <a:lnTo>
                  <a:pt x="128" y="114"/>
                </a:lnTo>
                <a:lnTo>
                  <a:pt x="126" y="120"/>
                </a:lnTo>
                <a:lnTo>
                  <a:pt x="124" y="126"/>
                </a:lnTo>
                <a:lnTo>
                  <a:pt x="126" y="134"/>
                </a:lnTo>
                <a:lnTo>
                  <a:pt x="126" y="134"/>
                </a:lnTo>
                <a:lnTo>
                  <a:pt x="138" y="138"/>
                </a:lnTo>
                <a:lnTo>
                  <a:pt x="154" y="140"/>
                </a:lnTo>
                <a:lnTo>
                  <a:pt x="170" y="138"/>
                </a:lnTo>
                <a:lnTo>
                  <a:pt x="182" y="134"/>
                </a:lnTo>
                <a:lnTo>
                  <a:pt x="182" y="134"/>
                </a:lnTo>
                <a:lnTo>
                  <a:pt x="182" y="126"/>
                </a:lnTo>
                <a:lnTo>
                  <a:pt x="182" y="120"/>
                </a:lnTo>
                <a:lnTo>
                  <a:pt x="178" y="114"/>
                </a:lnTo>
                <a:lnTo>
                  <a:pt x="178" y="114"/>
                </a:lnTo>
                <a:lnTo>
                  <a:pt x="176" y="114"/>
                </a:lnTo>
                <a:lnTo>
                  <a:pt x="172" y="112"/>
                </a:lnTo>
                <a:lnTo>
                  <a:pt x="164" y="112"/>
                </a:lnTo>
                <a:lnTo>
                  <a:pt x="164" y="112"/>
                </a:lnTo>
                <a:lnTo>
                  <a:pt x="160" y="106"/>
                </a:lnTo>
                <a:lnTo>
                  <a:pt x="160" y="106"/>
                </a:lnTo>
                <a:lnTo>
                  <a:pt x="164" y="102"/>
                </a:lnTo>
                <a:lnTo>
                  <a:pt x="168" y="98"/>
                </a:lnTo>
                <a:lnTo>
                  <a:pt x="168" y="9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34"/>
          <p:cNvSpPr>
            <a:spLocks noEditPoints="1"/>
          </p:cNvSpPr>
          <p:nvPr/>
        </p:nvSpPr>
        <p:spPr bwMode="auto">
          <a:xfrm>
            <a:off x="1343472" y="2803479"/>
            <a:ext cx="922096" cy="644475"/>
          </a:xfrm>
          <a:custGeom>
            <a:avLst/>
            <a:gdLst>
              <a:gd name="T0" fmla="*/ 112 w 186"/>
              <a:gd name="T1" fmla="*/ 0 h 130"/>
              <a:gd name="T2" fmla="*/ 134 w 186"/>
              <a:gd name="T3" fmla="*/ 14 h 130"/>
              <a:gd name="T4" fmla="*/ 136 w 186"/>
              <a:gd name="T5" fmla="*/ 66 h 130"/>
              <a:gd name="T6" fmla="*/ 120 w 186"/>
              <a:gd name="T7" fmla="*/ 88 h 130"/>
              <a:gd name="T8" fmla="*/ 26 w 186"/>
              <a:gd name="T9" fmla="*/ 108 h 130"/>
              <a:gd name="T10" fmla="*/ 22 w 186"/>
              <a:gd name="T11" fmla="*/ 90 h 130"/>
              <a:gd name="T12" fmla="*/ 2 w 186"/>
              <a:gd name="T13" fmla="*/ 76 h 130"/>
              <a:gd name="T14" fmla="*/ 0 w 186"/>
              <a:gd name="T15" fmla="*/ 22 h 130"/>
              <a:gd name="T16" fmla="*/ 14 w 186"/>
              <a:gd name="T17" fmla="*/ 2 h 130"/>
              <a:gd name="T18" fmla="*/ 34 w 186"/>
              <a:gd name="T19" fmla="*/ 34 h 130"/>
              <a:gd name="T20" fmla="*/ 30 w 186"/>
              <a:gd name="T21" fmla="*/ 38 h 130"/>
              <a:gd name="T22" fmla="*/ 26 w 186"/>
              <a:gd name="T23" fmla="*/ 42 h 130"/>
              <a:gd name="T24" fmla="*/ 32 w 186"/>
              <a:gd name="T25" fmla="*/ 50 h 130"/>
              <a:gd name="T26" fmla="*/ 38 w 186"/>
              <a:gd name="T27" fmla="*/ 50 h 130"/>
              <a:gd name="T28" fmla="*/ 44 w 186"/>
              <a:gd name="T29" fmla="*/ 42 h 130"/>
              <a:gd name="T30" fmla="*/ 40 w 186"/>
              <a:gd name="T31" fmla="*/ 38 h 130"/>
              <a:gd name="T32" fmla="*/ 34 w 186"/>
              <a:gd name="T33" fmla="*/ 34 h 130"/>
              <a:gd name="T34" fmla="*/ 102 w 186"/>
              <a:gd name="T35" fmla="*/ 36 h 130"/>
              <a:gd name="T36" fmla="*/ 96 w 186"/>
              <a:gd name="T37" fmla="*/ 42 h 130"/>
              <a:gd name="T38" fmla="*/ 100 w 186"/>
              <a:gd name="T39" fmla="*/ 48 h 130"/>
              <a:gd name="T40" fmla="*/ 104 w 186"/>
              <a:gd name="T41" fmla="*/ 52 h 130"/>
              <a:gd name="T42" fmla="*/ 112 w 186"/>
              <a:gd name="T43" fmla="*/ 46 h 130"/>
              <a:gd name="T44" fmla="*/ 112 w 186"/>
              <a:gd name="T45" fmla="*/ 40 h 130"/>
              <a:gd name="T46" fmla="*/ 104 w 186"/>
              <a:gd name="T47" fmla="*/ 34 h 130"/>
              <a:gd name="T48" fmla="*/ 70 w 186"/>
              <a:gd name="T49" fmla="*/ 34 h 130"/>
              <a:gd name="T50" fmla="*/ 62 w 186"/>
              <a:gd name="T51" fmla="*/ 40 h 130"/>
              <a:gd name="T52" fmla="*/ 62 w 186"/>
              <a:gd name="T53" fmla="*/ 46 h 130"/>
              <a:gd name="T54" fmla="*/ 70 w 186"/>
              <a:gd name="T55" fmla="*/ 52 h 130"/>
              <a:gd name="T56" fmla="*/ 74 w 186"/>
              <a:gd name="T57" fmla="*/ 48 h 130"/>
              <a:gd name="T58" fmla="*/ 78 w 186"/>
              <a:gd name="T59" fmla="*/ 42 h 130"/>
              <a:gd name="T60" fmla="*/ 72 w 186"/>
              <a:gd name="T61" fmla="*/ 36 h 130"/>
              <a:gd name="T62" fmla="*/ 162 w 186"/>
              <a:gd name="T63" fmla="*/ 20 h 130"/>
              <a:gd name="T64" fmla="*/ 146 w 186"/>
              <a:gd name="T65" fmla="*/ 28 h 130"/>
              <a:gd name="T66" fmla="*/ 146 w 186"/>
              <a:gd name="T67" fmla="*/ 76 h 130"/>
              <a:gd name="T68" fmla="*/ 126 w 186"/>
              <a:gd name="T69" fmla="*/ 100 h 130"/>
              <a:gd name="T70" fmla="*/ 56 w 186"/>
              <a:gd name="T71" fmla="*/ 102 h 130"/>
              <a:gd name="T72" fmla="*/ 68 w 186"/>
              <a:gd name="T73" fmla="*/ 110 h 130"/>
              <a:gd name="T74" fmla="*/ 160 w 186"/>
              <a:gd name="T75" fmla="*/ 130 h 130"/>
              <a:gd name="T76" fmla="*/ 162 w 186"/>
              <a:gd name="T77" fmla="*/ 110 h 130"/>
              <a:gd name="T78" fmla="*/ 184 w 186"/>
              <a:gd name="T79" fmla="*/ 96 h 130"/>
              <a:gd name="T80" fmla="*/ 186 w 186"/>
              <a:gd name="T81" fmla="*/ 44 h 130"/>
              <a:gd name="T82" fmla="*/ 172 w 186"/>
              <a:gd name="T83" fmla="*/ 2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86" h="130">
                <a:moveTo>
                  <a:pt x="22" y="0"/>
                </a:moveTo>
                <a:lnTo>
                  <a:pt x="112" y="0"/>
                </a:lnTo>
                <a:lnTo>
                  <a:pt x="112" y="0"/>
                </a:lnTo>
                <a:lnTo>
                  <a:pt x="120" y="2"/>
                </a:lnTo>
                <a:lnTo>
                  <a:pt x="128" y="6"/>
                </a:lnTo>
                <a:lnTo>
                  <a:pt x="134" y="14"/>
                </a:lnTo>
                <a:lnTo>
                  <a:pt x="136" y="22"/>
                </a:lnTo>
                <a:lnTo>
                  <a:pt x="136" y="66"/>
                </a:lnTo>
                <a:lnTo>
                  <a:pt x="136" y="66"/>
                </a:lnTo>
                <a:lnTo>
                  <a:pt x="134" y="76"/>
                </a:lnTo>
                <a:lnTo>
                  <a:pt x="128" y="82"/>
                </a:lnTo>
                <a:lnTo>
                  <a:pt x="120" y="88"/>
                </a:lnTo>
                <a:lnTo>
                  <a:pt x="112" y="90"/>
                </a:lnTo>
                <a:lnTo>
                  <a:pt x="46" y="90"/>
                </a:lnTo>
                <a:lnTo>
                  <a:pt x="26" y="108"/>
                </a:lnTo>
                <a:lnTo>
                  <a:pt x="26" y="90"/>
                </a:lnTo>
                <a:lnTo>
                  <a:pt x="22" y="90"/>
                </a:lnTo>
                <a:lnTo>
                  <a:pt x="22" y="90"/>
                </a:lnTo>
                <a:lnTo>
                  <a:pt x="14" y="88"/>
                </a:lnTo>
                <a:lnTo>
                  <a:pt x="6" y="82"/>
                </a:lnTo>
                <a:lnTo>
                  <a:pt x="2" y="76"/>
                </a:lnTo>
                <a:lnTo>
                  <a:pt x="0" y="66"/>
                </a:lnTo>
                <a:lnTo>
                  <a:pt x="0" y="22"/>
                </a:lnTo>
                <a:lnTo>
                  <a:pt x="0" y="22"/>
                </a:lnTo>
                <a:lnTo>
                  <a:pt x="2" y="14"/>
                </a:lnTo>
                <a:lnTo>
                  <a:pt x="6" y="6"/>
                </a:lnTo>
                <a:lnTo>
                  <a:pt x="14" y="2"/>
                </a:lnTo>
                <a:lnTo>
                  <a:pt x="22" y="0"/>
                </a:lnTo>
                <a:lnTo>
                  <a:pt x="22" y="0"/>
                </a:lnTo>
                <a:close/>
                <a:moveTo>
                  <a:pt x="34" y="34"/>
                </a:moveTo>
                <a:lnTo>
                  <a:pt x="34" y="34"/>
                </a:lnTo>
                <a:lnTo>
                  <a:pt x="32" y="36"/>
                </a:lnTo>
                <a:lnTo>
                  <a:pt x="30" y="38"/>
                </a:lnTo>
                <a:lnTo>
                  <a:pt x="28" y="40"/>
                </a:lnTo>
                <a:lnTo>
                  <a:pt x="26" y="42"/>
                </a:lnTo>
                <a:lnTo>
                  <a:pt x="26" y="42"/>
                </a:lnTo>
                <a:lnTo>
                  <a:pt x="28" y="46"/>
                </a:lnTo>
                <a:lnTo>
                  <a:pt x="30" y="48"/>
                </a:lnTo>
                <a:lnTo>
                  <a:pt x="32" y="50"/>
                </a:lnTo>
                <a:lnTo>
                  <a:pt x="34" y="52"/>
                </a:lnTo>
                <a:lnTo>
                  <a:pt x="34" y="52"/>
                </a:lnTo>
                <a:lnTo>
                  <a:pt x="38" y="50"/>
                </a:lnTo>
                <a:lnTo>
                  <a:pt x="40" y="48"/>
                </a:lnTo>
                <a:lnTo>
                  <a:pt x="42" y="46"/>
                </a:lnTo>
                <a:lnTo>
                  <a:pt x="44" y="42"/>
                </a:lnTo>
                <a:lnTo>
                  <a:pt x="44" y="42"/>
                </a:lnTo>
                <a:lnTo>
                  <a:pt x="42" y="40"/>
                </a:lnTo>
                <a:lnTo>
                  <a:pt x="40" y="38"/>
                </a:lnTo>
                <a:lnTo>
                  <a:pt x="38" y="36"/>
                </a:lnTo>
                <a:lnTo>
                  <a:pt x="34" y="34"/>
                </a:lnTo>
                <a:lnTo>
                  <a:pt x="34" y="34"/>
                </a:lnTo>
                <a:close/>
                <a:moveTo>
                  <a:pt x="104" y="34"/>
                </a:moveTo>
                <a:lnTo>
                  <a:pt x="104" y="34"/>
                </a:lnTo>
                <a:lnTo>
                  <a:pt x="102" y="36"/>
                </a:lnTo>
                <a:lnTo>
                  <a:pt x="100" y="38"/>
                </a:lnTo>
                <a:lnTo>
                  <a:pt x="98" y="40"/>
                </a:lnTo>
                <a:lnTo>
                  <a:pt x="96" y="42"/>
                </a:lnTo>
                <a:lnTo>
                  <a:pt x="96" y="42"/>
                </a:lnTo>
                <a:lnTo>
                  <a:pt x="98" y="46"/>
                </a:lnTo>
                <a:lnTo>
                  <a:pt x="100" y="48"/>
                </a:lnTo>
                <a:lnTo>
                  <a:pt x="102" y="50"/>
                </a:lnTo>
                <a:lnTo>
                  <a:pt x="104" y="52"/>
                </a:lnTo>
                <a:lnTo>
                  <a:pt x="104" y="52"/>
                </a:lnTo>
                <a:lnTo>
                  <a:pt x="108" y="50"/>
                </a:lnTo>
                <a:lnTo>
                  <a:pt x="110" y="48"/>
                </a:lnTo>
                <a:lnTo>
                  <a:pt x="112" y="46"/>
                </a:lnTo>
                <a:lnTo>
                  <a:pt x="114" y="42"/>
                </a:lnTo>
                <a:lnTo>
                  <a:pt x="114" y="42"/>
                </a:lnTo>
                <a:lnTo>
                  <a:pt x="112" y="40"/>
                </a:lnTo>
                <a:lnTo>
                  <a:pt x="110" y="38"/>
                </a:lnTo>
                <a:lnTo>
                  <a:pt x="108" y="36"/>
                </a:lnTo>
                <a:lnTo>
                  <a:pt x="104" y="34"/>
                </a:lnTo>
                <a:lnTo>
                  <a:pt x="104" y="34"/>
                </a:lnTo>
                <a:close/>
                <a:moveTo>
                  <a:pt x="70" y="34"/>
                </a:moveTo>
                <a:lnTo>
                  <a:pt x="70" y="34"/>
                </a:lnTo>
                <a:lnTo>
                  <a:pt x="66" y="36"/>
                </a:lnTo>
                <a:lnTo>
                  <a:pt x="64" y="38"/>
                </a:lnTo>
                <a:lnTo>
                  <a:pt x="62" y="40"/>
                </a:lnTo>
                <a:lnTo>
                  <a:pt x="60" y="42"/>
                </a:lnTo>
                <a:lnTo>
                  <a:pt x="60" y="42"/>
                </a:lnTo>
                <a:lnTo>
                  <a:pt x="62" y="46"/>
                </a:lnTo>
                <a:lnTo>
                  <a:pt x="64" y="48"/>
                </a:lnTo>
                <a:lnTo>
                  <a:pt x="66" y="50"/>
                </a:lnTo>
                <a:lnTo>
                  <a:pt x="70" y="52"/>
                </a:lnTo>
                <a:lnTo>
                  <a:pt x="70" y="52"/>
                </a:lnTo>
                <a:lnTo>
                  <a:pt x="72" y="50"/>
                </a:lnTo>
                <a:lnTo>
                  <a:pt x="74" y="48"/>
                </a:lnTo>
                <a:lnTo>
                  <a:pt x="76" y="46"/>
                </a:lnTo>
                <a:lnTo>
                  <a:pt x="78" y="42"/>
                </a:lnTo>
                <a:lnTo>
                  <a:pt x="78" y="42"/>
                </a:lnTo>
                <a:lnTo>
                  <a:pt x="76" y="40"/>
                </a:lnTo>
                <a:lnTo>
                  <a:pt x="74" y="38"/>
                </a:lnTo>
                <a:lnTo>
                  <a:pt x="72" y="36"/>
                </a:lnTo>
                <a:lnTo>
                  <a:pt x="70" y="34"/>
                </a:lnTo>
                <a:lnTo>
                  <a:pt x="70" y="34"/>
                </a:lnTo>
                <a:close/>
                <a:moveTo>
                  <a:pt x="162" y="20"/>
                </a:moveTo>
                <a:lnTo>
                  <a:pt x="146" y="20"/>
                </a:lnTo>
                <a:lnTo>
                  <a:pt x="146" y="20"/>
                </a:lnTo>
                <a:lnTo>
                  <a:pt x="146" y="28"/>
                </a:lnTo>
                <a:lnTo>
                  <a:pt x="146" y="70"/>
                </a:lnTo>
                <a:lnTo>
                  <a:pt x="146" y="70"/>
                </a:lnTo>
                <a:lnTo>
                  <a:pt x="146" y="76"/>
                </a:lnTo>
                <a:lnTo>
                  <a:pt x="144" y="82"/>
                </a:lnTo>
                <a:lnTo>
                  <a:pt x="136" y="92"/>
                </a:lnTo>
                <a:lnTo>
                  <a:pt x="126" y="100"/>
                </a:lnTo>
                <a:lnTo>
                  <a:pt x="120" y="102"/>
                </a:lnTo>
                <a:lnTo>
                  <a:pt x="114" y="102"/>
                </a:lnTo>
                <a:lnTo>
                  <a:pt x="56" y="102"/>
                </a:lnTo>
                <a:lnTo>
                  <a:pt x="56" y="102"/>
                </a:lnTo>
                <a:lnTo>
                  <a:pt x="64" y="108"/>
                </a:lnTo>
                <a:lnTo>
                  <a:pt x="68" y="110"/>
                </a:lnTo>
                <a:lnTo>
                  <a:pt x="74" y="110"/>
                </a:lnTo>
                <a:lnTo>
                  <a:pt x="140" y="110"/>
                </a:lnTo>
                <a:lnTo>
                  <a:pt x="160" y="130"/>
                </a:lnTo>
                <a:lnTo>
                  <a:pt x="160" y="110"/>
                </a:lnTo>
                <a:lnTo>
                  <a:pt x="162" y="110"/>
                </a:lnTo>
                <a:lnTo>
                  <a:pt x="162" y="110"/>
                </a:lnTo>
                <a:lnTo>
                  <a:pt x="172" y="108"/>
                </a:lnTo>
                <a:lnTo>
                  <a:pt x="180" y="104"/>
                </a:lnTo>
                <a:lnTo>
                  <a:pt x="184" y="96"/>
                </a:lnTo>
                <a:lnTo>
                  <a:pt x="186" y="88"/>
                </a:lnTo>
                <a:lnTo>
                  <a:pt x="186" y="44"/>
                </a:lnTo>
                <a:lnTo>
                  <a:pt x="186" y="44"/>
                </a:lnTo>
                <a:lnTo>
                  <a:pt x="184" y="36"/>
                </a:lnTo>
                <a:lnTo>
                  <a:pt x="180" y="28"/>
                </a:lnTo>
                <a:lnTo>
                  <a:pt x="172" y="22"/>
                </a:lnTo>
                <a:lnTo>
                  <a:pt x="162" y="20"/>
                </a:lnTo>
                <a:lnTo>
                  <a:pt x="162" y="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35"/>
          <p:cNvSpPr>
            <a:spLocks noEditPoints="1"/>
          </p:cNvSpPr>
          <p:nvPr/>
        </p:nvSpPr>
        <p:spPr bwMode="auto">
          <a:xfrm>
            <a:off x="3614009" y="3844555"/>
            <a:ext cx="733711" cy="763456"/>
          </a:xfrm>
          <a:custGeom>
            <a:avLst/>
            <a:gdLst>
              <a:gd name="T0" fmla="*/ 42 w 148"/>
              <a:gd name="T1" fmla="*/ 80 h 154"/>
              <a:gd name="T2" fmla="*/ 38 w 148"/>
              <a:gd name="T3" fmla="*/ 56 h 154"/>
              <a:gd name="T4" fmla="*/ 32 w 148"/>
              <a:gd name="T5" fmla="*/ 38 h 154"/>
              <a:gd name="T6" fmla="*/ 36 w 148"/>
              <a:gd name="T7" fmla="*/ 12 h 154"/>
              <a:gd name="T8" fmla="*/ 86 w 148"/>
              <a:gd name="T9" fmla="*/ 6 h 154"/>
              <a:gd name="T10" fmla="*/ 94 w 148"/>
              <a:gd name="T11" fmla="*/ 38 h 154"/>
              <a:gd name="T12" fmla="*/ 96 w 148"/>
              <a:gd name="T13" fmla="*/ 50 h 154"/>
              <a:gd name="T14" fmla="*/ 84 w 148"/>
              <a:gd name="T15" fmla="*/ 68 h 154"/>
              <a:gd name="T16" fmla="*/ 100 w 148"/>
              <a:gd name="T17" fmla="*/ 82 h 154"/>
              <a:gd name="T18" fmla="*/ 132 w 148"/>
              <a:gd name="T19" fmla="*/ 86 h 154"/>
              <a:gd name="T20" fmla="*/ 148 w 148"/>
              <a:gd name="T21" fmla="*/ 116 h 154"/>
              <a:gd name="T22" fmla="*/ 136 w 148"/>
              <a:gd name="T23" fmla="*/ 142 h 154"/>
              <a:gd name="T24" fmla="*/ 100 w 148"/>
              <a:gd name="T25" fmla="*/ 152 h 154"/>
              <a:gd name="T26" fmla="*/ 6 w 148"/>
              <a:gd name="T27" fmla="*/ 140 h 154"/>
              <a:gd name="T28" fmla="*/ 12 w 148"/>
              <a:gd name="T29" fmla="*/ 88 h 154"/>
              <a:gd name="T30" fmla="*/ 106 w 148"/>
              <a:gd name="T31" fmla="*/ 134 h 154"/>
              <a:gd name="T32" fmla="*/ 118 w 148"/>
              <a:gd name="T33" fmla="*/ 100 h 154"/>
              <a:gd name="T34" fmla="*/ 118 w 148"/>
              <a:gd name="T35" fmla="*/ 94 h 154"/>
              <a:gd name="T36" fmla="*/ 118 w 148"/>
              <a:gd name="T37" fmla="*/ 92 h 154"/>
              <a:gd name="T38" fmla="*/ 116 w 148"/>
              <a:gd name="T39" fmla="*/ 92 h 154"/>
              <a:gd name="T40" fmla="*/ 116 w 148"/>
              <a:gd name="T41" fmla="*/ 92 h 154"/>
              <a:gd name="T42" fmla="*/ 116 w 148"/>
              <a:gd name="T43" fmla="*/ 92 h 154"/>
              <a:gd name="T44" fmla="*/ 114 w 148"/>
              <a:gd name="T45" fmla="*/ 92 h 154"/>
              <a:gd name="T46" fmla="*/ 114 w 148"/>
              <a:gd name="T47" fmla="*/ 92 h 154"/>
              <a:gd name="T48" fmla="*/ 114 w 148"/>
              <a:gd name="T49" fmla="*/ 92 h 154"/>
              <a:gd name="T50" fmla="*/ 114 w 148"/>
              <a:gd name="T51" fmla="*/ 92 h 154"/>
              <a:gd name="T52" fmla="*/ 112 w 148"/>
              <a:gd name="T53" fmla="*/ 92 h 154"/>
              <a:gd name="T54" fmla="*/ 112 w 148"/>
              <a:gd name="T55" fmla="*/ 92 h 154"/>
              <a:gd name="T56" fmla="*/ 110 w 148"/>
              <a:gd name="T57" fmla="*/ 92 h 154"/>
              <a:gd name="T58" fmla="*/ 86 w 148"/>
              <a:gd name="T59" fmla="*/ 116 h 154"/>
              <a:gd name="T60" fmla="*/ 112 w 148"/>
              <a:gd name="T61" fmla="*/ 142 h 154"/>
              <a:gd name="T62" fmla="*/ 112 w 148"/>
              <a:gd name="T63" fmla="*/ 142 h 154"/>
              <a:gd name="T64" fmla="*/ 112 w 148"/>
              <a:gd name="T65" fmla="*/ 142 h 154"/>
              <a:gd name="T66" fmla="*/ 114 w 148"/>
              <a:gd name="T67" fmla="*/ 142 h 154"/>
              <a:gd name="T68" fmla="*/ 114 w 148"/>
              <a:gd name="T69" fmla="*/ 142 h 154"/>
              <a:gd name="T70" fmla="*/ 116 w 148"/>
              <a:gd name="T71" fmla="*/ 142 h 154"/>
              <a:gd name="T72" fmla="*/ 116 w 148"/>
              <a:gd name="T73" fmla="*/ 142 h 154"/>
              <a:gd name="T74" fmla="*/ 118 w 148"/>
              <a:gd name="T75" fmla="*/ 140 h 154"/>
              <a:gd name="T76" fmla="*/ 118 w 148"/>
              <a:gd name="T77" fmla="*/ 140 h 154"/>
              <a:gd name="T78" fmla="*/ 118 w 148"/>
              <a:gd name="T79" fmla="*/ 140 h 154"/>
              <a:gd name="T80" fmla="*/ 120 w 148"/>
              <a:gd name="T81" fmla="*/ 140 h 154"/>
              <a:gd name="T82" fmla="*/ 120 w 148"/>
              <a:gd name="T83" fmla="*/ 140 h 154"/>
              <a:gd name="T84" fmla="*/ 122 w 148"/>
              <a:gd name="T85" fmla="*/ 140 h 154"/>
              <a:gd name="T86" fmla="*/ 122 w 148"/>
              <a:gd name="T87" fmla="*/ 140 h 154"/>
              <a:gd name="T88" fmla="*/ 124 w 148"/>
              <a:gd name="T89" fmla="*/ 138 h 154"/>
              <a:gd name="T90" fmla="*/ 124 w 148"/>
              <a:gd name="T91" fmla="*/ 138 h 154"/>
              <a:gd name="T92" fmla="*/ 124 w 148"/>
              <a:gd name="T93" fmla="*/ 138 h 154"/>
              <a:gd name="T94" fmla="*/ 126 w 148"/>
              <a:gd name="T95" fmla="*/ 138 h 154"/>
              <a:gd name="T96" fmla="*/ 126 w 148"/>
              <a:gd name="T97" fmla="*/ 136 h 154"/>
              <a:gd name="T98" fmla="*/ 126 w 148"/>
              <a:gd name="T99" fmla="*/ 136 h 154"/>
              <a:gd name="T100" fmla="*/ 128 w 148"/>
              <a:gd name="T101" fmla="*/ 136 h 154"/>
              <a:gd name="T102" fmla="*/ 128 w 148"/>
              <a:gd name="T103" fmla="*/ 136 h 154"/>
              <a:gd name="T104" fmla="*/ 136 w 148"/>
              <a:gd name="T105" fmla="*/ 116 h 154"/>
              <a:gd name="T106" fmla="*/ 118 w 148"/>
              <a:gd name="T107" fmla="*/ 9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8" h="154">
                <a:moveTo>
                  <a:pt x="18" y="82"/>
                </a:moveTo>
                <a:lnTo>
                  <a:pt x="18" y="82"/>
                </a:lnTo>
                <a:lnTo>
                  <a:pt x="32" y="82"/>
                </a:lnTo>
                <a:lnTo>
                  <a:pt x="32" y="82"/>
                </a:lnTo>
                <a:lnTo>
                  <a:pt x="38" y="82"/>
                </a:lnTo>
                <a:lnTo>
                  <a:pt x="42" y="80"/>
                </a:lnTo>
                <a:lnTo>
                  <a:pt x="42" y="80"/>
                </a:lnTo>
                <a:lnTo>
                  <a:pt x="46" y="70"/>
                </a:lnTo>
                <a:lnTo>
                  <a:pt x="46" y="70"/>
                </a:lnTo>
                <a:lnTo>
                  <a:pt x="40" y="62"/>
                </a:lnTo>
                <a:lnTo>
                  <a:pt x="38" y="56"/>
                </a:lnTo>
                <a:lnTo>
                  <a:pt x="38" y="56"/>
                </a:lnTo>
                <a:lnTo>
                  <a:pt x="34" y="54"/>
                </a:lnTo>
                <a:lnTo>
                  <a:pt x="32" y="50"/>
                </a:lnTo>
                <a:lnTo>
                  <a:pt x="32" y="50"/>
                </a:lnTo>
                <a:lnTo>
                  <a:pt x="32" y="40"/>
                </a:lnTo>
                <a:lnTo>
                  <a:pt x="32" y="38"/>
                </a:lnTo>
                <a:lnTo>
                  <a:pt x="32" y="38"/>
                </a:lnTo>
                <a:lnTo>
                  <a:pt x="32" y="38"/>
                </a:lnTo>
                <a:lnTo>
                  <a:pt x="32" y="38"/>
                </a:lnTo>
                <a:lnTo>
                  <a:pt x="32" y="38"/>
                </a:lnTo>
                <a:lnTo>
                  <a:pt x="32" y="26"/>
                </a:lnTo>
                <a:lnTo>
                  <a:pt x="32" y="18"/>
                </a:lnTo>
                <a:lnTo>
                  <a:pt x="36" y="12"/>
                </a:lnTo>
                <a:lnTo>
                  <a:pt x="40" y="6"/>
                </a:lnTo>
                <a:lnTo>
                  <a:pt x="40" y="6"/>
                </a:lnTo>
                <a:lnTo>
                  <a:pt x="50" y="2"/>
                </a:lnTo>
                <a:lnTo>
                  <a:pt x="62" y="0"/>
                </a:lnTo>
                <a:lnTo>
                  <a:pt x="76" y="0"/>
                </a:lnTo>
                <a:lnTo>
                  <a:pt x="86" y="6"/>
                </a:lnTo>
                <a:lnTo>
                  <a:pt x="86" y="6"/>
                </a:lnTo>
                <a:lnTo>
                  <a:pt x="90" y="10"/>
                </a:lnTo>
                <a:lnTo>
                  <a:pt x="94" y="18"/>
                </a:lnTo>
                <a:lnTo>
                  <a:pt x="94" y="26"/>
                </a:lnTo>
                <a:lnTo>
                  <a:pt x="94" y="38"/>
                </a:lnTo>
                <a:lnTo>
                  <a:pt x="94" y="38"/>
                </a:lnTo>
                <a:lnTo>
                  <a:pt x="96" y="38"/>
                </a:lnTo>
                <a:lnTo>
                  <a:pt x="96" y="38"/>
                </a:lnTo>
                <a:lnTo>
                  <a:pt x="96" y="40"/>
                </a:lnTo>
                <a:lnTo>
                  <a:pt x="96" y="40"/>
                </a:lnTo>
                <a:lnTo>
                  <a:pt x="96" y="50"/>
                </a:lnTo>
                <a:lnTo>
                  <a:pt x="96" y="50"/>
                </a:lnTo>
                <a:lnTo>
                  <a:pt x="94" y="54"/>
                </a:lnTo>
                <a:lnTo>
                  <a:pt x="90" y="56"/>
                </a:lnTo>
                <a:lnTo>
                  <a:pt x="90" y="56"/>
                </a:lnTo>
                <a:lnTo>
                  <a:pt x="88" y="62"/>
                </a:lnTo>
                <a:lnTo>
                  <a:pt x="84" y="68"/>
                </a:lnTo>
                <a:lnTo>
                  <a:pt x="84" y="68"/>
                </a:lnTo>
                <a:lnTo>
                  <a:pt x="86" y="76"/>
                </a:lnTo>
                <a:lnTo>
                  <a:pt x="88" y="80"/>
                </a:lnTo>
                <a:lnTo>
                  <a:pt x="88" y="80"/>
                </a:lnTo>
                <a:lnTo>
                  <a:pt x="92" y="82"/>
                </a:lnTo>
                <a:lnTo>
                  <a:pt x="98" y="82"/>
                </a:lnTo>
                <a:lnTo>
                  <a:pt x="100" y="82"/>
                </a:lnTo>
                <a:lnTo>
                  <a:pt x="100" y="82"/>
                </a:lnTo>
                <a:lnTo>
                  <a:pt x="110" y="80"/>
                </a:lnTo>
                <a:lnTo>
                  <a:pt x="110" y="80"/>
                </a:lnTo>
                <a:lnTo>
                  <a:pt x="118" y="82"/>
                </a:lnTo>
                <a:lnTo>
                  <a:pt x="124" y="84"/>
                </a:lnTo>
                <a:lnTo>
                  <a:pt x="132" y="86"/>
                </a:lnTo>
                <a:lnTo>
                  <a:pt x="136" y="92"/>
                </a:lnTo>
                <a:lnTo>
                  <a:pt x="136" y="92"/>
                </a:lnTo>
                <a:lnTo>
                  <a:pt x="140" y="96"/>
                </a:lnTo>
                <a:lnTo>
                  <a:pt x="144" y="102"/>
                </a:lnTo>
                <a:lnTo>
                  <a:pt x="146" y="110"/>
                </a:lnTo>
                <a:lnTo>
                  <a:pt x="148" y="116"/>
                </a:lnTo>
                <a:lnTo>
                  <a:pt x="148" y="116"/>
                </a:lnTo>
                <a:lnTo>
                  <a:pt x="146" y="124"/>
                </a:lnTo>
                <a:lnTo>
                  <a:pt x="144" y="132"/>
                </a:lnTo>
                <a:lnTo>
                  <a:pt x="140" y="138"/>
                </a:lnTo>
                <a:lnTo>
                  <a:pt x="136" y="142"/>
                </a:lnTo>
                <a:lnTo>
                  <a:pt x="136" y="142"/>
                </a:lnTo>
                <a:lnTo>
                  <a:pt x="132" y="148"/>
                </a:lnTo>
                <a:lnTo>
                  <a:pt x="124" y="150"/>
                </a:lnTo>
                <a:lnTo>
                  <a:pt x="118" y="152"/>
                </a:lnTo>
                <a:lnTo>
                  <a:pt x="110" y="154"/>
                </a:lnTo>
                <a:lnTo>
                  <a:pt x="110" y="154"/>
                </a:lnTo>
                <a:lnTo>
                  <a:pt x="100" y="152"/>
                </a:lnTo>
                <a:lnTo>
                  <a:pt x="88" y="146"/>
                </a:lnTo>
                <a:lnTo>
                  <a:pt x="88" y="146"/>
                </a:lnTo>
                <a:lnTo>
                  <a:pt x="62" y="148"/>
                </a:lnTo>
                <a:lnTo>
                  <a:pt x="36" y="146"/>
                </a:lnTo>
                <a:lnTo>
                  <a:pt x="14" y="142"/>
                </a:lnTo>
                <a:lnTo>
                  <a:pt x="6" y="140"/>
                </a:lnTo>
                <a:lnTo>
                  <a:pt x="0" y="136"/>
                </a:lnTo>
                <a:lnTo>
                  <a:pt x="0" y="136"/>
                </a:lnTo>
                <a:lnTo>
                  <a:pt x="0" y="124"/>
                </a:lnTo>
                <a:lnTo>
                  <a:pt x="4" y="110"/>
                </a:lnTo>
                <a:lnTo>
                  <a:pt x="8" y="94"/>
                </a:lnTo>
                <a:lnTo>
                  <a:pt x="12" y="88"/>
                </a:lnTo>
                <a:lnTo>
                  <a:pt x="18" y="82"/>
                </a:lnTo>
                <a:lnTo>
                  <a:pt x="18" y="82"/>
                </a:lnTo>
                <a:close/>
                <a:moveTo>
                  <a:pt x="94" y="112"/>
                </a:moveTo>
                <a:lnTo>
                  <a:pt x="94" y="122"/>
                </a:lnTo>
                <a:lnTo>
                  <a:pt x="106" y="122"/>
                </a:lnTo>
                <a:lnTo>
                  <a:pt x="106" y="134"/>
                </a:lnTo>
                <a:lnTo>
                  <a:pt x="118" y="134"/>
                </a:lnTo>
                <a:lnTo>
                  <a:pt x="118" y="122"/>
                </a:lnTo>
                <a:lnTo>
                  <a:pt x="130" y="122"/>
                </a:lnTo>
                <a:lnTo>
                  <a:pt x="130" y="112"/>
                </a:lnTo>
                <a:lnTo>
                  <a:pt x="118" y="112"/>
                </a:lnTo>
                <a:lnTo>
                  <a:pt x="118" y="100"/>
                </a:lnTo>
                <a:lnTo>
                  <a:pt x="106" y="100"/>
                </a:lnTo>
                <a:lnTo>
                  <a:pt x="106" y="112"/>
                </a:lnTo>
                <a:lnTo>
                  <a:pt x="94" y="112"/>
                </a:lnTo>
                <a:lnTo>
                  <a:pt x="94" y="112"/>
                </a:lnTo>
                <a:close/>
                <a:moveTo>
                  <a:pt x="118" y="94"/>
                </a:moveTo>
                <a:lnTo>
                  <a:pt x="118" y="94"/>
                </a:lnTo>
                <a:lnTo>
                  <a:pt x="118" y="94"/>
                </a:lnTo>
                <a:lnTo>
                  <a:pt x="118" y="94"/>
                </a:lnTo>
                <a:lnTo>
                  <a:pt x="118" y="94"/>
                </a:lnTo>
                <a:lnTo>
                  <a:pt x="118" y="92"/>
                </a:lnTo>
                <a:lnTo>
                  <a:pt x="118" y="92"/>
                </a:lnTo>
                <a:lnTo>
                  <a:pt x="118" y="92"/>
                </a:lnTo>
                <a:lnTo>
                  <a:pt x="118" y="92"/>
                </a:lnTo>
                <a:lnTo>
                  <a:pt x="118" y="92"/>
                </a:lnTo>
                <a:lnTo>
                  <a:pt x="118" y="92"/>
                </a:lnTo>
                <a:lnTo>
                  <a:pt x="118" y="92"/>
                </a:lnTo>
                <a:lnTo>
                  <a:pt x="118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6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4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2" y="92"/>
                </a:lnTo>
                <a:lnTo>
                  <a:pt x="110" y="92"/>
                </a:lnTo>
                <a:lnTo>
                  <a:pt x="110" y="92"/>
                </a:lnTo>
                <a:lnTo>
                  <a:pt x="102" y="94"/>
                </a:lnTo>
                <a:lnTo>
                  <a:pt x="94" y="100"/>
                </a:lnTo>
                <a:lnTo>
                  <a:pt x="94" y="100"/>
                </a:lnTo>
                <a:lnTo>
                  <a:pt x="88" y="108"/>
                </a:lnTo>
                <a:lnTo>
                  <a:pt x="86" y="116"/>
                </a:lnTo>
                <a:lnTo>
                  <a:pt x="86" y="116"/>
                </a:lnTo>
                <a:lnTo>
                  <a:pt x="88" y="126"/>
                </a:lnTo>
                <a:lnTo>
                  <a:pt x="94" y="134"/>
                </a:lnTo>
                <a:lnTo>
                  <a:pt x="94" y="134"/>
                </a:lnTo>
                <a:lnTo>
                  <a:pt x="102" y="140"/>
                </a:lnTo>
                <a:lnTo>
                  <a:pt x="110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2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4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6" y="142"/>
                </a:lnTo>
                <a:lnTo>
                  <a:pt x="118" y="142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18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0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40"/>
                </a:lnTo>
                <a:lnTo>
                  <a:pt x="122" y="138"/>
                </a:lnTo>
                <a:lnTo>
                  <a:pt x="122" y="138"/>
                </a:lnTo>
                <a:lnTo>
                  <a:pt x="122" y="138"/>
                </a:lnTo>
                <a:lnTo>
                  <a:pt x="122" y="138"/>
                </a:lnTo>
                <a:lnTo>
                  <a:pt x="122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4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6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6"/>
                </a:lnTo>
                <a:lnTo>
                  <a:pt x="128" y="134"/>
                </a:lnTo>
                <a:lnTo>
                  <a:pt x="128" y="134"/>
                </a:lnTo>
                <a:lnTo>
                  <a:pt x="128" y="134"/>
                </a:lnTo>
                <a:lnTo>
                  <a:pt x="128" y="134"/>
                </a:lnTo>
                <a:lnTo>
                  <a:pt x="134" y="126"/>
                </a:lnTo>
                <a:lnTo>
                  <a:pt x="136" y="116"/>
                </a:lnTo>
                <a:lnTo>
                  <a:pt x="136" y="116"/>
                </a:lnTo>
                <a:lnTo>
                  <a:pt x="134" y="108"/>
                </a:lnTo>
                <a:lnTo>
                  <a:pt x="128" y="100"/>
                </a:lnTo>
                <a:lnTo>
                  <a:pt x="128" y="100"/>
                </a:lnTo>
                <a:lnTo>
                  <a:pt x="124" y="96"/>
                </a:lnTo>
                <a:lnTo>
                  <a:pt x="118" y="94"/>
                </a:lnTo>
                <a:lnTo>
                  <a:pt x="118" y="9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239"/>
          <p:cNvSpPr>
            <a:spLocks noEditPoints="1"/>
          </p:cNvSpPr>
          <p:nvPr/>
        </p:nvSpPr>
        <p:spPr bwMode="auto">
          <a:xfrm>
            <a:off x="2513442" y="1484784"/>
            <a:ext cx="604815" cy="842775"/>
          </a:xfrm>
          <a:custGeom>
            <a:avLst/>
            <a:gdLst>
              <a:gd name="T0" fmla="*/ 36 w 122"/>
              <a:gd name="T1" fmla="*/ 118 h 170"/>
              <a:gd name="T2" fmla="*/ 58 w 122"/>
              <a:gd name="T3" fmla="*/ 128 h 170"/>
              <a:gd name="T4" fmla="*/ 60 w 122"/>
              <a:gd name="T5" fmla="*/ 118 h 170"/>
              <a:gd name="T6" fmla="*/ 72 w 122"/>
              <a:gd name="T7" fmla="*/ 124 h 170"/>
              <a:gd name="T8" fmla="*/ 72 w 122"/>
              <a:gd name="T9" fmla="*/ 140 h 170"/>
              <a:gd name="T10" fmla="*/ 122 w 122"/>
              <a:gd name="T11" fmla="*/ 134 h 170"/>
              <a:gd name="T12" fmla="*/ 0 w 122"/>
              <a:gd name="T13" fmla="*/ 170 h 170"/>
              <a:gd name="T14" fmla="*/ 0 w 122"/>
              <a:gd name="T15" fmla="*/ 134 h 170"/>
              <a:gd name="T16" fmla="*/ 62 w 122"/>
              <a:gd name="T17" fmla="*/ 0 h 170"/>
              <a:gd name="T18" fmla="*/ 118 w 122"/>
              <a:gd name="T19" fmla="*/ 18 h 170"/>
              <a:gd name="T20" fmla="*/ 118 w 122"/>
              <a:gd name="T21" fmla="*/ 48 h 170"/>
              <a:gd name="T22" fmla="*/ 120 w 122"/>
              <a:gd name="T23" fmla="*/ 54 h 170"/>
              <a:gd name="T24" fmla="*/ 118 w 122"/>
              <a:gd name="T25" fmla="*/ 58 h 170"/>
              <a:gd name="T26" fmla="*/ 114 w 122"/>
              <a:gd name="T27" fmla="*/ 76 h 170"/>
              <a:gd name="T28" fmla="*/ 110 w 122"/>
              <a:gd name="T29" fmla="*/ 76 h 170"/>
              <a:gd name="T30" fmla="*/ 112 w 122"/>
              <a:gd name="T31" fmla="*/ 58 h 170"/>
              <a:gd name="T32" fmla="*/ 110 w 122"/>
              <a:gd name="T33" fmla="*/ 54 h 170"/>
              <a:gd name="T34" fmla="*/ 110 w 122"/>
              <a:gd name="T35" fmla="*/ 50 h 170"/>
              <a:gd name="T36" fmla="*/ 112 w 122"/>
              <a:gd name="T37" fmla="*/ 28 h 170"/>
              <a:gd name="T38" fmla="*/ 8 w 122"/>
              <a:gd name="T39" fmla="*/ 18 h 170"/>
              <a:gd name="T40" fmla="*/ 24 w 122"/>
              <a:gd name="T41" fmla="*/ 34 h 170"/>
              <a:gd name="T42" fmla="*/ 24 w 122"/>
              <a:gd name="T43" fmla="*/ 60 h 170"/>
              <a:gd name="T44" fmla="*/ 28 w 122"/>
              <a:gd name="T45" fmla="*/ 64 h 170"/>
              <a:gd name="T46" fmla="*/ 30 w 122"/>
              <a:gd name="T47" fmla="*/ 76 h 170"/>
              <a:gd name="T48" fmla="*/ 38 w 122"/>
              <a:gd name="T49" fmla="*/ 100 h 170"/>
              <a:gd name="T50" fmla="*/ 46 w 122"/>
              <a:gd name="T51" fmla="*/ 110 h 170"/>
              <a:gd name="T52" fmla="*/ 48 w 122"/>
              <a:gd name="T53" fmla="*/ 110 h 170"/>
              <a:gd name="T54" fmla="*/ 64 w 122"/>
              <a:gd name="T55" fmla="*/ 110 h 170"/>
              <a:gd name="T56" fmla="*/ 80 w 122"/>
              <a:gd name="T57" fmla="*/ 110 h 170"/>
              <a:gd name="T58" fmla="*/ 80 w 122"/>
              <a:gd name="T59" fmla="*/ 108 h 170"/>
              <a:gd name="T60" fmla="*/ 94 w 122"/>
              <a:gd name="T61" fmla="*/ 86 h 170"/>
              <a:gd name="T62" fmla="*/ 100 w 122"/>
              <a:gd name="T63" fmla="*/ 60 h 170"/>
              <a:gd name="T64" fmla="*/ 104 w 122"/>
              <a:gd name="T65" fmla="*/ 60 h 170"/>
              <a:gd name="T66" fmla="*/ 104 w 122"/>
              <a:gd name="T67" fmla="*/ 34 h 170"/>
              <a:gd name="T68" fmla="*/ 24 w 122"/>
              <a:gd name="T69" fmla="*/ 34 h 170"/>
              <a:gd name="T70" fmla="*/ 66 w 122"/>
              <a:gd name="T71" fmla="*/ 70 h 170"/>
              <a:gd name="T72" fmla="*/ 72 w 122"/>
              <a:gd name="T73" fmla="*/ 64 h 170"/>
              <a:gd name="T74" fmla="*/ 54 w 122"/>
              <a:gd name="T75" fmla="*/ 68 h 170"/>
              <a:gd name="T76" fmla="*/ 38 w 122"/>
              <a:gd name="T77" fmla="*/ 64 h 170"/>
              <a:gd name="T78" fmla="*/ 38 w 122"/>
              <a:gd name="T79" fmla="*/ 74 h 170"/>
              <a:gd name="T80" fmla="*/ 44 w 122"/>
              <a:gd name="T81" fmla="*/ 94 h 170"/>
              <a:gd name="T82" fmla="*/ 50 w 122"/>
              <a:gd name="T83" fmla="*/ 102 h 170"/>
              <a:gd name="T84" fmla="*/ 64 w 122"/>
              <a:gd name="T85" fmla="*/ 102 h 170"/>
              <a:gd name="T86" fmla="*/ 76 w 122"/>
              <a:gd name="T87" fmla="*/ 102 h 170"/>
              <a:gd name="T88" fmla="*/ 86 w 122"/>
              <a:gd name="T89" fmla="*/ 82 h 170"/>
              <a:gd name="T90" fmla="*/ 90 w 122"/>
              <a:gd name="T91" fmla="*/ 60 h 170"/>
              <a:gd name="T92" fmla="*/ 86 w 122"/>
              <a:gd name="T93" fmla="*/ 62 h 170"/>
              <a:gd name="T94" fmla="*/ 84 w 122"/>
              <a:gd name="T95" fmla="*/ 66 h 170"/>
              <a:gd name="T96" fmla="*/ 70 w 122"/>
              <a:gd name="T97" fmla="*/ 72 h 170"/>
              <a:gd name="T98" fmla="*/ 66 w 122"/>
              <a:gd name="T99" fmla="*/ 70 h 170"/>
              <a:gd name="T100" fmla="*/ 84 w 122"/>
              <a:gd name="T101" fmla="*/ 156 h 170"/>
              <a:gd name="T102" fmla="*/ 108 w 122"/>
              <a:gd name="T103" fmla="*/ 14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2" h="170">
                <a:moveTo>
                  <a:pt x="0" y="134"/>
                </a:moveTo>
                <a:lnTo>
                  <a:pt x="36" y="118"/>
                </a:lnTo>
                <a:lnTo>
                  <a:pt x="54" y="142"/>
                </a:lnTo>
                <a:lnTo>
                  <a:pt x="58" y="128"/>
                </a:lnTo>
                <a:lnTo>
                  <a:pt x="56" y="124"/>
                </a:lnTo>
                <a:lnTo>
                  <a:pt x="60" y="118"/>
                </a:lnTo>
                <a:lnTo>
                  <a:pt x="68" y="118"/>
                </a:lnTo>
                <a:lnTo>
                  <a:pt x="72" y="124"/>
                </a:lnTo>
                <a:lnTo>
                  <a:pt x="68" y="128"/>
                </a:lnTo>
                <a:lnTo>
                  <a:pt x="72" y="140"/>
                </a:lnTo>
                <a:lnTo>
                  <a:pt x="90" y="118"/>
                </a:lnTo>
                <a:lnTo>
                  <a:pt x="122" y="134"/>
                </a:lnTo>
                <a:lnTo>
                  <a:pt x="122" y="170"/>
                </a:lnTo>
                <a:lnTo>
                  <a:pt x="0" y="170"/>
                </a:lnTo>
                <a:lnTo>
                  <a:pt x="0" y="134"/>
                </a:lnTo>
                <a:lnTo>
                  <a:pt x="0" y="134"/>
                </a:lnTo>
                <a:close/>
                <a:moveTo>
                  <a:pt x="8" y="18"/>
                </a:moveTo>
                <a:lnTo>
                  <a:pt x="62" y="0"/>
                </a:lnTo>
                <a:lnTo>
                  <a:pt x="118" y="18"/>
                </a:lnTo>
                <a:lnTo>
                  <a:pt x="118" y="18"/>
                </a:lnTo>
                <a:lnTo>
                  <a:pt x="118" y="48"/>
                </a:lnTo>
                <a:lnTo>
                  <a:pt x="118" y="48"/>
                </a:lnTo>
                <a:lnTo>
                  <a:pt x="120" y="50"/>
                </a:lnTo>
                <a:lnTo>
                  <a:pt x="120" y="54"/>
                </a:lnTo>
                <a:lnTo>
                  <a:pt x="120" y="54"/>
                </a:lnTo>
                <a:lnTo>
                  <a:pt x="118" y="58"/>
                </a:lnTo>
                <a:lnTo>
                  <a:pt x="122" y="76"/>
                </a:lnTo>
                <a:lnTo>
                  <a:pt x="114" y="76"/>
                </a:lnTo>
                <a:lnTo>
                  <a:pt x="112" y="68"/>
                </a:lnTo>
                <a:lnTo>
                  <a:pt x="110" y="76"/>
                </a:lnTo>
                <a:lnTo>
                  <a:pt x="108" y="76"/>
                </a:lnTo>
                <a:lnTo>
                  <a:pt x="112" y="58"/>
                </a:lnTo>
                <a:lnTo>
                  <a:pt x="112" y="58"/>
                </a:lnTo>
                <a:lnTo>
                  <a:pt x="110" y="54"/>
                </a:lnTo>
                <a:lnTo>
                  <a:pt x="110" y="54"/>
                </a:lnTo>
                <a:lnTo>
                  <a:pt x="110" y="50"/>
                </a:lnTo>
                <a:lnTo>
                  <a:pt x="112" y="50"/>
                </a:lnTo>
                <a:lnTo>
                  <a:pt x="112" y="28"/>
                </a:lnTo>
                <a:lnTo>
                  <a:pt x="8" y="28"/>
                </a:lnTo>
                <a:lnTo>
                  <a:pt x="8" y="18"/>
                </a:lnTo>
                <a:lnTo>
                  <a:pt x="8" y="18"/>
                </a:lnTo>
                <a:close/>
                <a:moveTo>
                  <a:pt x="24" y="34"/>
                </a:moveTo>
                <a:lnTo>
                  <a:pt x="24" y="60"/>
                </a:lnTo>
                <a:lnTo>
                  <a:pt x="24" y="60"/>
                </a:lnTo>
                <a:lnTo>
                  <a:pt x="28" y="60"/>
                </a:lnTo>
                <a:lnTo>
                  <a:pt x="28" y="64"/>
                </a:lnTo>
                <a:lnTo>
                  <a:pt x="28" y="64"/>
                </a:lnTo>
                <a:lnTo>
                  <a:pt x="30" y="76"/>
                </a:lnTo>
                <a:lnTo>
                  <a:pt x="34" y="88"/>
                </a:lnTo>
                <a:lnTo>
                  <a:pt x="38" y="100"/>
                </a:lnTo>
                <a:lnTo>
                  <a:pt x="46" y="108"/>
                </a:lnTo>
                <a:lnTo>
                  <a:pt x="46" y="110"/>
                </a:lnTo>
                <a:lnTo>
                  <a:pt x="48" y="110"/>
                </a:lnTo>
                <a:lnTo>
                  <a:pt x="48" y="110"/>
                </a:lnTo>
                <a:lnTo>
                  <a:pt x="64" y="110"/>
                </a:lnTo>
                <a:lnTo>
                  <a:pt x="64" y="110"/>
                </a:lnTo>
                <a:lnTo>
                  <a:pt x="78" y="110"/>
                </a:lnTo>
                <a:lnTo>
                  <a:pt x="80" y="110"/>
                </a:lnTo>
                <a:lnTo>
                  <a:pt x="80" y="108"/>
                </a:lnTo>
                <a:lnTo>
                  <a:pt x="80" y="108"/>
                </a:lnTo>
                <a:lnTo>
                  <a:pt x="90" y="98"/>
                </a:lnTo>
                <a:lnTo>
                  <a:pt x="94" y="86"/>
                </a:lnTo>
                <a:lnTo>
                  <a:pt x="98" y="72"/>
                </a:lnTo>
                <a:lnTo>
                  <a:pt x="100" y="60"/>
                </a:lnTo>
                <a:lnTo>
                  <a:pt x="100" y="60"/>
                </a:lnTo>
                <a:lnTo>
                  <a:pt x="104" y="60"/>
                </a:lnTo>
                <a:lnTo>
                  <a:pt x="104" y="60"/>
                </a:lnTo>
                <a:lnTo>
                  <a:pt x="104" y="34"/>
                </a:lnTo>
                <a:lnTo>
                  <a:pt x="24" y="34"/>
                </a:lnTo>
                <a:lnTo>
                  <a:pt x="24" y="34"/>
                </a:lnTo>
                <a:close/>
                <a:moveTo>
                  <a:pt x="66" y="70"/>
                </a:moveTo>
                <a:lnTo>
                  <a:pt x="66" y="70"/>
                </a:lnTo>
                <a:lnTo>
                  <a:pt x="72" y="64"/>
                </a:lnTo>
                <a:lnTo>
                  <a:pt x="72" y="64"/>
                </a:lnTo>
                <a:lnTo>
                  <a:pt x="64" y="66"/>
                </a:lnTo>
                <a:lnTo>
                  <a:pt x="54" y="68"/>
                </a:lnTo>
                <a:lnTo>
                  <a:pt x="46" y="68"/>
                </a:lnTo>
                <a:lnTo>
                  <a:pt x="38" y="64"/>
                </a:lnTo>
                <a:lnTo>
                  <a:pt x="38" y="64"/>
                </a:lnTo>
                <a:lnTo>
                  <a:pt x="38" y="74"/>
                </a:lnTo>
                <a:lnTo>
                  <a:pt x="40" y="84"/>
                </a:lnTo>
                <a:lnTo>
                  <a:pt x="44" y="94"/>
                </a:lnTo>
                <a:lnTo>
                  <a:pt x="50" y="102"/>
                </a:lnTo>
                <a:lnTo>
                  <a:pt x="50" y="102"/>
                </a:lnTo>
                <a:lnTo>
                  <a:pt x="64" y="102"/>
                </a:lnTo>
                <a:lnTo>
                  <a:pt x="64" y="102"/>
                </a:lnTo>
                <a:lnTo>
                  <a:pt x="76" y="102"/>
                </a:lnTo>
                <a:lnTo>
                  <a:pt x="76" y="102"/>
                </a:lnTo>
                <a:lnTo>
                  <a:pt x="82" y="92"/>
                </a:lnTo>
                <a:lnTo>
                  <a:pt x="86" y="82"/>
                </a:lnTo>
                <a:lnTo>
                  <a:pt x="90" y="72"/>
                </a:lnTo>
                <a:lnTo>
                  <a:pt x="90" y="60"/>
                </a:lnTo>
                <a:lnTo>
                  <a:pt x="90" y="60"/>
                </a:lnTo>
                <a:lnTo>
                  <a:pt x="86" y="62"/>
                </a:lnTo>
                <a:lnTo>
                  <a:pt x="86" y="62"/>
                </a:lnTo>
                <a:lnTo>
                  <a:pt x="84" y="66"/>
                </a:lnTo>
                <a:lnTo>
                  <a:pt x="78" y="68"/>
                </a:lnTo>
                <a:lnTo>
                  <a:pt x="70" y="72"/>
                </a:lnTo>
                <a:lnTo>
                  <a:pt x="66" y="70"/>
                </a:lnTo>
                <a:lnTo>
                  <a:pt x="66" y="70"/>
                </a:lnTo>
                <a:close/>
                <a:moveTo>
                  <a:pt x="84" y="148"/>
                </a:moveTo>
                <a:lnTo>
                  <a:pt x="84" y="156"/>
                </a:lnTo>
                <a:lnTo>
                  <a:pt x="108" y="156"/>
                </a:lnTo>
                <a:lnTo>
                  <a:pt x="108" y="148"/>
                </a:lnTo>
                <a:lnTo>
                  <a:pt x="84" y="1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240"/>
          <p:cNvSpPr>
            <a:spLocks noEditPoints="1"/>
          </p:cNvSpPr>
          <p:nvPr/>
        </p:nvSpPr>
        <p:spPr bwMode="auto">
          <a:xfrm>
            <a:off x="1442622" y="3765235"/>
            <a:ext cx="604815" cy="822945"/>
          </a:xfrm>
          <a:custGeom>
            <a:avLst/>
            <a:gdLst>
              <a:gd name="T0" fmla="*/ 118 w 122"/>
              <a:gd name="T1" fmla="*/ 52 h 166"/>
              <a:gd name="T2" fmla="*/ 120 w 122"/>
              <a:gd name="T3" fmla="*/ 62 h 166"/>
              <a:gd name="T4" fmla="*/ 108 w 122"/>
              <a:gd name="T5" fmla="*/ 80 h 166"/>
              <a:gd name="T6" fmla="*/ 110 w 122"/>
              <a:gd name="T7" fmla="*/ 54 h 166"/>
              <a:gd name="T8" fmla="*/ 0 w 122"/>
              <a:gd name="T9" fmla="*/ 18 h 166"/>
              <a:gd name="T10" fmla="*/ 106 w 122"/>
              <a:gd name="T11" fmla="*/ 64 h 166"/>
              <a:gd name="T12" fmla="*/ 16 w 122"/>
              <a:gd name="T13" fmla="*/ 64 h 166"/>
              <a:gd name="T14" fmla="*/ 36 w 122"/>
              <a:gd name="T15" fmla="*/ 104 h 166"/>
              <a:gd name="T16" fmla="*/ 60 w 122"/>
              <a:gd name="T17" fmla="*/ 120 h 166"/>
              <a:gd name="T18" fmla="*/ 82 w 122"/>
              <a:gd name="T19" fmla="*/ 106 h 166"/>
              <a:gd name="T20" fmla="*/ 102 w 122"/>
              <a:gd name="T21" fmla="*/ 64 h 166"/>
              <a:gd name="T22" fmla="*/ 64 w 122"/>
              <a:gd name="T23" fmla="*/ 68 h 166"/>
              <a:gd name="T24" fmla="*/ 44 w 122"/>
              <a:gd name="T25" fmla="*/ 62 h 166"/>
              <a:gd name="T26" fmla="*/ 34 w 122"/>
              <a:gd name="T27" fmla="*/ 70 h 166"/>
              <a:gd name="T28" fmla="*/ 40 w 122"/>
              <a:gd name="T29" fmla="*/ 98 h 166"/>
              <a:gd name="T30" fmla="*/ 40 w 122"/>
              <a:gd name="T31" fmla="*/ 98 h 166"/>
              <a:gd name="T32" fmla="*/ 42 w 122"/>
              <a:gd name="T33" fmla="*/ 100 h 166"/>
              <a:gd name="T34" fmla="*/ 42 w 122"/>
              <a:gd name="T35" fmla="*/ 100 h 166"/>
              <a:gd name="T36" fmla="*/ 42 w 122"/>
              <a:gd name="T37" fmla="*/ 100 h 166"/>
              <a:gd name="T38" fmla="*/ 44 w 122"/>
              <a:gd name="T39" fmla="*/ 102 h 166"/>
              <a:gd name="T40" fmla="*/ 44 w 122"/>
              <a:gd name="T41" fmla="*/ 102 h 166"/>
              <a:gd name="T42" fmla="*/ 44 w 122"/>
              <a:gd name="T43" fmla="*/ 102 h 166"/>
              <a:gd name="T44" fmla="*/ 44 w 122"/>
              <a:gd name="T45" fmla="*/ 102 h 166"/>
              <a:gd name="T46" fmla="*/ 44 w 122"/>
              <a:gd name="T47" fmla="*/ 104 h 166"/>
              <a:gd name="T48" fmla="*/ 46 w 122"/>
              <a:gd name="T49" fmla="*/ 104 h 166"/>
              <a:gd name="T50" fmla="*/ 46 w 122"/>
              <a:gd name="T51" fmla="*/ 104 h 166"/>
              <a:gd name="T52" fmla="*/ 46 w 122"/>
              <a:gd name="T53" fmla="*/ 104 h 166"/>
              <a:gd name="T54" fmla="*/ 46 w 122"/>
              <a:gd name="T55" fmla="*/ 104 h 166"/>
              <a:gd name="T56" fmla="*/ 60 w 122"/>
              <a:gd name="T57" fmla="*/ 112 h 166"/>
              <a:gd name="T58" fmla="*/ 74 w 122"/>
              <a:gd name="T59" fmla="*/ 104 h 166"/>
              <a:gd name="T60" fmla="*/ 74 w 122"/>
              <a:gd name="T61" fmla="*/ 104 h 166"/>
              <a:gd name="T62" fmla="*/ 74 w 122"/>
              <a:gd name="T63" fmla="*/ 104 h 166"/>
              <a:gd name="T64" fmla="*/ 76 w 122"/>
              <a:gd name="T65" fmla="*/ 104 h 166"/>
              <a:gd name="T66" fmla="*/ 76 w 122"/>
              <a:gd name="T67" fmla="*/ 104 h 166"/>
              <a:gd name="T68" fmla="*/ 76 w 122"/>
              <a:gd name="T69" fmla="*/ 104 h 166"/>
              <a:gd name="T70" fmla="*/ 76 w 122"/>
              <a:gd name="T71" fmla="*/ 104 h 166"/>
              <a:gd name="T72" fmla="*/ 76 w 122"/>
              <a:gd name="T73" fmla="*/ 104 h 166"/>
              <a:gd name="T74" fmla="*/ 76 w 122"/>
              <a:gd name="T75" fmla="*/ 104 h 166"/>
              <a:gd name="T76" fmla="*/ 76 w 122"/>
              <a:gd name="T77" fmla="*/ 102 h 166"/>
              <a:gd name="T78" fmla="*/ 76 w 122"/>
              <a:gd name="T79" fmla="*/ 102 h 166"/>
              <a:gd name="T80" fmla="*/ 76 w 122"/>
              <a:gd name="T81" fmla="*/ 102 h 166"/>
              <a:gd name="T82" fmla="*/ 86 w 122"/>
              <a:gd name="T83" fmla="*/ 80 h 166"/>
              <a:gd name="T84" fmla="*/ 42 w 122"/>
              <a:gd name="T85" fmla="*/ 78 h 166"/>
              <a:gd name="T86" fmla="*/ 62 w 122"/>
              <a:gd name="T87" fmla="*/ 74 h 166"/>
              <a:gd name="T88" fmla="*/ 38 w 122"/>
              <a:gd name="T89" fmla="*/ 74 h 166"/>
              <a:gd name="T90" fmla="*/ 56 w 122"/>
              <a:gd name="T91" fmla="*/ 88 h 166"/>
              <a:gd name="T92" fmla="*/ 62 w 122"/>
              <a:gd name="T93" fmla="*/ 88 h 166"/>
              <a:gd name="T94" fmla="*/ 82 w 122"/>
              <a:gd name="T95" fmla="*/ 76 h 166"/>
              <a:gd name="T96" fmla="*/ 78 w 122"/>
              <a:gd name="T97" fmla="*/ 78 h 166"/>
              <a:gd name="T98" fmla="*/ 78 w 122"/>
              <a:gd name="T99" fmla="*/ 78 h 166"/>
              <a:gd name="T100" fmla="*/ 108 w 122"/>
              <a:gd name="T101" fmla="*/ 126 h 166"/>
              <a:gd name="T102" fmla="*/ 120 w 122"/>
              <a:gd name="T103" fmla="*/ 166 h 166"/>
              <a:gd name="T104" fmla="*/ 4 w 122"/>
              <a:gd name="T105" fmla="*/ 144 h 166"/>
              <a:gd name="T106" fmla="*/ 102 w 122"/>
              <a:gd name="T107" fmla="*/ 64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2" h="166">
                <a:moveTo>
                  <a:pt x="0" y="18"/>
                </a:moveTo>
                <a:lnTo>
                  <a:pt x="60" y="0"/>
                </a:lnTo>
                <a:lnTo>
                  <a:pt x="118" y="18"/>
                </a:lnTo>
                <a:lnTo>
                  <a:pt x="118" y="18"/>
                </a:lnTo>
                <a:lnTo>
                  <a:pt x="118" y="52"/>
                </a:lnTo>
                <a:lnTo>
                  <a:pt x="118" y="52"/>
                </a:lnTo>
                <a:lnTo>
                  <a:pt x="120" y="54"/>
                </a:lnTo>
                <a:lnTo>
                  <a:pt x="122" y="58"/>
                </a:lnTo>
                <a:lnTo>
                  <a:pt x="122" y="58"/>
                </a:lnTo>
                <a:lnTo>
                  <a:pt x="120" y="62"/>
                </a:lnTo>
                <a:lnTo>
                  <a:pt x="122" y="80"/>
                </a:lnTo>
                <a:lnTo>
                  <a:pt x="114" y="80"/>
                </a:lnTo>
                <a:lnTo>
                  <a:pt x="114" y="74"/>
                </a:lnTo>
                <a:lnTo>
                  <a:pt x="110" y="80"/>
                </a:lnTo>
                <a:lnTo>
                  <a:pt x="108" y="80"/>
                </a:lnTo>
                <a:lnTo>
                  <a:pt x="112" y="62"/>
                </a:lnTo>
                <a:lnTo>
                  <a:pt x="112" y="62"/>
                </a:lnTo>
                <a:lnTo>
                  <a:pt x="110" y="58"/>
                </a:lnTo>
                <a:lnTo>
                  <a:pt x="110" y="58"/>
                </a:lnTo>
                <a:lnTo>
                  <a:pt x="110" y="54"/>
                </a:lnTo>
                <a:lnTo>
                  <a:pt x="114" y="52"/>
                </a:lnTo>
                <a:lnTo>
                  <a:pt x="114" y="30"/>
                </a:lnTo>
                <a:lnTo>
                  <a:pt x="0" y="30"/>
                </a:lnTo>
                <a:lnTo>
                  <a:pt x="0" y="18"/>
                </a:lnTo>
                <a:lnTo>
                  <a:pt x="0" y="18"/>
                </a:lnTo>
                <a:close/>
                <a:moveTo>
                  <a:pt x="102" y="64"/>
                </a:moveTo>
                <a:lnTo>
                  <a:pt x="102" y="62"/>
                </a:lnTo>
                <a:lnTo>
                  <a:pt x="102" y="62"/>
                </a:lnTo>
                <a:lnTo>
                  <a:pt x="102" y="62"/>
                </a:lnTo>
                <a:lnTo>
                  <a:pt x="106" y="64"/>
                </a:lnTo>
                <a:lnTo>
                  <a:pt x="106" y="64"/>
                </a:lnTo>
                <a:lnTo>
                  <a:pt x="106" y="36"/>
                </a:lnTo>
                <a:lnTo>
                  <a:pt x="16" y="36"/>
                </a:lnTo>
                <a:lnTo>
                  <a:pt x="16" y="64"/>
                </a:lnTo>
                <a:lnTo>
                  <a:pt x="16" y="64"/>
                </a:lnTo>
                <a:lnTo>
                  <a:pt x="20" y="62"/>
                </a:lnTo>
                <a:lnTo>
                  <a:pt x="20" y="64"/>
                </a:lnTo>
                <a:lnTo>
                  <a:pt x="20" y="64"/>
                </a:lnTo>
                <a:lnTo>
                  <a:pt x="16" y="104"/>
                </a:lnTo>
                <a:lnTo>
                  <a:pt x="36" y="104"/>
                </a:lnTo>
                <a:lnTo>
                  <a:pt x="36" y="104"/>
                </a:lnTo>
                <a:lnTo>
                  <a:pt x="42" y="110"/>
                </a:lnTo>
                <a:lnTo>
                  <a:pt x="48" y="114"/>
                </a:lnTo>
                <a:lnTo>
                  <a:pt x="60" y="120"/>
                </a:lnTo>
                <a:lnTo>
                  <a:pt x="60" y="120"/>
                </a:lnTo>
                <a:lnTo>
                  <a:pt x="62" y="120"/>
                </a:lnTo>
                <a:lnTo>
                  <a:pt x="62" y="120"/>
                </a:lnTo>
                <a:lnTo>
                  <a:pt x="72" y="116"/>
                </a:lnTo>
                <a:lnTo>
                  <a:pt x="82" y="106"/>
                </a:lnTo>
                <a:lnTo>
                  <a:pt x="82" y="106"/>
                </a:lnTo>
                <a:lnTo>
                  <a:pt x="84" y="104"/>
                </a:lnTo>
                <a:lnTo>
                  <a:pt x="106" y="104"/>
                </a:lnTo>
                <a:lnTo>
                  <a:pt x="102" y="64"/>
                </a:lnTo>
                <a:lnTo>
                  <a:pt x="102" y="64"/>
                </a:lnTo>
                <a:lnTo>
                  <a:pt x="102" y="64"/>
                </a:lnTo>
                <a:close/>
                <a:moveTo>
                  <a:pt x="86" y="62"/>
                </a:moveTo>
                <a:lnTo>
                  <a:pt x="86" y="62"/>
                </a:lnTo>
                <a:lnTo>
                  <a:pt x="80" y="62"/>
                </a:lnTo>
                <a:lnTo>
                  <a:pt x="80" y="62"/>
                </a:lnTo>
                <a:lnTo>
                  <a:pt x="64" y="68"/>
                </a:lnTo>
                <a:lnTo>
                  <a:pt x="64" y="68"/>
                </a:lnTo>
                <a:lnTo>
                  <a:pt x="46" y="70"/>
                </a:lnTo>
                <a:lnTo>
                  <a:pt x="46" y="66"/>
                </a:lnTo>
                <a:lnTo>
                  <a:pt x="46" y="62"/>
                </a:lnTo>
                <a:lnTo>
                  <a:pt x="44" y="62"/>
                </a:lnTo>
                <a:lnTo>
                  <a:pt x="42" y="66"/>
                </a:lnTo>
                <a:lnTo>
                  <a:pt x="42" y="66"/>
                </a:lnTo>
                <a:lnTo>
                  <a:pt x="40" y="70"/>
                </a:lnTo>
                <a:lnTo>
                  <a:pt x="40" y="70"/>
                </a:lnTo>
                <a:lnTo>
                  <a:pt x="34" y="70"/>
                </a:lnTo>
                <a:lnTo>
                  <a:pt x="34" y="70"/>
                </a:lnTo>
                <a:lnTo>
                  <a:pt x="36" y="86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0" y="98"/>
                </a:lnTo>
                <a:lnTo>
                  <a:pt x="42" y="98"/>
                </a:lnTo>
                <a:lnTo>
                  <a:pt x="42" y="98"/>
                </a:lnTo>
                <a:lnTo>
                  <a:pt x="42" y="98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0"/>
                </a:lnTo>
                <a:lnTo>
                  <a:pt x="42" y="102"/>
                </a:lnTo>
                <a:lnTo>
                  <a:pt x="42" y="102"/>
                </a:lnTo>
                <a:lnTo>
                  <a:pt x="42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2"/>
                </a:lnTo>
                <a:lnTo>
                  <a:pt x="44" y="104"/>
                </a:lnTo>
                <a:lnTo>
                  <a:pt x="44" y="104"/>
                </a:lnTo>
                <a:lnTo>
                  <a:pt x="44" y="104"/>
                </a:lnTo>
                <a:lnTo>
                  <a:pt x="44" y="104"/>
                </a:lnTo>
                <a:lnTo>
                  <a:pt x="44" y="104"/>
                </a:lnTo>
                <a:lnTo>
                  <a:pt x="44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46" y="104"/>
                </a:lnTo>
                <a:lnTo>
                  <a:pt x="54" y="110"/>
                </a:lnTo>
                <a:lnTo>
                  <a:pt x="60" y="112"/>
                </a:lnTo>
                <a:lnTo>
                  <a:pt x="60" y="112"/>
                </a:lnTo>
                <a:lnTo>
                  <a:pt x="68" y="110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4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4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76" y="102"/>
                </a:lnTo>
                <a:lnTo>
                  <a:pt x="82" y="92"/>
                </a:lnTo>
                <a:lnTo>
                  <a:pt x="86" y="80"/>
                </a:lnTo>
                <a:lnTo>
                  <a:pt x="86" y="80"/>
                </a:lnTo>
                <a:lnTo>
                  <a:pt x="86" y="72"/>
                </a:lnTo>
                <a:lnTo>
                  <a:pt x="86" y="62"/>
                </a:lnTo>
                <a:lnTo>
                  <a:pt x="86" y="62"/>
                </a:lnTo>
                <a:close/>
                <a:moveTo>
                  <a:pt x="58" y="78"/>
                </a:moveTo>
                <a:lnTo>
                  <a:pt x="42" y="78"/>
                </a:lnTo>
                <a:lnTo>
                  <a:pt x="44" y="86"/>
                </a:lnTo>
                <a:lnTo>
                  <a:pt x="56" y="86"/>
                </a:lnTo>
                <a:lnTo>
                  <a:pt x="58" y="78"/>
                </a:lnTo>
                <a:lnTo>
                  <a:pt x="58" y="78"/>
                </a:lnTo>
                <a:close/>
                <a:moveTo>
                  <a:pt x="62" y="74"/>
                </a:moveTo>
                <a:lnTo>
                  <a:pt x="60" y="74"/>
                </a:lnTo>
                <a:lnTo>
                  <a:pt x="60" y="74"/>
                </a:lnTo>
                <a:lnTo>
                  <a:pt x="58" y="74"/>
                </a:lnTo>
                <a:lnTo>
                  <a:pt x="40" y="74"/>
                </a:lnTo>
                <a:lnTo>
                  <a:pt x="38" y="74"/>
                </a:lnTo>
                <a:lnTo>
                  <a:pt x="38" y="76"/>
                </a:lnTo>
                <a:lnTo>
                  <a:pt x="40" y="88"/>
                </a:lnTo>
                <a:lnTo>
                  <a:pt x="40" y="88"/>
                </a:lnTo>
                <a:lnTo>
                  <a:pt x="42" y="88"/>
                </a:lnTo>
                <a:lnTo>
                  <a:pt x="56" y="88"/>
                </a:lnTo>
                <a:lnTo>
                  <a:pt x="58" y="88"/>
                </a:lnTo>
                <a:lnTo>
                  <a:pt x="58" y="88"/>
                </a:lnTo>
                <a:lnTo>
                  <a:pt x="60" y="82"/>
                </a:lnTo>
                <a:lnTo>
                  <a:pt x="62" y="88"/>
                </a:lnTo>
                <a:lnTo>
                  <a:pt x="62" y="88"/>
                </a:lnTo>
                <a:lnTo>
                  <a:pt x="64" y="88"/>
                </a:lnTo>
                <a:lnTo>
                  <a:pt x="80" y="88"/>
                </a:lnTo>
                <a:lnTo>
                  <a:pt x="82" y="88"/>
                </a:lnTo>
                <a:lnTo>
                  <a:pt x="82" y="88"/>
                </a:lnTo>
                <a:lnTo>
                  <a:pt x="82" y="76"/>
                </a:lnTo>
                <a:lnTo>
                  <a:pt x="82" y="74"/>
                </a:lnTo>
                <a:lnTo>
                  <a:pt x="80" y="74"/>
                </a:lnTo>
                <a:lnTo>
                  <a:pt x="62" y="74"/>
                </a:lnTo>
                <a:lnTo>
                  <a:pt x="62" y="74"/>
                </a:lnTo>
                <a:close/>
                <a:moveTo>
                  <a:pt x="78" y="78"/>
                </a:moveTo>
                <a:lnTo>
                  <a:pt x="62" y="78"/>
                </a:lnTo>
                <a:lnTo>
                  <a:pt x="66" y="86"/>
                </a:lnTo>
                <a:lnTo>
                  <a:pt x="78" y="86"/>
                </a:lnTo>
                <a:lnTo>
                  <a:pt x="78" y="78"/>
                </a:lnTo>
                <a:lnTo>
                  <a:pt x="78" y="78"/>
                </a:lnTo>
                <a:close/>
                <a:moveTo>
                  <a:pt x="14" y="126"/>
                </a:moveTo>
                <a:lnTo>
                  <a:pt x="46" y="122"/>
                </a:lnTo>
                <a:lnTo>
                  <a:pt x="62" y="148"/>
                </a:lnTo>
                <a:lnTo>
                  <a:pt x="76" y="122"/>
                </a:lnTo>
                <a:lnTo>
                  <a:pt x="108" y="126"/>
                </a:lnTo>
                <a:lnTo>
                  <a:pt x="108" y="126"/>
                </a:lnTo>
                <a:lnTo>
                  <a:pt x="114" y="136"/>
                </a:lnTo>
                <a:lnTo>
                  <a:pt x="118" y="144"/>
                </a:lnTo>
                <a:lnTo>
                  <a:pt x="120" y="156"/>
                </a:lnTo>
                <a:lnTo>
                  <a:pt x="120" y="166"/>
                </a:lnTo>
                <a:lnTo>
                  <a:pt x="120" y="166"/>
                </a:lnTo>
                <a:lnTo>
                  <a:pt x="2" y="166"/>
                </a:lnTo>
                <a:lnTo>
                  <a:pt x="2" y="166"/>
                </a:lnTo>
                <a:lnTo>
                  <a:pt x="2" y="156"/>
                </a:lnTo>
                <a:lnTo>
                  <a:pt x="4" y="144"/>
                </a:lnTo>
                <a:lnTo>
                  <a:pt x="8" y="136"/>
                </a:lnTo>
                <a:lnTo>
                  <a:pt x="14" y="126"/>
                </a:lnTo>
                <a:lnTo>
                  <a:pt x="14" y="126"/>
                </a:lnTo>
                <a:close/>
                <a:moveTo>
                  <a:pt x="102" y="64"/>
                </a:moveTo>
                <a:lnTo>
                  <a:pt x="102" y="64"/>
                </a:lnTo>
                <a:lnTo>
                  <a:pt x="102" y="6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42"/>
          <p:cNvSpPr>
            <a:spLocks noEditPoints="1"/>
          </p:cNvSpPr>
          <p:nvPr/>
        </p:nvSpPr>
        <p:spPr bwMode="auto">
          <a:xfrm>
            <a:off x="1393049" y="1544274"/>
            <a:ext cx="654392" cy="773370"/>
          </a:xfrm>
          <a:custGeom>
            <a:avLst/>
            <a:gdLst>
              <a:gd name="T0" fmla="*/ 36 w 132"/>
              <a:gd name="T1" fmla="*/ 118 h 156"/>
              <a:gd name="T2" fmla="*/ 2 w 132"/>
              <a:gd name="T3" fmla="*/ 72 h 156"/>
              <a:gd name="T4" fmla="*/ 26 w 132"/>
              <a:gd name="T5" fmla="*/ 12 h 156"/>
              <a:gd name="T6" fmla="*/ 70 w 132"/>
              <a:gd name="T7" fmla="*/ 0 h 156"/>
              <a:gd name="T8" fmla="*/ 118 w 132"/>
              <a:gd name="T9" fmla="*/ 22 h 156"/>
              <a:gd name="T10" fmla="*/ 124 w 132"/>
              <a:gd name="T11" fmla="*/ 42 h 156"/>
              <a:gd name="T12" fmla="*/ 126 w 132"/>
              <a:gd name="T13" fmla="*/ 98 h 156"/>
              <a:gd name="T14" fmla="*/ 118 w 132"/>
              <a:gd name="T15" fmla="*/ 128 h 156"/>
              <a:gd name="T16" fmla="*/ 34 w 132"/>
              <a:gd name="T17" fmla="*/ 42 h 156"/>
              <a:gd name="T18" fmla="*/ 62 w 132"/>
              <a:gd name="T19" fmla="*/ 72 h 156"/>
              <a:gd name="T20" fmla="*/ 62 w 132"/>
              <a:gd name="T21" fmla="*/ 62 h 156"/>
              <a:gd name="T22" fmla="*/ 50 w 132"/>
              <a:gd name="T23" fmla="*/ 44 h 156"/>
              <a:gd name="T24" fmla="*/ 54 w 132"/>
              <a:gd name="T25" fmla="*/ 42 h 156"/>
              <a:gd name="T26" fmla="*/ 60 w 132"/>
              <a:gd name="T27" fmla="*/ 40 h 156"/>
              <a:gd name="T28" fmla="*/ 66 w 132"/>
              <a:gd name="T29" fmla="*/ 38 h 156"/>
              <a:gd name="T30" fmla="*/ 72 w 132"/>
              <a:gd name="T31" fmla="*/ 58 h 156"/>
              <a:gd name="T32" fmla="*/ 78 w 132"/>
              <a:gd name="T33" fmla="*/ 56 h 156"/>
              <a:gd name="T34" fmla="*/ 74 w 132"/>
              <a:gd name="T35" fmla="*/ 24 h 156"/>
              <a:gd name="T36" fmla="*/ 48 w 132"/>
              <a:gd name="T37" fmla="*/ 22 h 156"/>
              <a:gd name="T38" fmla="*/ 34 w 132"/>
              <a:gd name="T39" fmla="*/ 42 h 156"/>
              <a:gd name="T40" fmla="*/ 76 w 132"/>
              <a:gd name="T41" fmla="*/ 38 h 156"/>
              <a:gd name="T42" fmla="*/ 74 w 132"/>
              <a:gd name="T43" fmla="*/ 42 h 156"/>
              <a:gd name="T44" fmla="*/ 72 w 132"/>
              <a:gd name="T45" fmla="*/ 88 h 156"/>
              <a:gd name="T46" fmla="*/ 86 w 132"/>
              <a:gd name="T47" fmla="*/ 76 h 156"/>
              <a:gd name="T48" fmla="*/ 78 w 132"/>
              <a:gd name="T49" fmla="*/ 80 h 156"/>
              <a:gd name="T50" fmla="*/ 62 w 132"/>
              <a:gd name="T51" fmla="*/ 82 h 156"/>
              <a:gd name="T52" fmla="*/ 68 w 132"/>
              <a:gd name="T53" fmla="*/ 90 h 156"/>
              <a:gd name="T54" fmla="*/ 76 w 132"/>
              <a:gd name="T55" fmla="*/ 94 h 156"/>
              <a:gd name="T56" fmla="*/ 88 w 132"/>
              <a:gd name="T57" fmla="*/ 82 h 156"/>
              <a:gd name="T58" fmla="*/ 88 w 132"/>
              <a:gd name="T59" fmla="*/ 92 h 156"/>
              <a:gd name="T60" fmla="*/ 94 w 132"/>
              <a:gd name="T61" fmla="*/ 82 h 156"/>
              <a:gd name="T62" fmla="*/ 88 w 132"/>
              <a:gd name="T63" fmla="*/ 74 h 156"/>
              <a:gd name="T64" fmla="*/ 86 w 132"/>
              <a:gd name="T65" fmla="*/ 66 h 156"/>
              <a:gd name="T66" fmla="*/ 84 w 132"/>
              <a:gd name="T67" fmla="*/ 28 h 156"/>
              <a:gd name="T68" fmla="*/ 54 w 132"/>
              <a:gd name="T69" fmla="*/ 12 h 156"/>
              <a:gd name="T70" fmla="*/ 26 w 132"/>
              <a:gd name="T71" fmla="*/ 34 h 156"/>
              <a:gd name="T72" fmla="*/ 46 w 132"/>
              <a:gd name="T73" fmla="*/ 68 h 156"/>
              <a:gd name="T74" fmla="*/ 58 w 132"/>
              <a:gd name="T75" fmla="*/ 82 h 156"/>
              <a:gd name="T76" fmla="*/ 64 w 132"/>
              <a:gd name="T77" fmla="*/ 92 h 156"/>
              <a:gd name="T78" fmla="*/ 70 w 132"/>
              <a:gd name="T79" fmla="*/ 98 h 156"/>
              <a:gd name="T80" fmla="*/ 84 w 132"/>
              <a:gd name="T81" fmla="*/ 100 h 156"/>
              <a:gd name="T82" fmla="*/ 64 w 132"/>
              <a:gd name="T83" fmla="*/ 64 h 156"/>
              <a:gd name="T84" fmla="*/ 64 w 132"/>
              <a:gd name="T85" fmla="*/ 70 h 156"/>
              <a:gd name="T86" fmla="*/ 70 w 132"/>
              <a:gd name="T87" fmla="*/ 68 h 156"/>
              <a:gd name="T88" fmla="*/ 70 w 132"/>
              <a:gd name="T89" fmla="*/ 68 h 156"/>
              <a:gd name="T90" fmla="*/ 68 w 132"/>
              <a:gd name="T91" fmla="*/ 60 h 156"/>
              <a:gd name="T92" fmla="*/ 58 w 132"/>
              <a:gd name="T93" fmla="*/ 52 h 156"/>
              <a:gd name="T94" fmla="*/ 66 w 132"/>
              <a:gd name="T95" fmla="*/ 62 h 156"/>
              <a:gd name="T96" fmla="*/ 76 w 132"/>
              <a:gd name="T97" fmla="*/ 66 h 156"/>
              <a:gd name="T98" fmla="*/ 70 w 132"/>
              <a:gd name="T99" fmla="*/ 60 h 156"/>
              <a:gd name="T100" fmla="*/ 58 w 132"/>
              <a:gd name="T101" fmla="*/ 56 h 156"/>
              <a:gd name="T102" fmla="*/ 66 w 132"/>
              <a:gd name="T103" fmla="*/ 46 h 156"/>
              <a:gd name="T104" fmla="*/ 70 w 132"/>
              <a:gd name="T105" fmla="*/ 56 h 156"/>
              <a:gd name="T106" fmla="*/ 62 w 132"/>
              <a:gd name="T107" fmla="*/ 40 h 156"/>
              <a:gd name="T108" fmla="*/ 58 w 132"/>
              <a:gd name="T109" fmla="*/ 42 h 156"/>
              <a:gd name="T110" fmla="*/ 56 w 132"/>
              <a:gd name="T111" fmla="*/ 44 h 156"/>
              <a:gd name="T112" fmla="*/ 50 w 132"/>
              <a:gd name="T113" fmla="*/ 4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32" h="156">
                <a:moveTo>
                  <a:pt x="38" y="156"/>
                </a:moveTo>
                <a:lnTo>
                  <a:pt x="38" y="156"/>
                </a:lnTo>
                <a:lnTo>
                  <a:pt x="38" y="138"/>
                </a:lnTo>
                <a:lnTo>
                  <a:pt x="38" y="128"/>
                </a:lnTo>
                <a:lnTo>
                  <a:pt x="36" y="118"/>
                </a:lnTo>
                <a:lnTo>
                  <a:pt x="36" y="118"/>
                </a:lnTo>
                <a:lnTo>
                  <a:pt x="26" y="112"/>
                </a:lnTo>
                <a:lnTo>
                  <a:pt x="18" y="106"/>
                </a:lnTo>
                <a:lnTo>
                  <a:pt x="12" y="98"/>
                </a:lnTo>
                <a:lnTo>
                  <a:pt x="8" y="90"/>
                </a:lnTo>
                <a:lnTo>
                  <a:pt x="4" y="82"/>
                </a:lnTo>
                <a:lnTo>
                  <a:pt x="2" y="72"/>
                </a:lnTo>
                <a:lnTo>
                  <a:pt x="0" y="64"/>
                </a:lnTo>
                <a:lnTo>
                  <a:pt x="2" y="56"/>
                </a:lnTo>
                <a:lnTo>
                  <a:pt x="6" y="38"/>
                </a:lnTo>
                <a:lnTo>
                  <a:pt x="14" y="24"/>
                </a:lnTo>
                <a:lnTo>
                  <a:pt x="20" y="18"/>
                </a:lnTo>
                <a:lnTo>
                  <a:pt x="26" y="12"/>
                </a:lnTo>
                <a:lnTo>
                  <a:pt x="32" y="8"/>
                </a:lnTo>
                <a:lnTo>
                  <a:pt x="42" y="4"/>
                </a:lnTo>
                <a:lnTo>
                  <a:pt x="42" y="4"/>
                </a:lnTo>
                <a:lnTo>
                  <a:pt x="50" y="2"/>
                </a:lnTo>
                <a:lnTo>
                  <a:pt x="60" y="0"/>
                </a:lnTo>
                <a:lnTo>
                  <a:pt x="70" y="0"/>
                </a:lnTo>
                <a:lnTo>
                  <a:pt x="80" y="2"/>
                </a:lnTo>
                <a:lnTo>
                  <a:pt x="90" y="4"/>
                </a:lnTo>
                <a:lnTo>
                  <a:pt x="100" y="8"/>
                </a:lnTo>
                <a:lnTo>
                  <a:pt x="110" y="14"/>
                </a:lnTo>
                <a:lnTo>
                  <a:pt x="118" y="22"/>
                </a:lnTo>
                <a:lnTo>
                  <a:pt x="118" y="22"/>
                </a:lnTo>
                <a:lnTo>
                  <a:pt x="126" y="30"/>
                </a:lnTo>
                <a:lnTo>
                  <a:pt x="128" y="36"/>
                </a:lnTo>
                <a:lnTo>
                  <a:pt x="128" y="40"/>
                </a:lnTo>
                <a:lnTo>
                  <a:pt x="126" y="40"/>
                </a:lnTo>
                <a:lnTo>
                  <a:pt x="124" y="42"/>
                </a:lnTo>
                <a:lnTo>
                  <a:pt x="124" y="42"/>
                </a:lnTo>
                <a:lnTo>
                  <a:pt x="128" y="66"/>
                </a:lnTo>
                <a:lnTo>
                  <a:pt x="128" y="66"/>
                </a:lnTo>
                <a:lnTo>
                  <a:pt x="126" y="68"/>
                </a:lnTo>
                <a:lnTo>
                  <a:pt x="124" y="70"/>
                </a:lnTo>
                <a:lnTo>
                  <a:pt x="132" y="96"/>
                </a:lnTo>
                <a:lnTo>
                  <a:pt x="126" y="98"/>
                </a:lnTo>
                <a:lnTo>
                  <a:pt x="126" y="98"/>
                </a:lnTo>
                <a:lnTo>
                  <a:pt x="126" y="110"/>
                </a:lnTo>
                <a:lnTo>
                  <a:pt x="126" y="122"/>
                </a:lnTo>
                <a:lnTo>
                  <a:pt x="126" y="122"/>
                </a:lnTo>
                <a:lnTo>
                  <a:pt x="124" y="126"/>
                </a:lnTo>
                <a:lnTo>
                  <a:pt x="118" y="128"/>
                </a:lnTo>
                <a:lnTo>
                  <a:pt x="96" y="130"/>
                </a:lnTo>
                <a:lnTo>
                  <a:pt x="96" y="156"/>
                </a:lnTo>
                <a:lnTo>
                  <a:pt x="38" y="156"/>
                </a:lnTo>
                <a:lnTo>
                  <a:pt x="38" y="156"/>
                </a:lnTo>
                <a:close/>
                <a:moveTo>
                  <a:pt x="34" y="42"/>
                </a:moveTo>
                <a:lnTo>
                  <a:pt x="34" y="42"/>
                </a:lnTo>
                <a:lnTo>
                  <a:pt x="36" y="50"/>
                </a:lnTo>
                <a:lnTo>
                  <a:pt x="40" y="54"/>
                </a:lnTo>
                <a:lnTo>
                  <a:pt x="50" y="62"/>
                </a:lnTo>
                <a:lnTo>
                  <a:pt x="50" y="62"/>
                </a:lnTo>
                <a:lnTo>
                  <a:pt x="56" y="66"/>
                </a:lnTo>
                <a:lnTo>
                  <a:pt x="62" y="72"/>
                </a:lnTo>
                <a:lnTo>
                  <a:pt x="62" y="72"/>
                </a:lnTo>
                <a:lnTo>
                  <a:pt x="60" y="68"/>
                </a:lnTo>
                <a:lnTo>
                  <a:pt x="60" y="68"/>
                </a:lnTo>
                <a:lnTo>
                  <a:pt x="60" y="64"/>
                </a:lnTo>
                <a:lnTo>
                  <a:pt x="60" y="64"/>
                </a:lnTo>
                <a:lnTo>
                  <a:pt x="62" y="62"/>
                </a:lnTo>
                <a:lnTo>
                  <a:pt x="48" y="48"/>
                </a:lnTo>
                <a:lnTo>
                  <a:pt x="48" y="46"/>
                </a:lnTo>
                <a:lnTo>
                  <a:pt x="48" y="46"/>
                </a:lnTo>
                <a:lnTo>
                  <a:pt x="48" y="46"/>
                </a:lnTo>
                <a:lnTo>
                  <a:pt x="50" y="44"/>
                </a:lnTo>
                <a:lnTo>
                  <a:pt x="50" y="44"/>
                </a:lnTo>
                <a:lnTo>
                  <a:pt x="52" y="42"/>
                </a:lnTo>
                <a:lnTo>
                  <a:pt x="52" y="42"/>
                </a:lnTo>
                <a:lnTo>
                  <a:pt x="52" y="42"/>
                </a:lnTo>
                <a:lnTo>
                  <a:pt x="52" y="42"/>
                </a:lnTo>
                <a:lnTo>
                  <a:pt x="54" y="42"/>
                </a:lnTo>
                <a:lnTo>
                  <a:pt x="54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60" y="40"/>
                </a:lnTo>
                <a:lnTo>
                  <a:pt x="60" y="40"/>
                </a:lnTo>
                <a:lnTo>
                  <a:pt x="62" y="38"/>
                </a:lnTo>
                <a:lnTo>
                  <a:pt x="62" y="38"/>
                </a:lnTo>
                <a:lnTo>
                  <a:pt x="62" y="38"/>
                </a:lnTo>
                <a:lnTo>
                  <a:pt x="62" y="38"/>
                </a:lnTo>
                <a:lnTo>
                  <a:pt x="66" y="38"/>
                </a:lnTo>
                <a:lnTo>
                  <a:pt x="66" y="38"/>
                </a:lnTo>
                <a:lnTo>
                  <a:pt x="68" y="38"/>
                </a:lnTo>
                <a:lnTo>
                  <a:pt x="68" y="36"/>
                </a:lnTo>
                <a:lnTo>
                  <a:pt x="68" y="38"/>
                </a:lnTo>
                <a:lnTo>
                  <a:pt x="70" y="58"/>
                </a:lnTo>
                <a:lnTo>
                  <a:pt x="70" y="58"/>
                </a:lnTo>
                <a:lnTo>
                  <a:pt x="72" y="58"/>
                </a:lnTo>
                <a:lnTo>
                  <a:pt x="72" y="58"/>
                </a:lnTo>
                <a:lnTo>
                  <a:pt x="72" y="58"/>
                </a:lnTo>
                <a:lnTo>
                  <a:pt x="76" y="60"/>
                </a:lnTo>
                <a:lnTo>
                  <a:pt x="78" y="64"/>
                </a:lnTo>
                <a:lnTo>
                  <a:pt x="78" y="64"/>
                </a:lnTo>
                <a:lnTo>
                  <a:pt x="78" y="56"/>
                </a:lnTo>
                <a:lnTo>
                  <a:pt x="78" y="48"/>
                </a:lnTo>
                <a:lnTo>
                  <a:pt x="78" y="48"/>
                </a:lnTo>
                <a:lnTo>
                  <a:pt x="78" y="36"/>
                </a:lnTo>
                <a:lnTo>
                  <a:pt x="78" y="30"/>
                </a:lnTo>
                <a:lnTo>
                  <a:pt x="74" y="24"/>
                </a:lnTo>
                <a:lnTo>
                  <a:pt x="74" y="24"/>
                </a:lnTo>
                <a:lnTo>
                  <a:pt x="68" y="20"/>
                </a:lnTo>
                <a:lnTo>
                  <a:pt x="62" y="18"/>
                </a:lnTo>
                <a:lnTo>
                  <a:pt x="62" y="18"/>
                </a:lnTo>
                <a:lnTo>
                  <a:pt x="56" y="20"/>
                </a:lnTo>
                <a:lnTo>
                  <a:pt x="48" y="22"/>
                </a:lnTo>
                <a:lnTo>
                  <a:pt x="48" y="22"/>
                </a:lnTo>
                <a:lnTo>
                  <a:pt x="42" y="26"/>
                </a:lnTo>
                <a:lnTo>
                  <a:pt x="36" y="30"/>
                </a:lnTo>
                <a:lnTo>
                  <a:pt x="36" y="30"/>
                </a:lnTo>
                <a:lnTo>
                  <a:pt x="34" y="36"/>
                </a:lnTo>
                <a:lnTo>
                  <a:pt x="34" y="42"/>
                </a:lnTo>
                <a:lnTo>
                  <a:pt x="34" y="42"/>
                </a:lnTo>
                <a:close/>
                <a:moveTo>
                  <a:pt x="70" y="24"/>
                </a:moveTo>
                <a:lnTo>
                  <a:pt x="70" y="24"/>
                </a:lnTo>
                <a:lnTo>
                  <a:pt x="72" y="32"/>
                </a:lnTo>
                <a:lnTo>
                  <a:pt x="74" y="38"/>
                </a:lnTo>
                <a:lnTo>
                  <a:pt x="76" y="38"/>
                </a:lnTo>
                <a:lnTo>
                  <a:pt x="76" y="38"/>
                </a:lnTo>
                <a:lnTo>
                  <a:pt x="76" y="30"/>
                </a:lnTo>
                <a:lnTo>
                  <a:pt x="70" y="24"/>
                </a:lnTo>
                <a:lnTo>
                  <a:pt x="70" y="24"/>
                </a:lnTo>
                <a:close/>
                <a:moveTo>
                  <a:pt x="76" y="42"/>
                </a:moveTo>
                <a:lnTo>
                  <a:pt x="74" y="42"/>
                </a:lnTo>
                <a:lnTo>
                  <a:pt x="74" y="42"/>
                </a:lnTo>
                <a:lnTo>
                  <a:pt x="74" y="48"/>
                </a:lnTo>
                <a:lnTo>
                  <a:pt x="74" y="48"/>
                </a:lnTo>
                <a:lnTo>
                  <a:pt x="76" y="42"/>
                </a:lnTo>
                <a:lnTo>
                  <a:pt x="76" y="42"/>
                </a:lnTo>
                <a:close/>
                <a:moveTo>
                  <a:pt x="72" y="88"/>
                </a:moveTo>
                <a:lnTo>
                  <a:pt x="72" y="88"/>
                </a:lnTo>
                <a:lnTo>
                  <a:pt x="80" y="84"/>
                </a:lnTo>
                <a:lnTo>
                  <a:pt x="80" y="84"/>
                </a:lnTo>
                <a:lnTo>
                  <a:pt x="88" y="80"/>
                </a:lnTo>
                <a:lnTo>
                  <a:pt x="88" y="78"/>
                </a:lnTo>
                <a:lnTo>
                  <a:pt x="86" y="76"/>
                </a:lnTo>
                <a:lnTo>
                  <a:pt x="86" y="76"/>
                </a:lnTo>
                <a:lnTo>
                  <a:pt x="78" y="82"/>
                </a:lnTo>
                <a:lnTo>
                  <a:pt x="78" y="82"/>
                </a:lnTo>
                <a:lnTo>
                  <a:pt x="70" y="84"/>
                </a:lnTo>
                <a:lnTo>
                  <a:pt x="68" y="82"/>
                </a:lnTo>
                <a:lnTo>
                  <a:pt x="68" y="82"/>
                </a:lnTo>
                <a:lnTo>
                  <a:pt x="78" y="80"/>
                </a:lnTo>
                <a:lnTo>
                  <a:pt x="78" y="80"/>
                </a:lnTo>
                <a:lnTo>
                  <a:pt x="86" y="74"/>
                </a:lnTo>
                <a:lnTo>
                  <a:pt x="86" y="74"/>
                </a:lnTo>
                <a:lnTo>
                  <a:pt x="86" y="72"/>
                </a:lnTo>
                <a:lnTo>
                  <a:pt x="84" y="72"/>
                </a:lnTo>
                <a:lnTo>
                  <a:pt x="62" y="82"/>
                </a:lnTo>
                <a:lnTo>
                  <a:pt x="62" y="82"/>
                </a:lnTo>
                <a:lnTo>
                  <a:pt x="64" y="84"/>
                </a:lnTo>
                <a:lnTo>
                  <a:pt x="66" y="84"/>
                </a:lnTo>
                <a:lnTo>
                  <a:pt x="64" y="86"/>
                </a:lnTo>
                <a:lnTo>
                  <a:pt x="64" y="88"/>
                </a:lnTo>
                <a:lnTo>
                  <a:pt x="68" y="90"/>
                </a:lnTo>
                <a:lnTo>
                  <a:pt x="68" y="90"/>
                </a:lnTo>
                <a:lnTo>
                  <a:pt x="68" y="92"/>
                </a:lnTo>
                <a:lnTo>
                  <a:pt x="68" y="94"/>
                </a:lnTo>
                <a:lnTo>
                  <a:pt x="70" y="96"/>
                </a:lnTo>
                <a:lnTo>
                  <a:pt x="70" y="96"/>
                </a:lnTo>
                <a:lnTo>
                  <a:pt x="76" y="94"/>
                </a:lnTo>
                <a:lnTo>
                  <a:pt x="80" y="92"/>
                </a:lnTo>
                <a:lnTo>
                  <a:pt x="80" y="92"/>
                </a:lnTo>
                <a:lnTo>
                  <a:pt x="90" y="86"/>
                </a:lnTo>
                <a:lnTo>
                  <a:pt x="90" y="82"/>
                </a:lnTo>
                <a:lnTo>
                  <a:pt x="88" y="82"/>
                </a:lnTo>
                <a:lnTo>
                  <a:pt x="88" y="82"/>
                </a:lnTo>
                <a:lnTo>
                  <a:pt x="80" y="86"/>
                </a:lnTo>
                <a:lnTo>
                  <a:pt x="80" y="86"/>
                </a:lnTo>
                <a:lnTo>
                  <a:pt x="72" y="90"/>
                </a:lnTo>
                <a:lnTo>
                  <a:pt x="72" y="88"/>
                </a:lnTo>
                <a:lnTo>
                  <a:pt x="72" y="88"/>
                </a:lnTo>
                <a:close/>
                <a:moveTo>
                  <a:pt x="88" y="92"/>
                </a:moveTo>
                <a:lnTo>
                  <a:pt x="88" y="92"/>
                </a:lnTo>
                <a:lnTo>
                  <a:pt x="92" y="88"/>
                </a:lnTo>
                <a:lnTo>
                  <a:pt x="94" y="86"/>
                </a:lnTo>
                <a:lnTo>
                  <a:pt x="94" y="86"/>
                </a:lnTo>
                <a:lnTo>
                  <a:pt x="94" y="82"/>
                </a:lnTo>
                <a:lnTo>
                  <a:pt x="94" y="82"/>
                </a:lnTo>
                <a:lnTo>
                  <a:pt x="92" y="80"/>
                </a:lnTo>
                <a:lnTo>
                  <a:pt x="90" y="80"/>
                </a:lnTo>
                <a:lnTo>
                  <a:pt x="92" y="76"/>
                </a:lnTo>
                <a:lnTo>
                  <a:pt x="92" y="76"/>
                </a:lnTo>
                <a:lnTo>
                  <a:pt x="90" y="76"/>
                </a:lnTo>
                <a:lnTo>
                  <a:pt x="88" y="74"/>
                </a:lnTo>
                <a:lnTo>
                  <a:pt x="88" y="72"/>
                </a:lnTo>
                <a:lnTo>
                  <a:pt x="88" y="70"/>
                </a:lnTo>
                <a:lnTo>
                  <a:pt x="88" y="70"/>
                </a:lnTo>
                <a:lnTo>
                  <a:pt x="86" y="68"/>
                </a:lnTo>
                <a:lnTo>
                  <a:pt x="86" y="66"/>
                </a:lnTo>
                <a:lnTo>
                  <a:pt x="86" y="66"/>
                </a:lnTo>
                <a:lnTo>
                  <a:pt x="84" y="58"/>
                </a:lnTo>
                <a:lnTo>
                  <a:pt x="86" y="50"/>
                </a:lnTo>
                <a:lnTo>
                  <a:pt x="86" y="50"/>
                </a:lnTo>
                <a:lnTo>
                  <a:pt x="86" y="42"/>
                </a:lnTo>
                <a:lnTo>
                  <a:pt x="86" y="34"/>
                </a:lnTo>
                <a:lnTo>
                  <a:pt x="84" y="28"/>
                </a:lnTo>
                <a:lnTo>
                  <a:pt x="80" y="20"/>
                </a:lnTo>
                <a:lnTo>
                  <a:pt x="80" y="20"/>
                </a:lnTo>
                <a:lnTo>
                  <a:pt x="72" y="14"/>
                </a:lnTo>
                <a:lnTo>
                  <a:pt x="62" y="12"/>
                </a:lnTo>
                <a:lnTo>
                  <a:pt x="62" y="12"/>
                </a:lnTo>
                <a:lnTo>
                  <a:pt x="54" y="12"/>
                </a:lnTo>
                <a:lnTo>
                  <a:pt x="46" y="16"/>
                </a:lnTo>
                <a:lnTo>
                  <a:pt x="46" y="16"/>
                </a:lnTo>
                <a:lnTo>
                  <a:pt x="38" y="20"/>
                </a:lnTo>
                <a:lnTo>
                  <a:pt x="32" y="26"/>
                </a:lnTo>
                <a:lnTo>
                  <a:pt x="32" y="26"/>
                </a:lnTo>
                <a:lnTo>
                  <a:pt x="26" y="34"/>
                </a:lnTo>
                <a:lnTo>
                  <a:pt x="26" y="44"/>
                </a:lnTo>
                <a:lnTo>
                  <a:pt x="26" y="44"/>
                </a:lnTo>
                <a:lnTo>
                  <a:pt x="30" y="52"/>
                </a:lnTo>
                <a:lnTo>
                  <a:pt x="34" y="60"/>
                </a:lnTo>
                <a:lnTo>
                  <a:pt x="40" y="64"/>
                </a:lnTo>
                <a:lnTo>
                  <a:pt x="46" y="68"/>
                </a:lnTo>
                <a:lnTo>
                  <a:pt x="46" y="68"/>
                </a:lnTo>
                <a:lnTo>
                  <a:pt x="52" y="72"/>
                </a:lnTo>
                <a:lnTo>
                  <a:pt x="58" y="78"/>
                </a:lnTo>
                <a:lnTo>
                  <a:pt x="60" y="80"/>
                </a:lnTo>
                <a:lnTo>
                  <a:pt x="58" y="82"/>
                </a:lnTo>
                <a:lnTo>
                  <a:pt x="58" y="82"/>
                </a:lnTo>
                <a:lnTo>
                  <a:pt x="58" y="84"/>
                </a:lnTo>
                <a:lnTo>
                  <a:pt x="62" y="86"/>
                </a:lnTo>
                <a:lnTo>
                  <a:pt x="60" y="88"/>
                </a:lnTo>
                <a:lnTo>
                  <a:pt x="60" y="88"/>
                </a:lnTo>
                <a:lnTo>
                  <a:pt x="62" y="90"/>
                </a:lnTo>
                <a:lnTo>
                  <a:pt x="64" y="92"/>
                </a:lnTo>
                <a:lnTo>
                  <a:pt x="64" y="94"/>
                </a:lnTo>
                <a:lnTo>
                  <a:pt x="64" y="96"/>
                </a:lnTo>
                <a:lnTo>
                  <a:pt x="64" y="96"/>
                </a:lnTo>
                <a:lnTo>
                  <a:pt x="68" y="98"/>
                </a:lnTo>
                <a:lnTo>
                  <a:pt x="68" y="98"/>
                </a:lnTo>
                <a:lnTo>
                  <a:pt x="70" y="98"/>
                </a:lnTo>
                <a:lnTo>
                  <a:pt x="70" y="98"/>
                </a:lnTo>
                <a:lnTo>
                  <a:pt x="76" y="98"/>
                </a:lnTo>
                <a:lnTo>
                  <a:pt x="76" y="98"/>
                </a:lnTo>
                <a:lnTo>
                  <a:pt x="80" y="100"/>
                </a:lnTo>
                <a:lnTo>
                  <a:pt x="84" y="100"/>
                </a:lnTo>
                <a:lnTo>
                  <a:pt x="84" y="100"/>
                </a:lnTo>
                <a:lnTo>
                  <a:pt x="86" y="96"/>
                </a:lnTo>
                <a:lnTo>
                  <a:pt x="88" y="92"/>
                </a:lnTo>
                <a:lnTo>
                  <a:pt x="88" y="92"/>
                </a:lnTo>
                <a:close/>
                <a:moveTo>
                  <a:pt x="64" y="70"/>
                </a:moveTo>
                <a:lnTo>
                  <a:pt x="66" y="70"/>
                </a:lnTo>
                <a:lnTo>
                  <a:pt x="64" y="64"/>
                </a:lnTo>
                <a:lnTo>
                  <a:pt x="64" y="64"/>
                </a:lnTo>
                <a:lnTo>
                  <a:pt x="62" y="64"/>
                </a:lnTo>
                <a:lnTo>
                  <a:pt x="62" y="64"/>
                </a:lnTo>
                <a:lnTo>
                  <a:pt x="62" y="68"/>
                </a:lnTo>
                <a:lnTo>
                  <a:pt x="64" y="70"/>
                </a:lnTo>
                <a:lnTo>
                  <a:pt x="64" y="70"/>
                </a:lnTo>
                <a:close/>
                <a:moveTo>
                  <a:pt x="68" y="70"/>
                </a:move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0" y="68"/>
                </a:lnTo>
                <a:lnTo>
                  <a:pt x="72" y="68"/>
                </a:lnTo>
                <a:lnTo>
                  <a:pt x="70" y="60"/>
                </a:lnTo>
                <a:lnTo>
                  <a:pt x="70" y="60"/>
                </a:lnTo>
                <a:lnTo>
                  <a:pt x="68" y="62"/>
                </a:lnTo>
                <a:lnTo>
                  <a:pt x="68" y="60"/>
                </a:lnTo>
                <a:lnTo>
                  <a:pt x="64" y="52"/>
                </a:lnTo>
                <a:lnTo>
                  <a:pt x="64" y="50"/>
                </a:lnTo>
                <a:lnTo>
                  <a:pt x="64" y="50"/>
                </a:lnTo>
                <a:lnTo>
                  <a:pt x="66" y="50"/>
                </a:lnTo>
                <a:lnTo>
                  <a:pt x="64" y="48"/>
                </a:lnTo>
                <a:lnTo>
                  <a:pt x="58" y="52"/>
                </a:lnTo>
                <a:lnTo>
                  <a:pt x="60" y="52"/>
                </a:lnTo>
                <a:lnTo>
                  <a:pt x="60" y="52"/>
                </a:lnTo>
                <a:lnTo>
                  <a:pt x="60" y="52"/>
                </a:lnTo>
                <a:lnTo>
                  <a:pt x="62" y="52"/>
                </a:lnTo>
                <a:lnTo>
                  <a:pt x="66" y="62"/>
                </a:lnTo>
                <a:lnTo>
                  <a:pt x="66" y="62"/>
                </a:lnTo>
                <a:lnTo>
                  <a:pt x="64" y="64"/>
                </a:lnTo>
                <a:lnTo>
                  <a:pt x="64" y="64"/>
                </a:lnTo>
                <a:lnTo>
                  <a:pt x="68" y="70"/>
                </a:lnTo>
                <a:lnTo>
                  <a:pt x="68" y="70"/>
                </a:lnTo>
                <a:close/>
                <a:moveTo>
                  <a:pt x="74" y="66"/>
                </a:moveTo>
                <a:lnTo>
                  <a:pt x="76" y="66"/>
                </a:lnTo>
                <a:lnTo>
                  <a:pt x="74" y="62"/>
                </a:lnTo>
                <a:lnTo>
                  <a:pt x="74" y="62"/>
                </a:lnTo>
                <a:lnTo>
                  <a:pt x="72" y="60"/>
                </a:lnTo>
                <a:lnTo>
                  <a:pt x="72" y="60"/>
                </a:lnTo>
                <a:lnTo>
                  <a:pt x="72" y="60"/>
                </a:lnTo>
                <a:lnTo>
                  <a:pt x="70" y="60"/>
                </a:lnTo>
                <a:lnTo>
                  <a:pt x="74" y="66"/>
                </a:lnTo>
                <a:lnTo>
                  <a:pt x="74" y="66"/>
                </a:lnTo>
                <a:close/>
                <a:moveTo>
                  <a:pt x="62" y="60"/>
                </a:moveTo>
                <a:lnTo>
                  <a:pt x="60" y="54"/>
                </a:lnTo>
                <a:lnTo>
                  <a:pt x="60" y="56"/>
                </a:lnTo>
                <a:lnTo>
                  <a:pt x="58" y="56"/>
                </a:lnTo>
                <a:lnTo>
                  <a:pt x="58" y="54"/>
                </a:lnTo>
                <a:lnTo>
                  <a:pt x="56" y="52"/>
                </a:lnTo>
                <a:lnTo>
                  <a:pt x="56" y="50"/>
                </a:lnTo>
                <a:lnTo>
                  <a:pt x="56" y="50"/>
                </a:lnTo>
                <a:lnTo>
                  <a:pt x="66" y="46"/>
                </a:lnTo>
                <a:lnTo>
                  <a:pt x="66" y="46"/>
                </a:lnTo>
                <a:lnTo>
                  <a:pt x="66" y="46"/>
                </a:lnTo>
                <a:lnTo>
                  <a:pt x="68" y="50"/>
                </a:lnTo>
                <a:lnTo>
                  <a:pt x="68" y="50"/>
                </a:lnTo>
                <a:lnTo>
                  <a:pt x="68" y="52"/>
                </a:lnTo>
                <a:lnTo>
                  <a:pt x="66" y="52"/>
                </a:lnTo>
                <a:lnTo>
                  <a:pt x="70" y="56"/>
                </a:lnTo>
                <a:lnTo>
                  <a:pt x="68" y="38"/>
                </a:lnTo>
                <a:lnTo>
                  <a:pt x="68" y="38"/>
                </a:lnTo>
                <a:lnTo>
                  <a:pt x="66" y="40"/>
                </a:lnTo>
                <a:lnTo>
                  <a:pt x="66" y="40"/>
                </a:lnTo>
                <a:lnTo>
                  <a:pt x="62" y="40"/>
                </a:lnTo>
                <a:lnTo>
                  <a:pt x="62" y="40"/>
                </a:lnTo>
                <a:lnTo>
                  <a:pt x="62" y="40"/>
                </a:lnTo>
                <a:lnTo>
                  <a:pt x="62" y="40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8" y="42"/>
                </a:lnTo>
                <a:lnTo>
                  <a:pt x="56" y="44"/>
                </a:lnTo>
                <a:lnTo>
                  <a:pt x="56" y="44"/>
                </a:lnTo>
                <a:lnTo>
                  <a:pt x="52" y="44"/>
                </a:lnTo>
                <a:lnTo>
                  <a:pt x="52" y="44"/>
                </a:lnTo>
                <a:lnTo>
                  <a:pt x="52" y="46"/>
                </a:lnTo>
                <a:lnTo>
                  <a:pt x="52" y="46"/>
                </a:lnTo>
                <a:lnTo>
                  <a:pt x="50" y="46"/>
                </a:lnTo>
                <a:lnTo>
                  <a:pt x="62" y="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243"/>
          <p:cNvSpPr>
            <a:spLocks noEditPoints="1"/>
          </p:cNvSpPr>
          <p:nvPr/>
        </p:nvSpPr>
        <p:spPr bwMode="auto">
          <a:xfrm>
            <a:off x="4734405" y="2674584"/>
            <a:ext cx="535410" cy="813030"/>
          </a:xfrm>
          <a:custGeom>
            <a:avLst/>
            <a:gdLst>
              <a:gd name="T0" fmla="*/ 68 w 108"/>
              <a:gd name="T1" fmla="*/ 76 h 164"/>
              <a:gd name="T2" fmla="*/ 66 w 108"/>
              <a:gd name="T3" fmla="*/ 80 h 164"/>
              <a:gd name="T4" fmla="*/ 54 w 108"/>
              <a:gd name="T5" fmla="*/ 84 h 164"/>
              <a:gd name="T6" fmla="*/ 52 w 108"/>
              <a:gd name="T7" fmla="*/ 84 h 164"/>
              <a:gd name="T8" fmla="*/ 44 w 108"/>
              <a:gd name="T9" fmla="*/ 82 h 164"/>
              <a:gd name="T10" fmla="*/ 34 w 108"/>
              <a:gd name="T11" fmla="*/ 78 h 164"/>
              <a:gd name="T12" fmla="*/ 28 w 108"/>
              <a:gd name="T13" fmla="*/ 74 h 164"/>
              <a:gd name="T14" fmla="*/ 16 w 108"/>
              <a:gd name="T15" fmla="*/ 60 h 164"/>
              <a:gd name="T16" fmla="*/ 12 w 108"/>
              <a:gd name="T17" fmla="*/ 36 h 164"/>
              <a:gd name="T18" fmla="*/ 18 w 108"/>
              <a:gd name="T19" fmla="*/ 14 h 164"/>
              <a:gd name="T20" fmla="*/ 34 w 108"/>
              <a:gd name="T21" fmla="*/ 0 h 164"/>
              <a:gd name="T22" fmla="*/ 40 w 108"/>
              <a:gd name="T23" fmla="*/ 0 h 164"/>
              <a:gd name="T24" fmla="*/ 52 w 108"/>
              <a:gd name="T25" fmla="*/ 4 h 164"/>
              <a:gd name="T26" fmla="*/ 62 w 108"/>
              <a:gd name="T27" fmla="*/ 0 h 164"/>
              <a:gd name="T28" fmla="*/ 72 w 108"/>
              <a:gd name="T29" fmla="*/ 0 h 164"/>
              <a:gd name="T30" fmla="*/ 80 w 108"/>
              <a:gd name="T31" fmla="*/ 6 h 164"/>
              <a:gd name="T32" fmla="*/ 92 w 108"/>
              <a:gd name="T33" fmla="*/ 24 h 164"/>
              <a:gd name="T34" fmla="*/ 94 w 108"/>
              <a:gd name="T35" fmla="*/ 48 h 164"/>
              <a:gd name="T36" fmla="*/ 84 w 108"/>
              <a:gd name="T37" fmla="*/ 70 h 164"/>
              <a:gd name="T38" fmla="*/ 72 w 108"/>
              <a:gd name="T39" fmla="*/ 78 h 164"/>
              <a:gd name="T40" fmla="*/ 68 w 108"/>
              <a:gd name="T41" fmla="*/ 76 h 164"/>
              <a:gd name="T42" fmla="*/ 68 w 108"/>
              <a:gd name="T43" fmla="*/ 86 h 164"/>
              <a:gd name="T44" fmla="*/ 74 w 108"/>
              <a:gd name="T45" fmla="*/ 90 h 164"/>
              <a:gd name="T46" fmla="*/ 72 w 108"/>
              <a:gd name="T47" fmla="*/ 102 h 164"/>
              <a:gd name="T48" fmla="*/ 60 w 108"/>
              <a:gd name="T49" fmla="*/ 126 h 164"/>
              <a:gd name="T50" fmla="*/ 54 w 108"/>
              <a:gd name="T51" fmla="*/ 132 h 164"/>
              <a:gd name="T52" fmla="*/ 50 w 108"/>
              <a:gd name="T53" fmla="*/ 130 h 164"/>
              <a:gd name="T54" fmla="*/ 40 w 108"/>
              <a:gd name="T55" fmla="*/ 116 h 164"/>
              <a:gd name="T56" fmla="*/ 34 w 108"/>
              <a:gd name="T57" fmla="*/ 90 h 164"/>
              <a:gd name="T58" fmla="*/ 38 w 108"/>
              <a:gd name="T59" fmla="*/ 86 h 164"/>
              <a:gd name="T60" fmla="*/ 22 w 108"/>
              <a:gd name="T61" fmla="*/ 90 h 164"/>
              <a:gd name="T62" fmla="*/ 10 w 108"/>
              <a:gd name="T63" fmla="*/ 92 h 164"/>
              <a:gd name="T64" fmla="*/ 2 w 108"/>
              <a:gd name="T65" fmla="*/ 118 h 164"/>
              <a:gd name="T66" fmla="*/ 0 w 108"/>
              <a:gd name="T67" fmla="*/ 148 h 164"/>
              <a:gd name="T68" fmla="*/ 2 w 108"/>
              <a:gd name="T69" fmla="*/ 150 h 164"/>
              <a:gd name="T70" fmla="*/ 20 w 108"/>
              <a:gd name="T71" fmla="*/ 160 h 164"/>
              <a:gd name="T72" fmla="*/ 54 w 108"/>
              <a:gd name="T73" fmla="*/ 164 h 164"/>
              <a:gd name="T74" fmla="*/ 88 w 108"/>
              <a:gd name="T75" fmla="*/ 158 h 164"/>
              <a:gd name="T76" fmla="*/ 104 w 108"/>
              <a:gd name="T77" fmla="*/ 150 h 164"/>
              <a:gd name="T78" fmla="*/ 108 w 108"/>
              <a:gd name="T79" fmla="*/ 148 h 164"/>
              <a:gd name="T80" fmla="*/ 104 w 108"/>
              <a:gd name="T81" fmla="*/ 118 h 164"/>
              <a:gd name="T82" fmla="*/ 96 w 108"/>
              <a:gd name="T83" fmla="*/ 92 h 164"/>
              <a:gd name="T84" fmla="*/ 84 w 108"/>
              <a:gd name="T85" fmla="*/ 90 h 164"/>
              <a:gd name="T86" fmla="*/ 72 w 108"/>
              <a:gd name="T87" fmla="*/ 60 h 164"/>
              <a:gd name="T88" fmla="*/ 76 w 108"/>
              <a:gd name="T89" fmla="*/ 50 h 164"/>
              <a:gd name="T90" fmla="*/ 76 w 108"/>
              <a:gd name="T91" fmla="*/ 42 h 164"/>
              <a:gd name="T92" fmla="*/ 70 w 108"/>
              <a:gd name="T93" fmla="*/ 36 h 164"/>
              <a:gd name="T94" fmla="*/ 58 w 108"/>
              <a:gd name="T95" fmla="*/ 28 h 164"/>
              <a:gd name="T96" fmla="*/ 54 w 108"/>
              <a:gd name="T97" fmla="*/ 24 h 164"/>
              <a:gd name="T98" fmla="*/ 52 w 108"/>
              <a:gd name="T99" fmla="*/ 22 h 164"/>
              <a:gd name="T100" fmla="*/ 52 w 108"/>
              <a:gd name="T101" fmla="*/ 24 h 164"/>
              <a:gd name="T102" fmla="*/ 42 w 108"/>
              <a:gd name="T103" fmla="*/ 30 h 164"/>
              <a:gd name="T104" fmla="*/ 30 w 108"/>
              <a:gd name="T105" fmla="*/ 42 h 164"/>
              <a:gd name="T106" fmla="*/ 30 w 108"/>
              <a:gd name="T107" fmla="*/ 46 h 164"/>
              <a:gd name="T108" fmla="*/ 32 w 108"/>
              <a:gd name="T109" fmla="*/ 54 h 164"/>
              <a:gd name="T110" fmla="*/ 34 w 108"/>
              <a:gd name="T111" fmla="*/ 60 h 164"/>
              <a:gd name="T112" fmla="*/ 42 w 108"/>
              <a:gd name="T113" fmla="*/ 70 h 164"/>
              <a:gd name="T114" fmla="*/ 48 w 108"/>
              <a:gd name="T115" fmla="*/ 76 h 164"/>
              <a:gd name="T116" fmla="*/ 54 w 108"/>
              <a:gd name="T117" fmla="*/ 78 h 164"/>
              <a:gd name="T118" fmla="*/ 62 w 108"/>
              <a:gd name="T119" fmla="*/ 74 h 164"/>
              <a:gd name="T120" fmla="*/ 72 w 108"/>
              <a:gd name="T121" fmla="*/ 6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8" h="164">
                <a:moveTo>
                  <a:pt x="68" y="76"/>
                </a:moveTo>
                <a:lnTo>
                  <a:pt x="68" y="76"/>
                </a:lnTo>
                <a:lnTo>
                  <a:pt x="66" y="80"/>
                </a:lnTo>
                <a:lnTo>
                  <a:pt x="66" y="80"/>
                </a:lnTo>
                <a:lnTo>
                  <a:pt x="54" y="84"/>
                </a:lnTo>
                <a:lnTo>
                  <a:pt x="54" y="84"/>
                </a:lnTo>
                <a:lnTo>
                  <a:pt x="52" y="84"/>
                </a:lnTo>
                <a:lnTo>
                  <a:pt x="52" y="84"/>
                </a:lnTo>
                <a:lnTo>
                  <a:pt x="44" y="82"/>
                </a:lnTo>
                <a:lnTo>
                  <a:pt x="44" y="82"/>
                </a:lnTo>
                <a:lnTo>
                  <a:pt x="38" y="76"/>
                </a:lnTo>
                <a:lnTo>
                  <a:pt x="34" y="78"/>
                </a:lnTo>
                <a:lnTo>
                  <a:pt x="34" y="78"/>
                </a:lnTo>
                <a:lnTo>
                  <a:pt x="28" y="74"/>
                </a:lnTo>
                <a:lnTo>
                  <a:pt x="22" y="70"/>
                </a:lnTo>
                <a:lnTo>
                  <a:pt x="16" y="60"/>
                </a:lnTo>
                <a:lnTo>
                  <a:pt x="12" y="48"/>
                </a:lnTo>
                <a:lnTo>
                  <a:pt x="12" y="36"/>
                </a:lnTo>
                <a:lnTo>
                  <a:pt x="14" y="24"/>
                </a:lnTo>
                <a:lnTo>
                  <a:pt x="18" y="14"/>
                </a:lnTo>
                <a:lnTo>
                  <a:pt x="26" y="6"/>
                </a:lnTo>
                <a:lnTo>
                  <a:pt x="34" y="0"/>
                </a:lnTo>
                <a:lnTo>
                  <a:pt x="34" y="0"/>
                </a:lnTo>
                <a:lnTo>
                  <a:pt x="40" y="0"/>
                </a:lnTo>
                <a:lnTo>
                  <a:pt x="44" y="0"/>
                </a:lnTo>
                <a:lnTo>
                  <a:pt x="52" y="4"/>
                </a:lnTo>
                <a:lnTo>
                  <a:pt x="52" y="4"/>
                </a:lnTo>
                <a:lnTo>
                  <a:pt x="62" y="0"/>
                </a:lnTo>
                <a:lnTo>
                  <a:pt x="66" y="0"/>
                </a:lnTo>
                <a:lnTo>
                  <a:pt x="72" y="0"/>
                </a:lnTo>
                <a:lnTo>
                  <a:pt x="72" y="0"/>
                </a:lnTo>
                <a:lnTo>
                  <a:pt x="80" y="6"/>
                </a:lnTo>
                <a:lnTo>
                  <a:pt x="88" y="14"/>
                </a:lnTo>
                <a:lnTo>
                  <a:pt x="92" y="24"/>
                </a:lnTo>
                <a:lnTo>
                  <a:pt x="94" y="36"/>
                </a:lnTo>
                <a:lnTo>
                  <a:pt x="94" y="48"/>
                </a:lnTo>
                <a:lnTo>
                  <a:pt x="90" y="60"/>
                </a:lnTo>
                <a:lnTo>
                  <a:pt x="84" y="70"/>
                </a:lnTo>
                <a:lnTo>
                  <a:pt x="78" y="74"/>
                </a:lnTo>
                <a:lnTo>
                  <a:pt x="72" y="78"/>
                </a:lnTo>
                <a:lnTo>
                  <a:pt x="68" y="76"/>
                </a:lnTo>
                <a:lnTo>
                  <a:pt x="68" y="76"/>
                </a:lnTo>
                <a:close/>
                <a:moveTo>
                  <a:pt x="84" y="90"/>
                </a:moveTo>
                <a:lnTo>
                  <a:pt x="68" y="86"/>
                </a:lnTo>
                <a:lnTo>
                  <a:pt x="68" y="86"/>
                </a:lnTo>
                <a:lnTo>
                  <a:pt x="74" y="90"/>
                </a:lnTo>
                <a:lnTo>
                  <a:pt x="74" y="90"/>
                </a:lnTo>
                <a:lnTo>
                  <a:pt x="72" y="102"/>
                </a:lnTo>
                <a:lnTo>
                  <a:pt x="66" y="116"/>
                </a:lnTo>
                <a:lnTo>
                  <a:pt x="60" y="126"/>
                </a:lnTo>
                <a:lnTo>
                  <a:pt x="58" y="130"/>
                </a:lnTo>
                <a:lnTo>
                  <a:pt x="54" y="132"/>
                </a:lnTo>
                <a:lnTo>
                  <a:pt x="54" y="132"/>
                </a:lnTo>
                <a:lnTo>
                  <a:pt x="50" y="130"/>
                </a:lnTo>
                <a:lnTo>
                  <a:pt x="48" y="126"/>
                </a:lnTo>
                <a:lnTo>
                  <a:pt x="40" y="116"/>
                </a:lnTo>
                <a:lnTo>
                  <a:pt x="36" y="102"/>
                </a:lnTo>
                <a:lnTo>
                  <a:pt x="34" y="90"/>
                </a:lnTo>
                <a:lnTo>
                  <a:pt x="38" y="86"/>
                </a:lnTo>
                <a:lnTo>
                  <a:pt x="38" y="86"/>
                </a:lnTo>
                <a:lnTo>
                  <a:pt x="22" y="90"/>
                </a:lnTo>
                <a:lnTo>
                  <a:pt x="22" y="90"/>
                </a:lnTo>
                <a:lnTo>
                  <a:pt x="10" y="92"/>
                </a:lnTo>
                <a:lnTo>
                  <a:pt x="10" y="92"/>
                </a:lnTo>
                <a:lnTo>
                  <a:pt x="6" y="106"/>
                </a:lnTo>
                <a:lnTo>
                  <a:pt x="2" y="118"/>
                </a:lnTo>
                <a:lnTo>
                  <a:pt x="0" y="132"/>
                </a:lnTo>
                <a:lnTo>
                  <a:pt x="0" y="148"/>
                </a:lnTo>
                <a:lnTo>
                  <a:pt x="0" y="148"/>
                </a:lnTo>
                <a:lnTo>
                  <a:pt x="2" y="150"/>
                </a:lnTo>
                <a:lnTo>
                  <a:pt x="6" y="154"/>
                </a:lnTo>
                <a:lnTo>
                  <a:pt x="20" y="160"/>
                </a:lnTo>
                <a:lnTo>
                  <a:pt x="36" y="162"/>
                </a:lnTo>
                <a:lnTo>
                  <a:pt x="54" y="164"/>
                </a:lnTo>
                <a:lnTo>
                  <a:pt x="72" y="162"/>
                </a:lnTo>
                <a:lnTo>
                  <a:pt x="88" y="158"/>
                </a:lnTo>
                <a:lnTo>
                  <a:pt x="100" y="154"/>
                </a:lnTo>
                <a:lnTo>
                  <a:pt x="104" y="150"/>
                </a:lnTo>
                <a:lnTo>
                  <a:pt x="108" y="148"/>
                </a:lnTo>
                <a:lnTo>
                  <a:pt x="108" y="148"/>
                </a:lnTo>
                <a:lnTo>
                  <a:pt x="106" y="132"/>
                </a:lnTo>
                <a:lnTo>
                  <a:pt x="104" y="118"/>
                </a:lnTo>
                <a:lnTo>
                  <a:pt x="102" y="106"/>
                </a:lnTo>
                <a:lnTo>
                  <a:pt x="96" y="92"/>
                </a:lnTo>
                <a:lnTo>
                  <a:pt x="96" y="92"/>
                </a:lnTo>
                <a:lnTo>
                  <a:pt x="84" y="90"/>
                </a:lnTo>
                <a:lnTo>
                  <a:pt x="84" y="90"/>
                </a:lnTo>
                <a:close/>
                <a:moveTo>
                  <a:pt x="72" y="60"/>
                </a:moveTo>
                <a:lnTo>
                  <a:pt x="72" y="60"/>
                </a:lnTo>
                <a:lnTo>
                  <a:pt x="76" y="50"/>
                </a:lnTo>
                <a:lnTo>
                  <a:pt x="76" y="46"/>
                </a:lnTo>
                <a:lnTo>
                  <a:pt x="76" y="42"/>
                </a:lnTo>
                <a:lnTo>
                  <a:pt x="76" y="42"/>
                </a:lnTo>
                <a:lnTo>
                  <a:pt x="70" y="36"/>
                </a:lnTo>
                <a:lnTo>
                  <a:pt x="64" y="30"/>
                </a:lnTo>
                <a:lnTo>
                  <a:pt x="58" y="28"/>
                </a:lnTo>
                <a:lnTo>
                  <a:pt x="54" y="24"/>
                </a:lnTo>
                <a:lnTo>
                  <a:pt x="54" y="24"/>
                </a:lnTo>
                <a:lnTo>
                  <a:pt x="52" y="22"/>
                </a:lnTo>
                <a:lnTo>
                  <a:pt x="52" y="22"/>
                </a:lnTo>
                <a:lnTo>
                  <a:pt x="52" y="24"/>
                </a:lnTo>
                <a:lnTo>
                  <a:pt x="52" y="24"/>
                </a:lnTo>
                <a:lnTo>
                  <a:pt x="48" y="28"/>
                </a:lnTo>
                <a:lnTo>
                  <a:pt x="42" y="30"/>
                </a:lnTo>
                <a:lnTo>
                  <a:pt x="34" y="36"/>
                </a:lnTo>
                <a:lnTo>
                  <a:pt x="30" y="42"/>
                </a:lnTo>
                <a:lnTo>
                  <a:pt x="30" y="42"/>
                </a:lnTo>
                <a:lnTo>
                  <a:pt x="30" y="46"/>
                </a:lnTo>
                <a:lnTo>
                  <a:pt x="30" y="46"/>
                </a:lnTo>
                <a:lnTo>
                  <a:pt x="32" y="54"/>
                </a:lnTo>
                <a:lnTo>
                  <a:pt x="32" y="54"/>
                </a:lnTo>
                <a:lnTo>
                  <a:pt x="34" y="60"/>
                </a:lnTo>
                <a:lnTo>
                  <a:pt x="38" y="66"/>
                </a:lnTo>
                <a:lnTo>
                  <a:pt x="42" y="70"/>
                </a:lnTo>
                <a:lnTo>
                  <a:pt x="48" y="76"/>
                </a:lnTo>
                <a:lnTo>
                  <a:pt x="48" y="76"/>
                </a:lnTo>
                <a:lnTo>
                  <a:pt x="54" y="78"/>
                </a:lnTo>
                <a:lnTo>
                  <a:pt x="54" y="78"/>
                </a:lnTo>
                <a:lnTo>
                  <a:pt x="62" y="74"/>
                </a:lnTo>
                <a:lnTo>
                  <a:pt x="62" y="74"/>
                </a:lnTo>
                <a:lnTo>
                  <a:pt x="68" y="68"/>
                </a:lnTo>
                <a:lnTo>
                  <a:pt x="72" y="60"/>
                </a:lnTo>
                <a:lnTo>
                  <a:pt x="72" y="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244"/>
          <p:cNvSpPr>
            <a:spLocks noEditPoints="1"/>
          </p:cNvSpPr>
          <p:nvPr/>
        </p:nvSpPr>
        <p:spPr bwMode="auto">
          <a:xfrm>
            <a:off x="1402964" y="4905459"/>
            <a:ext cx="644475" cy="902266"/>
          </a:xfrm>
          <a:custGeom>
            <a:avLst/>
            <a:gdLst>
              <a:gd name="T0" fmla="*/ 100 w 130"/>
              <a:gd name="T1" fmla="*/ 106 h 182"/>
              <a:gd name="T2" fmla="*/ 118 w 130"/>
              <a:gd name="T3" fmla="*/ 112 h 182"/>
              <a:gd name="T4" fmla="*/ 130 w 130"/>
              <a:gd name="T5" fmla="*/ 152 h 182"/>
              <a:gd name="T6" fmla="*/ 128 w 130"/>
              <a:gd name="T7" fmla="*/ 172 h 182"/>
              <a:gd name="T8" fmla="*/ 88 w 130"/>
              <a:gd name="T9" fmla="*/ 182 h 182"/>
              <a:gd name="T10" fmla="*/ 24 w 130"/>
              <a:gd name="T11" fmla="*/ 180 h 182"/>
              <a:gd name="T12" fmla="*/ 0 w 130"/>
              <a:gd name="T13" fmla="*/ 168 h 182"/>
              <a:gd name="T14" fmla="*/ 4 w 130"/>
              <a:gd name="T15" fmla="*/ 138 h 182"/>
              <a:gd name="T16" fmla="*/ 12 w 130"/>
              <a:gd name="T17" fmla="*/ 112 h 182"/>
              <a:gd name="T18" fmla="*/ 38 w 130"/>
              <a:gd name="T19" fmla="*/ 106 h 182"/>
              <a:gd name="T20" fmla="*/ 56 w 130"/>
              <a:gd name="T21" fmla="*/ 128 h 182"/>
              <a:gd name="T22" fmla="*/ 84 w 130"/>
              <a:gd name="T23" fmla="*/ 126 h 182"/>
              <a:gd name="T24" fmla="*/ 94 w 130"/>
              <a:gd name="T25" fmla="*/ 106 h 182"/>
              <a:gd name="T26" fmla="*/ 48 w 130"/>
              <a:gd name="T27" fmla="*/ 46 h 182"/>
              <a:gd name="T28" fmla="*/ 80 w 130"/>
              <a:gd name="T29" fmla="*/ 46 h 182"/>
              <a:gd name="T30" fmla="*/ 94 w 130"/>
              <a:gd name="T31" fmla="*/ 60 h 182"/>
              <a:gd name="T32" fmla="*/ 86 w 130"/>
              <a:gd name="T33" fmla="*/ 82 h 182"/>
              <a:gd name="T34" fmla="*/ 72 w 130"/>
              <a:gd name="T35" fmla="*/ 94 h 182"/>
              <a:gd name="T36" fmla="*/ 60 w 130"/>
              <a:gd name="T37" fmla="*/ 94 h 182"/>
              <a:gd name="T38" fmla="*/ 46 w 130"/>
              <a:gd name="T39" fmla="*/ 84 h 182"/>
              <a:gd name="T40" fmla="*/ 38 w 130"/>
              <a:gd name="T41" fmla="*/ 62 h 182"/>
              <a:gd name="T42" fmla="*/ 38 w 130"/>
              <a:gd name="T43" fmla="*/ 48 h 182"/>
              <a:gd name="T44" fmla="*/ 100 w 130"/>
              <a:gd name="T45" fmla="*/ 70 h 182"/>
              <a:gd name="T46" fmla="*/ 104 w 130"/>
              <a:gd name="T47" fmla="*/ 66 h 182"/>
              <a:gd name="T48" fmla="*/ 104 w 130"/>
              <a:gd name="T49" fmla="*/ 52 h 182"/>
              <a:gd name="T50" fmla="*/ 104 w 130"/>
              <a:gd name="T51" fmla="*/ 30 h 182"/>
              <a:gd name="T52" fmla="*/ 92 w 130"/>
              <a:gd name="T53" fmla="*/ 12 h 182"/>
              <a:gd name="T54" fmla="*/ 86 w 130"/>
              <a:gd name="T55" fmla="*/ 10 h 182"/>
              <a:gd name="T56" fmla="*/ 78 w 130"/>
              <a:gd name="T57" fmla="*/ 2 h 182"/>
              <a:gd name="T58" fmla="*/ 68 w 130"/>
              <a:gd name="T59" fmla="*/ 6 h 182"/>
              <a:gd name="T60" fmla="*/ 62 w 130"/>
              <a:gd name="T61" fmla="*/ 2 h 182"/>
              <a:gd name="T62" fmla="*/ 56 w 130"/>
              <a:gd name="T63" fmla="*/ 10 h 182"/>
              <a:gd name="T64" fmla="*/ 52 w 130"/>
              <a:gd name="T65" fmla="*/ 4 h 182"/>
              <a:gd name="T66" fmla="*/ 42 w 130"/>
              <a:gd name="T67" fmla="*/ 16 h 182"/>
              <a:gd name="T68" fmla="*/ 38 w 130"/>
              <a:gd name="T69" fmla="*/ 14 h 182"/>
              <a:gd name="T70" fmla="*/ 28 w 130"/>
              <a:gd name="T71" fmla="*/ 32 h 182"/>
              <a:gd name="T72" fmla="*/ 26 w 130"/>
              <a:gd name="T73" fmla="*/ 52 h 182"/>
              <a:gd name="T74" fmla="*/ 28 w 130"/>
              <a:gd name="T75" fmla="*/ 66 h 182"/>
              <a:gd name="T76" fmla="*/ 32 w 130"/>
              <a:gd name="T77" fmla="*/ 70 h 182"/>
              <a:gd name="T78" fmla="*/ 40 w 130"/>
              <a:gd name="T79" fmla="*/ 88 h 182"/>
              <a:gd name="T80" fmla="*/ 58 w 130"/>
              <a:gd name="T81" fmla="*/ 102 h 182"/>
              <a:gd name="T82" fmla="*/ 76 w 130"/>
              <a:gd name="T83" fmla="*/ 100 h 182"/>
              <a:gd name="T84" fmla="*/ 92 w 130"/>
              <a:gd name="T85" fmla="*/ 86 h 182"/>
              <a:gd name="T86" fmla="*/ 100 w 130"/>
              <a:gd name="T87" fmla="*/ 7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0" h="182">
                <a:moveTo>
                  <a:pt x="94" y="106"/>
                </a:moveTo>
                <a:lnTo>
                  <a:pt x="94" y="106"/>
                </a:lnTo>
                <a:lnTo>
                  <a:pt x="100" y="106"/>
                </a:lnTo>
                <a:lnTo>
                  <a:pt x="106" y="106"/>
                </a:lnTo>
                <a:lnTo>
                  <a:pt x="118" y="112"/>
                </a:lnTo>
                <a:lnTo>
                  <a:pt x="118" y="112"/>
                </a:lnTo>
                <a:lnTo>
                  <a:pt x="124" y="124"/>
                </a:lnTo>
                <a:lnTo>
                  <a:pt x="126" y="138"/>
                </a:lnTo>
                <a:lnTo>
                  <a:pt x="130" y="152"/>
                </a:lnTo>
                <a:lnTo>
                  <a:pt x="130" y="168"/>
                </a:lnTo>
                <a:lnTo>
                  <a:pt x="130" y="168"/>
                </a:lnTo>
                <a:lnTo>
                  <a:pt x="128" y="172"/>
                </a:lnTo>
                <a:lnTo>
                  <a:pt x="122" y="174"/>
                </a:lnTo>
                <a:lnTo>
                  <a:pt x="108" y="178"/>
                </a:lnTo>
                <a:lnTo>
                  <a:pt x="88" y="182"/>
                </a:lnTo>
                <a:lnTo>
                  <a:pt x="66" y="182"/>
                </a:lnTo>
                <a:lnTo>
                  <a:pt x="44" y="182"/>
                </a:lnTo>
                <a:lnTo>
                  <a:pt x="24" y="180"/>
                </a:lnTo>
                <a:lnTo>
                  <a:pt x="8" y="174"/>
                </a:lnTo>
                <a:lnTo>
                  <a:pt x="4" y="172"/>
                </a:lnTo>
                <a:lnTo>
                  <a:pt x="0" y="168"/>
                </a:lnTo>
                <a:lnTo>
                  <a:pt x="0" y="168"/>
                </a:lnTo>
                <a:lnTo>
                  <a:pt x="2" y="152"/>
                </a:lnTo>
                <a:lnTo>
                  <a:pt x="4" y="138"/>
                </a:lnTo>
                <a:lnTo>
                  <a:pt x="8" y="124"/>
                </a:lnTo>
                <a:lnTo>
                  <a:pt x="12" y="112"/>
                </a:lnTo>
                <a:lnTo>
                  <a:pt x="12" y="112"/>
                </a:lnTo>
                <a:lnTo>
                  <a:pt x="24" y="106"/>
                </a:lnTo>
                <a:lnTo>
                  <a:pt x="38" y="106"/>
                </a:lnTo>
                <a:lnTo>
                  <a:pt x="38" y="106"/>
                </a:lnTo>
                <a:lnTo>
                  <a:pt x="42" y="116"/>
                </a:lnTo>
                <a:lnTo>
                  <a:pt x="48" y="124"/>
                </a:lnTo>
                <a:lnTo>
                  <a:pt x="56" y="128"/>
                </a:lnTo>
                <a:lnTo>
                  <a:pt x="66" y="130"/>
                </a:lnTo>
                <a:lnTo>
                  <a:pt x="74" y="130"/>
                </a:lnTo>
                <a:lnTo>
                  <a:pt x="84" y="126"/>
                </a:lnTo>
                <a:lnTo>
                  <a:pt x="90" y="118"/>
                </a:lnTo>
                <a:lnTo>
                  <a:pt x="94" y="106"/>
                </a:lnTo>
                <a:lnTo>
                  <a:pt x="94" y="106"/>
                </a:lnTo>
                <a:close/>
                <a:moveTo>
                  <a:pt x="38" y="48"/>
                </a:moveTo>
                <a:lnTo>
                  <a:pt x="38" y="48"/>
                </a:lnTo>
                <a:lnTo>
                  <a:pt x="48" y="46"/>
                </a:lnTo>
                <a:lnTo>
                  <a:pt x="64" y="44"/>
                </a:lnTo>
                <a:lnTo>
                  <a:pt x="64" y="44"/>
                </a:lnTo>
                <a:lnTo>
                  <a:pt x="80" y="46"/>
                </a:lnTo>
                <a:lnTo>
                  <a:pt x="94" y="48"/>
                </a:lnTo>
                <a:lnTo>
                  <a:pt x="94" y="48"/>
                </a:lnTo>
                <a:lnTo>
                  <a:pt x="94" y="60"/>
                </a:lnTo>
                <a:lnTo>
                  <a:pt x="92" y="70"/>
                </a:lnTo>
                <a:lnTo>
                  <a:pt x="92" y="70"/>
                </a:lnTo>
                <a:lnTo>
                  <a:pt x="86" y="82"/>
                </a:lnTo>
                <a:lnTo>
                  <a:pt x="80" y="90"/>
                </a:lnTo>
                <a:lnTo>
                  <a:pt x="80" y="90"/>
                </a:lnTo>
                <a:lnTo>
                  <a:pt x="72" y="94"/>
                </a:lnTo>
                <a:lnTo>
                  <a:pt x="66" y="94"/>
                </a:lnTo>
                <a:lnTo>
                  <a:pt x="66" y="94"/>
                </a:lnTo>
                <a:lnTo>
                  <a:pt x="60" y="94"/>
                </a:lnTo>
                <a:lnTo>
                  <a:pt x="52" y="90"/>
                </a:lnTo>
                <a:lnTo>
                  <a:pt x="52" y="90"/>
                </a:lnTo>
                <a:lnTo>
                  <a:pt x="46" y="84"/>
                </a:lnTo>
                <a:lnTo>
                  <a:pt x="40" y="74"/>
                </a:lnTo>
                <a:lnTo>
                  <a:pt x="40" y="74"/>
                </a:lnTo>
                <a:lnTo>
                  <a:pt x="38" y="62"/>
                </a:lnTo>
                <a:lnTo>
                  <a:pt x="38" y="50"/>
                </a:lnTo>
                <a:lnTo>
                  <a:pt x="38" y="50"/>
                </a:lnTo>
                <a:lnTo>
                  <a:pt x="38" y="48"/>
                </a:lnTo>
                <a:lnTo>
                  <a:pt x="38" y="48"/>
                </a:lnTo>
                <a:close/>
                <a:moveTo>
                  <a:pt x="100" y="70"/>
                </a:moveTo>
                <a:lnTo>
                  <a:pt x="100" y="70"/>
                </a:lnTo>
                <a:lnTo>
                  <a:pt x="102" y="68"/>
                </a:lnTo>
                <a:lnTo>
                  <a:pt x="104" y="66"/>
                </a:lnTo>
                <a:lnTo>
                  <a:pt x="104" y="66"/>
                </a:lnTo>
                <a:lnTo>
                  <a:pt x="106" y="58"/>
                </a:lnTo>
                <a:lnTo>
                  <a:pt x="104" y="52"/>
                </a:lnTo>
                <a:lnTo>
                  <a:pt x="104" y="52"/>
                </a:lnTo>
                <a:lnTo>
                  <a:pt x="104" y="52"/>
                </a:lnTo>
                <a:lnTo>
                  <a:pt x="106" y="40"/>
                </a:lnTo>
                <a:lnTo>
                  <a:pt x="104" y="30"/>
                </a:lnTo>
                <a:lnTo>
                  <a:pt x="100" y="20"/>
                </a:lnTo>
                <a:lnTo>
                  <a:pt x="92" y="12"/>
                </a:lnTo>
                <a:lnTo>
                  <a:pt x="92" y="12"/>
                </a:lnTo>
                <a:lnTo>
                  <a:pt x="88" y="14"/>
                </a:lnTo>
                <a:lnTo>
                  <a:pt x="88" y="14"/>
                </a:lnTo>
                <a:lnTo>
                  <a:pt x="86" y="10"/>
                </a:lnTo>
                <a:lnTo>
                  <a:pt x="84" y="6"/>
                </a:lnTo>
                <a:lnTo>
                  <a:pt x="78" y="2"/>
                </a:lnTo>
                <a:lnTo>
                  <a:pt x="78" y="2"/>
                </a:lnTo>
                <a:lnTo>
                  <a:pt x="72" y="10"/>
                </a:lnTo>
                <a:lnTo>
                  <a:pt x="72" y="10"/>
                </a:lnTo>
                <a:lnTo>
                  <a:pt x="68" y="6"/>
                </a:lnTo>
                <a:lnTo>
                  <a:pt x="64" y="0"/>
                </a:lnTo>
                <a:lnTo>
                  <a:pt x="64" y="0"/>
                </a:lnTo>
                <a:lnTo>
                  <a:pt x="62" y="2"/>
                </a:lnTo>
                <a:lnTo>
                  <a:pt x="58" y="8"/>
                </a:lnTo>
                <a:lnTo>
                  <a:pt x="58" y="8"/>
                </a:lnTo>
                <a:lnTo>
                  <a:pt x="56" y="10"/>
                </a:lnTo>
                <a:lnTo>
                  <a:pt x="56" y="10"/>
                </a:lnTo>
                <a:lnTo>
                  <a:pt x="52" y="4"/>
                </a:lnTo>
                <a:lnTo>
                  <a:pt x="52" y="4"/>
                </a:lnTo>
                <a:lnTo>
                  <a:pt x="46" y="8"/>
                </a:lnTo>
                <a:lnTo>
                  <a:pt x="44" y="12"/>
                </a:lnTo>
                <a:lnTo>
                  <a:pt x="42" y="16"/>
                </a:lnTo>
                <a:lnTo>
                  <a:pt x="42" y="16"/>
                </a:lnTo>
                <a:lnTo>
                  <a:pt x="40" y="14"/>
                </a:lnTo>
                <a:lnTo>
                  <a:pt x="38" y="14"/>
                </a:lnTo>
                <a:lnTo>
                  <a:pt x="38" y="14"/>
                </a:lnTo>
                <a:lnTo>
                  <a:pt x="30" y="22"/>
                </a:lnTo>
                <a:lnTo>
                  <a:pt x="28" y="32"/>
                </a:lnTo>
                <a:lnTo>
                  <a:pt x="26" y="42"/>
                </a:lnTo>
                <a:lnTo>
                  <a:pt x="28" y="52"/>
                </a:lnTo>
                <a:lnTo>
                  <a:pt x="26" y="52"/>
                </a:lnTo>
                <a:lnTo>
                  <a:pt x="26" y="52"/>
                </a:lnTo>
                <a:lnTo>
                  <a:pt x="26" y="58"/>
                </a:lnTo>
                <a:lnTo>
                  <a:pt x="28" y="66"/>
                </a:lnTo>
                <a:lnTo>
                  <a:pt x="28" y="66"/>
                </a:lnTo>
                <a:lnTo>
                  <a:pt x="32" y="70"/>
                </a:lnTo>
                <a:lnTo>
                  <a:pt x="32" y="70"/>
                </a:lnTo>
                <a:lnTo>
                  <a:pt x="34" y="78"/>
                </a:lnTo>
                <a:lnTo>
                  <a:pt x="34" y="78"/>
                </a:lnTo>
                <a:lnTo>
                  <a:pt x="40" y="88"/>
                </a:lnTo>
                <a:lnTo>
                  <a:pt x="48" y="96"/>
                </a:lnTo>
                <a:lnTo>
                  <a:pt x="48" y="96"/>
                </a:lnTo>
                <a:lnTo>
                  <a:pt x="58" y="102"/>
                </a:lnTo>
                <a:lnTo>
                  <a:pt x="66" y="102"/>
                </a:lnTo>
                <a:lnTo>
                  <a:pt x="66" y="102"/>
                </a:lnTo>
                <a:lnTo>
                  <a:pt x="76" y="100"/>
                </a:lnTo>
                <a:lnTo>
                  <a:pt x="84" y="96"/>
                </a:lnTo>
                <a:lnTo>
                  <a:pt x="84" y="96"/>
                </a:lnTo>
                <a:lnTo>
                  <a:pt x="92" y="86"/>
                </a:lnTo>
                <a:lnTo>
                  <a:pt x="98" y="74"/>
                </a:lnTo>
                <a:lnTo>
                  <a:pt x="98" y="74"/>
                </a:lnTo>
                <a:lnTo>
                  <a:pt x="100" y="70"/>
                </a:lnTo>
                <a:lnTo>
                  <a:pt x="100" y="7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245"/>
          <p:cNvSpPr>
            <a:spLocks noEditPoints="1"/>
          </p:cNvSpPr>
          <p:nvPr/>
        </p:nvSpPr>
        <p:spPr bwMode="auto">
          <a:xfrm>
            <a:off x="4674915" y="3874299"/>
            <a:ext cx="674220" cy="763456"/>
          </a:xfrm>
          <a:custGeom>
            <a:avLst/>
            <a:gdLst>
              <a:gd name="T0" fmla="*/ 86 w 136"/>
              <a:gd name="T1" fmla="*/ 70 h 154"/>
              <a:gd name="T2" fmla="*/ 68 w 136"/>
              <a:gd name="T3" fmla="*/ 82 h 154"/>
              <a:gd name="T4" fmla="*/ 66 w 136"/>
              <a:gd name="T5" fmla="*/ 82 h 154"/>
              <a:gd name="T6" fmla="*/ 52 w 136"/>
              <a:gd name="T7" fmla="*/ 74 h 154"/>
              <a:gd name="T8" fmla="*/ 40 w 136"/>
              <a:gd name="T9" fmla="*/ 58 h 154"/>
              <a:gd name="T10" fmla="*/ 36 w 136"/>
              <a:gd name="T11" fmla="*/ 48 h 154"/>
              <a:gd name="T12" fmla="*/ 38 w 136"/>
              <a:gd name="T13" fmla="*/ 14 h 154"/>
              <a:gd name="T14" fmla="*/ 44 w 136"/>
              <a:gd name="T15" fmla="*/ 6 h 154"/>
              <a:gd name="T16" fmla="*/ 68 w 136"/>
              <a:gd name="T17" fmla="*/ 0 h 154"/>
              <a:gd name="T18" fmla="*/ 90 w 136"/>
              <a:gd name="T19" fmla="*/ 6 h 154"/>
              <a:gd name="T20" fmla="*/ 100 w 136"/>
              <a:gd name="T21" fmla="*/ 22 h 154"/>
              <a:gd name="T22" fmla="*/ 98 w 136"/>
              <a:gd name="T23" fmla="*/ 52 h 154"/>
              <a:gd name="T24" fmla="*/ 92 w 136"/>
              <a:gd name="T25" fmla="*/ 58 h 154"/>
              <a:gd name="T26" fmla="*/ 106 w 136"/>
              <a:gd name="T27" fmla="*/ 16 h 154"/>
              <a:gd name="T28" fmla="*/ 114 w 136"/>
              <a:gd name="T29" fmla="*/ 18 h 154"/>
              <a:gd name="T30" fmla="*/ 118 w 136"/>
              <a:gd name="T31" fmla="*/ 32 h 154"/>
              <a:gd name="T32" fmla="*/ 136 w 136"/>
              <a:gd name="T33" fmla="*/ 38 h 154"/>
              <a:gd name="T34" fmla="*/ 132 w 136"/>
              <a:gd name="T35" fmla="*/ 32 h 154"/>
              <a:gd name="T36" fmla="*/ 124 w 136"/>
              <a:gd name="T37" fmla="*/ 6 h 154"/>
              <a:gd name="T38" fmla="*/ 118 w 136"/>
              <a:gd name="T39" fmla="*/ 0 h 154"/>
              <a:gd name="T40" fmla="*/ 98 w 136"/>
              <a:gd name="T41" fmla="*/ 6 h 154"/>
              <a:gd name="T42" fmla="*/ 104 w 136"/>
              <a:gd name="T43" fmla="*/ 18 h 154"/>
              <a:gd name="T44" fmla="*/ 32 w 136"/>
              <a:gd name="T45" fmla="*/ 18 h 154"/>
              <a:gd name="T46" fmla="*/ 36 w 136"/>
              <a:gd name="T47" fmla="*/ 6 h 154"/>
              <a:gd name="T48" fmla="*/ 18 w 136"/>
              <a:gd name="T49" fmla="*/ 0 h 154"/>
              <a:gd name="T50" fmla="*/ 10 w 136"/>
              <a:gd name="T51" fmla="*/ 6 h 154"/>
              <a:gd name="T52" fmla="*/ 4 w 136"/>
              <a:gd name="T53" fmla="*/ 32 h 154"/>
              <a:gd name="T54" fmla="*/ 0 w 136"/>
              <a:gd name="T55" fmla="*/ 38 h 154"/>
              <a:gd name="T56" fmla="*/ 16 w 136"/>
              <a:gd name="T57" fmla="*/ 32 h 154"/>
              <a:gd name="T58" fmla="*/ 20 w 136"/>
              <a:gd name="T59" fmla="*/ 18 h 154"/>
              <a:gd name="T60" fmla="*/ 28 w 136"/>
              <a:gd name="T61" fmla="*/ 16 h 154"/>
              <a:gd name="T62" fmla="*/ 88 w 136"/>
              <a:gd name="T63" fmla="*/ 52 h 154"/>
              <a:gd name="T64" fmla="*/ 84 w 136"/>
              <a:gd name="T65" fmla="*/ 32 h 154"/>
              <a:gd name="T66" fmla="*/ 50 w 136"/>
              <a:gd name="T67" fmla="*/ 32 h 154"/>
              <a:gd name="T68" fmla="*/ 46 w 136"/>
              <a:gd name="T69" fmla="*/ 52 h 154"/>
              <a:gd name="T70" fmla="*/ 46 w 136"/>
              <a:gd name="T71" fmla="*/ 54 h 154"/>
              <a:gd name="T72" fmla="*/ 62 w 136"/>
              <a:gd name="T73" fmla="*/ 74 h 154"/>
              <a:gd name="T74" fmla="*/ 68 w 136"/>
              <a:gd name="T75" fmla="*/ 76 h 154"/>
              <a:gd name="T76" fmla="*/ 78 w 136"/>
              <a:gd name="T77" fmla="*/ 68 h 154"/>
              <a:gd name="T78" fmla="*/ 88 w 136"/>
              <a:gd name="T79" fmla="*/ 52 h 154"/>
              <a:gd name="T80" fmla="*/ 84 w 136"/>
              <a:gd name="T81" fmla="*/ 86 h 154"/>
              <a:gd name="T82" fmla="*/ 106 w 136"/>
              <a:gd name="T83" fmla="*/ 90 h 154"/>
              <a:gd name="T84" fmla="*/ 114 w 136"/>
              <a:gd name="T85" fmla="*/ 114 h 154"/>
              <a:gd name="T86" fmla="*/ 104 w 136"/>
              <a:gd name="T87" fmla="*/ 146 h 154"/>
              <a:gd name="T88" fmla="*/ 98 w 136"/>
              <a:gd name="T89" fmla="*/ 148 h 154"/>
              <a:gd name="T90" fmla="*/ 66 w 136"/>
              <a:gd name="T91" fmla="*/ 154 h 154"/>
              <a:gd name="T92" fmla="*/ 32 w 136"/>
              <a:gd name="T93" fmla="*/ 130 h 154"/>
              <a:gd name="T94" fmla="*/ 28 w 136"/>
              <a:gd name="T95" fmla="*/ 146 h 154"/>
              <a:gd name="T96" fmla="*/ 20 w 136"/>
              <a:gd name="T97" fmla="*/ 114 h 154"/>
              <a:gd name="T98" fmla="*/ 28 w 136"/>
              <a:gd name="T99" fmla="*/ 90 h 154"/>
              <a:gd name="T100" fmla="*/ 48 w 136"/>
              <a:gd name="T101" fmla="*/ 86 h 154"/>
              <a:gd name="T102" fmla="*/ 60 w 136"/>
              <a:gd name="T103" fmla="*/ 120 h 154"/>
              <a:gd name="T104" fmla="*/ 66 w 136"/>
              <a:gd name="T105" fmla="*/ 126 h 154"/>
              <a:gd name="T106" fmla="*/ 80 w 136"/>
              <a:gd name="T107" fmla="*/ 110 h 154"/>
              <a:gd name="T108" fmla="*/ 84 w 136"/>
              <a:gd name="T109" fmla="*/ 8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6" h="154">
                <a:moveTo>
                  <a:pt x="92" y="58"/>
                </a:moveTo>
                <a:lnTo>
                  <a:pt x="92" y="58"/>
                </a:lnTo>
                <a:lnTo>
                  <a:pt x="86" y="70"/>
                </a:lnTo>
                <a:lnTo>
                  <a:pt x="78" y="78"/>
                </a:lnTo>
                <a:lnTo>
                  <a:pt x="78" y="78"/>
                </a:lnTo>
                <a:lnTo>
                  <a:pt x="68" y="82"/>
                </a:lnTo>
                <a:lnTo>
                  <a:pt x="68" y="82"/>
                </a:lnTo>
                <a:lnTo>
                  <a:pt x="66" y="82"/>
                </a:lnTo>
                <a:lnTo>
                  <a:pt x="66" y="82"/>
                </a:lnTo>
                <a:lnTo>
                  <a:pt x="58" y="78"/>
                </a:lnTo>
                <a:lnTo>
                  <a:pt x="58" y="78"/>
                </a:lnTo>
                <a:lnTo>
                  <a:pt x="52" y="74"/>
                </a:lnTo>
                <a:lnTo>
                  <a:pt x="48" y="70"/>
                </a:lnTo>
                <a:lnTo>
                  <a:pt x="44" y="64"/>
                </a:lnTo>
                <a:lnTo>
                  <a:pt x="40" y="58"/>
                </a:lnTo>
                <a:lnTo>
                  <a:pt x="40" y="58"/>
                </a:lnTo>
                <a:lnTo>
                  <a:pt x="38" y="54"/>
                </a:lnTo>
                <a:lnTo>
                  <a:pt x="36" y="48"/>
                </a:lnTo>
                <a:lnTo>
                  <a:pt x="34" y="36"/>
                </a:lnTo>
                <a:lnTo>
                  <a:pt x="34" y="24"/>
                </a:lnTo>
                <a:lnTo>
                  <a:pt x="38" y="14"/>
                </a:lnTo>
                <a:lnTo>
                  <a:pt x="38" y="14"/>
                </a:lnTo>
                <a:lnTo>
                  <a:pt x="40" y="10"/>
                </a:lnTo>
                <a:lnTo>
                  <a:pt x="44" y="6"/>
                </a:lnTo>
                <a:lnTo>
                  <a:pt x="44" y="6"/>
                </a:lnTo>
                <a:lnTo>
                  <a:pt x="56" y="2"/>
                </a:lnTo>
                <a:lnTo>
                  <a:pt x="68" y="0"/>
                </a:lnTo>
                <a:lnTo>
                  <a:pt x="80" y="2"/>
                </a:lnTo>
                <a:lnTo>
                  <a:pt x="90" y="6"/>
                </a:lnTo>
                <a:lnTo>
                  <a:pt x="90" y="6"/>
                </a:lnTo>
                <a:lnTo>
                  <a:pt x="96" y="12"/>
                </a:lnTo>
                <a:lnTo>
                  <a:pt x="100" y="22"/>
                </a:lnTo>
                <a:lnTo>
                  <a:pt x="100" y="22"/>
                </a:lnTo>
                <a:lnTo>
                  <a:pt x="100" y="30"/>
                </a:lnTo>
                <a:lnTo>
                  <a:pt x="100" y="40"/>
                </a:lnTo>
                <a:lnTo>
                  <a:pt x="98" y="52"/>
                </a:lnTo>
                <a:lnTo>
                  <a:pt x="96" y="56"/>
                </a:lnTo>
                <a:lnTo>
                  <a:pt x="92" y="58"/>
                </a:lnTo>
                <a:lnTo>
                  <a:pt x="92" y="58"/>
                </a:lnTo>
                <a:close/>
                <a:moveTo>
                  <a:pt x="104" y="18"/>
                </a:moveTo>
                <a:lnTo>
                  <a:pt x="104" y="18"/>
                </a:lnTo>
                <a:lnTo>
                  <a:pt x="106" y="16"/>
                </a:lnTo>
                <a:lnTo>
                  <a:pt x="112" y="16"/>
                </a:lnTo>
                <a:lnTo>
                  <a:pt x="112" y="16"/>
                </a:lnTo>
                <a:lnTo>
                  <a:pt x="114" y="18"/>
                </a:lnTo>
                <a:lnTo>
                  <a:pt x="116" y="22"/>
                </a:lnTo>
                <a:lnTo>
                  <a:pt x="118" y="32"/>
                </a:lnTo>
                <a:lnTo>
                  <a:pt x="118" y="32"/>
                </a:lnTo>
                <a:lnTo>
                  <a:pt x="122" y="36"/>
                </a:lnTo>
                <a:lnTo>
                  <a:pt x="128" y="38"/>
                </a:lnTo>
                <a:lnTo>
                  <a:pt x="136" y="38"/>
                </a:lnTo>
                <a:lnTo>
                  <a:pt x="136" y="38"/>
                </a:lnTo>
                <a:lnTo>
                  <a:pt x="134" y="38"/>
                </a:lnTo>
                <a:lnTo>
                  <a:pt x="132" y="32"/>
                </a:lnTo>
                <a:lnTo>
                  <a:pt x="132" y="32"/>
                </a:lnTo>
                <a:lnTo>
                  <a:pt x="128" y="14"/>
                </a:lnTo>
                <a:lnTo>
                  <a:pt x="124" y="6"/>
                </a:lnTo>
                <a:lnTo>
                  <a:pt x="122" y="2"/>
                </a:lnTo>
                <a:lnTo>
                  <a:pt x="118" y="0"/>
                </a:lnTo>
                <a:lnTo>
                  <a:pt x="118" y="0"/>
                </a:lnTo>
                <a:lnTo>
                  <a:pt x="108" y="0"/>
                </a:lnTo>
                <a:lnTo>
                  <a:pt x="104" y="2"/>
                </a:lnTo>
                <a:lnTo>
                  <a:pt x="98" y="6"/>
                </a:lnTo>
                <a:lnTo>
                  <a:pt x="98" y="6"/>
                </a:lnTo>
                <a:lnTo>
                  <a:pt x="102" y="12"/>
                </a:lnTo>
                <a:lnTo>
                  <a:pt x="104" y="18"/>
                </a:lnTo>
                <a:lnTo>
                  <a:pt x="104" y="18"/>
                </a:lnTo>
                <a:close/>
                <a:moveTo>
                  <a:pt x="32" y="18"/>
                </a:moveTo>
                <a:lnTo>
                  <a:pt x="32" y="18"/>
                </a:lnTo>
                <a:lnTo>
                  <a:pt x="34" y="12"/>
                </a:lnTo>
                <a:lnTo>
                  <a:pt x="36" y="6"/>
                </a:lnTo>
                <a:lnTo>
                  <a:pt x="36" y="6"/>
                </a:lnTo>
                <a:lnTo>
                  <a:pt x="32" y="2"/>
                </a:lnTo>
                <a:lnTo>
                  <a:pt x="26" y="0"/>
                </a:lnTo>
                <a:lnTo>
                  <a:pt x="18" y="0"/>
                </a:lnTo>
                <a:lnTo>
                  <a:pt x="18" y="0"/>
                </a:lnTo>
                <a:lnTo>
                  <a:pt x="14" y="2"/>
                </a:lnTo>
                <a:lnTo>
                  <a:pt x="10" y="6"/>
                </a:lnTo>
                <a:lnTo>
                  <a:pt x="8" y="14"/>
                </a:lnTo>
                <a:lnTo>
                  <a:pt x="4" y="32"/>
                </a:lnTo>
                <a:lnTo>
                  <a:pt x="4" y="32"/>
                </a:lnTo>
                <a:lnTo>
                  <a:pt x="0" y="38"/>
                </a:lnTo>
                <a:lnTo>
                  <a:pt x="0" y="38"/>
                </a:lnTo>
                <a:lnTo>
                  <a:pt x="0" y="38"/>
                </a:lnTo>
                <a:lnTo>
                  <a:pt x="6" y="38"/>
                </a:lnTo>
                <a:lnTo>
                  <a:pt x="12" y="36"/>
                </a:lnTo>
                <a:lnTo>
                  <a:pt x="16" y="32"/>
                </a:lnTo>
                <a:lnTo>
                  <a:pt x="16" y="32"/>
                </a:lnTo>
                <a:lnTo>
                  <a:pt x="20" y="22"/>
                </a:lnTo>
                <a:lnTo>
                  <a:pt x="20" y="18"/>
                </a:lnTo>
                <a:lnTo>
                  <a:pt x="24" y="16"/>
                </a:lnTo>
                <a:lnTo>
                  <a:pt x="24" y="16"/>
                </a:lnTo>
                <a:lnTo>
                  <a:pt x="28" y="16"/>
                </a:lnTo>
                <a:lnTo>
                  <a:pt x="32" y="18"/>
                </a:lnTo>
                <a:lnTo>
                  <a:pt x="32" y="18"/>
                </a:lnTo>
                <a:close/>
                <a:moveTo>
                  <a:pt x="88" y="52"/>
                </a:moveTo>
                <a:lnTo>
                  <a:pt x="88" y="52"/>
                </a:lnTo>
                <a:lnTo>
                  <a:pt x="84" y="42"/>
                </a:lnTo>
                <a:lnTo>
                  <a:pt x="84" y="32"/>
                </a:lnTo>
                <a:lnTo>
                  <a:pt x="84" y="32"/>
                </a:lnTo>
                <a:lnTo>
                  <a:pt x="66" y="34"/>
                </a:lnTo>
                <a:lnTo>
                  <a:pt x="50" y="32"/>
                </a:lnTo>
                <a:lnTo>
                  <a:pt x="50" y="32"/>
                </a:lnTo>
                <a:lnTo>
                  <a:pt x="50" y="42"/>
                </a:lnTo>
                <a:lnTo>
                  <a:pt x="46" y="52"/>
                </a:lnTo>
                <a:lnTo>
                  <a:pt x="46" y="52"/>
                </a:lnTo>
                <a:lnTo>
                  <a:pt x="46" y="54"/>
                </a:lnTo>
                <a:lnTo>
                  <a:pt x="46" y="54"/>
                </a:lnTo>
                <a:lnTo>
                  <a:pt x="52" y="64"/>
                </a:lnTo>
                <a:lnTo>
                  <a:pt x="56" y="70"/>
                </a:lnTo>
                <a:lnTo>
                  <a:pt x="62" y="74"/>
                </a:lnTo>
                <a:lnTo>
                  <a:pt x="62" y="74"/>
                </a:lnTo>
                <a:lnTo>
                  <a:pt x="68" y="76"/>
                </a:lnTo>
                <a:lnTo>
                  <a:pt x="68" y="76"/>
                </a:lnTo>
                <a:lnTo>
                  <a:pt x="74" y="72"/>
                </a:lnTo>
                <a:lnTo>
                  <a:pt x="74" y="72"/>
                </a:lnTo>
                <a:lnTo>
                  <a:pt x="78" y="68"/>
                </a:lnTo>
                <a:lnTo>
                  <a:pt x="82" y="64"/>
                </a:lnTo>
                <a:lnTo>
                  <a:pt x="88" y="52"/>
                </a:lnTo>
                <a:lnTo>
                  <a:pt x="88" y="52"/>
                </a:lnTo>
                <a:lnTo>
                  <a:pt x="88" y="52"/>
                </a:lnTo>
                <a:lnTo>
                  <a:pt x="88" y="52"/>
                </a:lnTo>
                <a:close/>
                <a:moveTo>
                  <a:pt x="84" y="86"/>
                </a:moveTo>
                <a:lnTo>
                  <a:pt x="84" y="86"/>
                </a:lnTo>
                <a:lnTo>
                  <a:pt x="96" y="86"/>
                </a:lnTo>
                <a:lnTo>
                  <a:pt x="106" y="90"/>
                </a:lnTo>
                <a:lnTo>
                  <a:pt x="106" y="90"/>
                </a:lnTo>
                <a:lnTo>
                  <a:pt x="110" y="102"/>
                </a:lnTo>
                <a:lnTo>
                  <a:pt x="114" y="114"/>
                </a:lnTo>
                <a:lnTo>
                  <a:pt x="116" y="140"/>
                </a:lnTo>
                <a:lnTo>
                  <a:pt x="116" y="140"/>
                </a:lnTo>
                <a:lnTo>
                  <a:pt x="104" y="146"/>
                </a:lnTo>
                <a:lnTo>
                  <a:pt x="104" y="130"/>
                </a:lnTo>
                <a:lnTo>
                  <a:pt x="102" y="130"/>
                </a:lnTo>
                <a:lnTo>
                  <a:pt x="98" y="148"/>
                </a:lnTo>
                <a:lnTo>
                  <a:pt x="98" y="148"/>
                </a:lnTo>
                <a:lnTo>
                  <a:pt x="82" y="152"/>
                </a:lnTo>
                <a:lnTo>
                  <a:pt x="66" y="154"/>
                </a:lnTo>
                <a:lnTo>
                  <a:pt x="50" y="152"/>
                </a:lnTo>
                <a:lnTo>
                  <a:pt x="36" y="148"/>
                </a:lnTo>
                <a:lnTo>
                  <a:pt x="32" y="130"/>
                </a:lnTo>
                <a:lnTo>
                  <a:pt x="30" y="130"/>
                </a:lnTo>
                <a:lnTo>
                  <a:pt x="28" y="146"/>
                </a:lnTo>
                <a:lnTo>
                  <a:pt x="28" y="146"/>
                </a:lnTo>
                <a:lnTo>
                  <a:pt x="18" y="140"/>
                </a:lnTo>
                <a:lnTo>
                  <a:pt x="18" y="140"/>
                </a:lnTo>
                <a:lnTo>
                  <a:pt x="20" y="114"/>
                </a:lnTo>
                <a:lnTo>
                  <a:pt x="22" y="102"/>
                </a:lnTo>
                <a:lnTo>
                  <a:pt x="28" y="90"/>
                </a:lnTo>
                <a:lnTo>
                  <a:pt x="28" y="90"/>
                </a:lnTo>
                <a:lnTo>
                  <a:pt x="38" y="86"/>
                </a:lnTo>
                <a:lnTo>
                  <a:pt x="48" y="86"/>
                </a:lnTo>
                <a:lnTo>
                  <a:pt x="48" y="86"/>
                </a:lnTo>
                <a:lnTo>
                  <a:pt x="50" y="96"/>
                </a:lnTo>
                <a:lnTo>
                  <a:pt x="54" y="110"/>
                </a:lnTo>
                <a:lnTo>
                  <a:pt x="60" y="120"/>
                </a:lnTo>
                <a:lnTo>
                  <a:pt x="64" y="124"/>
                </a:lnTo>
                <a:lnTo>
                  <a:pt x="66" y="126"/>
                </a:lnTo>
                <a:lnTo>
                  <a:pt x="66" y="126"/>
                </a:lnTo>
                <a:lnTo>
                  <a:pt x="70" y="124"/>
                </a:lnTo>
                <a:lnTo>
                  <a:pt x="74" y="122"/>
                </a:lnTo>
                <a:lnTo>
                  <a:pt x="80" y="110"/>
                </a:lnTo>
                <a:lnTo>
                  <a:pt x="84" y="96"/>
                </a:lnTo>
                <a:lnTo>
                  <a:pt x="84" y="86"/>
                </a:lnTo>
                <a:lnTo>
                  <a:pt x="84" y="8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246"/>
          <p:cNvSpPr>
            <a:spLocks noEditPoints="1"/>
          </p:cNvSpPr>
          <p:nvPr/>
        </p:nvSpPr>
        <p:spPr bwMode="auto">
          <a:xfrm>
            <a:off x="4694743" y="1554189"/>
            <a:ext cx="624645" cy="783285"/>
          </a:xfrm>
          <a:custGeom>
            <a:avLst/>
            <a:gdLst>
              <a:gd name="T0" fmla="*/ 98 w 126"/>
              <a:gd name="T1" fmla="*/ 36 h 158"/>
              <a:gd name="T2" fmla="*/ 102 w 126"/>
              <a:gd name="T3" fmla="*/ 40 h 158"/>
              <a:gd name="T4" fmla="*/ 98 w 126"/>
              <a:gd name="T5" fmla="*/ 52 h 158"/>
              <a:gd name="T6" fmla="*/ 96 w 126"/>
              <a:gd name="T7" fmla="*/ 56 h 158"/>
              <a:gd name="T8" fmla="*/ 82 w 126"/>
              <a:gd name="T9" fmla="*/ 78 h 158"/>
              <a:gd name="T10" fmla="*/ 64 w 126"/>
              <a:gd name="T11" fmla="*/ 84 h 158"/>
              <a:gd name="T12" fmla="*/ 48 w 126"/>
              <a:gd name="T13" fmla="*/ 78 h 158"/>
              <a:gd name="T14" fmla="*/ 34 w 126"/>
              <a:gd name="T15" fmla="*/ 60 h 158"/>
              <a:gd name="T16" fmla="*/ 28 w 126"/>
              <a:gd name="T17" fmla="*/ 48 h 158"/>
              <a:gd name="T18" fmla="*/ 26 w 126"/>
              <a:gd name="T19" fmla="*/ 36 h 158"/>
              <a:gd name="T20" fmla="*/ 30 w 126"/>
              <a:gd name="T21" fmla="*/ 34 h 158"/>
              <a:gd name="T22" fmla="*/ 34 w 126"/>
              <a:gd name="T23" fmla="*/ 20 h 158"/>
              <a:gd name="T24" fmla="*/ 52 w 126"/>
              <a:gd name="T25" fmla="*/ 2 h 158"/>
              <a:gd name="T26" fmla="*/ 86 w 126"/>
              <a:gd name="T27" fmla="*/ 6 h 158"/>
              <a:gd name="T28" fmla="*/ 96 w 126"/>
              <a:gd name="T29" fmla="*/ 24 h 158"/>
              <a:gd name="T30" fmla="*/ 48 w 126"/>
              <a:gd name="T31" fmla="*/ 70 h 158"/>
              <a:gd name="T32" fmla="*/ 52 w 126"/>
              <a:gd name="T33" fmla="*/ 60 h 158"/>
              <a:gd name="T34" fmla="*/ 56 w 126"/>
              <a:gd name="T35" fmla="*/ 58 h 158"/>
              <a:gd name="T36" fmla="*/ 72 w 126"/>
              <a:gd name="T37" fmla="*/ 58 h 158"/>
              <a:gd name="T38" fmla="*/ 72 w 126"/>
              <a:gd name="T39" fmla="*/ 58 h 158"/>
              <a:gd name="T40" fmla="*/ 80 w 126"/>
              <a:gd name="T41" fmla="*/ 70 h 158"/>
              <a:gd name="T42" fmla="*/ 88 w 126"/>
              <a:gd name="T43" fmla="*/ 54 h 158"/>
              <a:gd name="T44" fmla="*/ 90 w 126"/>
              <a:gd name="T45" fmla="*/ 32 h 158"/>
              <a:gd name="T46" fmla="*/ 82 w 126"/>
              <a:gd name="T47" fmla="*/ 14 h 158"/>
              <a:gd name="T48" fmla="*/ 54 w 126"/>
              <a:gd name="T49" fmla="*/ 10 h 158"/>
              <a:gd name="T50" fmla="*/ 38 w 126"/>
              <a:gd name="T51" fmla="*/ 34 h 158"/>
              <a:gd name="T52" fmla="*/ 40 w 126"/>
              <a:gd name="T53" fmla="*/ 58 h 158"/>
              <a:gd name="T54" fmla="*/ 48 w 126"/>
              <a:gd name="T55" fmla="*/ 70 h 158"/>
              <a:gd name="T56" fmla="*/ 74 w 126"/>
              <a:gd name="T57" fmla="*/ 74 h 158"/>
              <a:gd name="T58" fmla="*/ 72 w 126"/>
              <a:gd name="T59" fmla="*/ 66 h 158"/>
              <a:gd name="T60" fmla="*/ 62 w 126"/>
              <a:gd name="T61" fmla="*/ 64 h 158"/>
              <a:gd name="T62" fmla="*/ 54 w 126"/>
              <a:gd name="T63" fmla="*/ 66 h 158"/>
              <a:gd name="T64" fmla="*/ 54 w 126"/>
              <a:gd name="T65" fmla="*/ 74 h 158"/>
              <a:gd name="T66" fmla="*/ 64 w 126"/>
              <a:gd name="T67" fmla="*/ 76 h 158"/>
              <a:gd name="T68" fmla="*/ 74 w 126"/>
              <a:gd name="T69" fmla="*/ 74 h 158"/>
              <a:gd name="T70" fmla="*/ 90 w 126"/>
              <a:gd name="T71" fmla="*/ 90 h 158"/>
              <a:gd name="T72" fmla="*/ 114 w 126"/>
              <a:gd name="T73" fmla="*/ 94 h 158"/>
              <a:gd name="T74" fmla="*/ 122 w 126"/>
              <a:gd name="T75" fmla="*/ 118 h 158"/>
              <a:gd name="T76" fmla="*/ 126 w 126"/>
              <a:gd name="T77" fmla="*/ 146 h 158"/>
              <a:gd name="T78" fmla="*/ 110 w 126"/>
              <a:gd name="T79" fmla="*/ 154 h 158"/>
              <a:gd name="T80" fmla="*/ 106 w 126"/>
              <a:gd name="T81" fmla="*/ 128 h 158"/>
              <a:gd name="T82" fmla="*/ 106 w 126"/>
              <a:gd name="T83" fmla="*/ 156 h 158"/>
              <a:gd name="T84" fmla="*/ 42 w 126"/>
              <a:gd name="T85" fmla="*/ 158 h 158"/>
              <a:gd name="T86" fmla="*/ 22 w 126"/>
              <a:gd name="T87" fmla="*/ 142 h 158"/>
              <a:gd name="T88" fmla="*/ 20 w 126"/>
              <a:gd name="T89" fmla="*/ 128 h 158"/>
              <a:gd name="T90" fmla="*/ 6 w 126"/>
              <a:gd name="T91" fmla="*/ 152 h 158"/>
              <a:gd name="T92" fmla="*/ 2 w 126"/>
              <a:gd name="T93" fmla="*/ 132 h 158"/>
              <a:gd name="T94" fmla="*/ 12 w 126"/>
              <a:gd name="T95" fmla="*/ 94 h 158"/>
              <a:gd name="T96" fmla="*/ 40 w 126"/>
              <a:gd name="T97" fmla="*/ 90 h 158"/>
              <a:gd name="T98" fmla="*/ 48 w 126"/>
              <a:gd name="T99" fmla="*/ 106 h 158"/>
              <a:gd name="T100" fmla="*/ 72 w 126"/>
              <a:gd name="T101" fmla="*/ 112 h 158"/>
              <a:gd name="T102" fmla="*/ 90 w 126"/>
              <a:gd name="T103" fmla="*/ 9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6" h="158">
                <a:moveTo>
                  <a:pt x="98" y="30"/>
                </a:moveTo>
                <a:lnTo>
                  <a:pt x="98" y="30"/>
                </a:lnTo>
                <a:lnTo>
                  <a:pt x="98" y="36"/>
                </a:lnTo>
                <a:lnTo>
                  <a:pt x="102" y="36"/>
                </a:lnTo>
                <a:lnTo>
                  <a:pt x="102" y="36"/>
                </a:lnTo>
                <a:lnTo>
                  <a:pt x="102" y="40"/>
                </a:lnTo>
                <a:lnTo>
                  <a:pt x="102" y="48"/>
                </a:lnTo>
                <a:lnTo>
                  <a:pt x="102" y="48"/>
                </a:lnTo>
                <a:lnTo>
                  <a:pt x="98" y="52"/>
                </a:lnTo>
                <a:lnTo>
                  <a:pt x="98" y="52"/>
                </a:lnTo>
                <a:lnTo>
                  <a:pt x="96" y="56"/>
                </a:lnTo>
                <a:lnTo>
                  <a:pt x="96" y="56"/>
                </a:lnTo>
                <a:lnTo>
                  <a:pt x="90" y="68"/>
                </a:lnTo>
                <a:lnTo>
                  <a:pt x="82" y="78"/>
                </a:lnTo>
                <a:lnTo>
                  <a:pt x="82" y="78"/>
                </a:lnTo>
                <a:lnTo>
                  <a:pt x="74" y="82"/>
                </a:lnTo>
                <a:lnTo>
                  <a:pt x="64" y="84"/>
                </a:lnTo>
                <a:lnTo>
                  <a:pt x="64" y="84"/>
                </a:lnTo>
                <a:lnTo>
                  <a:pt x="56" y="84"/>
                </a:lnTo>
                <a:lnTo>
                  <a:pt x="48" y="78"/>
                </a:lnTo>
                <a:lnTo>
                  <a:pt x="48" y="78"/>
                </a:lnTo>
                <a:lnTo>
                  <a:pt x="40" y="72"/>
                </a:lnTo>
                <a:lnTo>
                  <a:pt x="34" y="60"/>
                </a:lnTo>
                <a:lnTo>
                  <a:pt x="34" y="60"/>
                </a:lnTo>
                <a:lnTo>
                  <a:pt x="30" y="52"/>
                </a:lnTo>
                <a:lnTo>
                  <a:pt x="30" y="52"/>
                </a:lnTo>
                <a:lnTo>
                  <a:pt x="28" y="48"/>
                </a:lnTo>
                <a:lnTo>
                  <a:pt x="28" y="48"/>
                </a:lnTo>
                <a:lnTo>
                  <a:pt x="26" y="40"/>
                </a:lnTo>
                <a:lnTo>
                  <a:pt x="26" y="36"/>
                </a:lnTo>
                <a:lnTo>
                  <a:pt x="30" y="36"/>
                </a:lnTo>
                <a:lnTo>
                  <a:pt x="30" y="36"/>
                </a:lnTo>
                <a:lnTo>
                  <a:pt x="30" y="34"/>
                </a:lnTo>
                <a:lnTo>
                  <a:pt x="30" y="34"/>
                </a:lnTo>
                <a:lnTo>
                  <a:pt x="30" y="26"/>
                </a:lnTo>
                <a:lnTo>
                  <a:pt x="34" y="20"/>
                </a:lnTo>
                <a:lnTo>
                  <a:pt x="36" y="14"/>
                </a:lnTo>
                <a:lnTo>
                  <a:pt x="42" y="8"/>
                </a:lnTo>
                <a:lnTo>
                  <a:pt x="52" y="2"/>
                </a:lnTo>
                <a:lnTo>
                  <a:pt x="64" y="0"/>
                </a:lnTo>
                <a:lnTo>
                  <a:pt x="76" y="2"/>
                </a:lnTo>
                <a:lnTo>
                  <a:pt x="86" y="6"/>
                </a:lnTo>
                <a:lnTo>
                  <a:pt x="90" y="12"/>
                </a:lnTo>
                <a:lnTo>
                  <a:pt x="94" y="16"/>
                </a:lnTo>
                <a:lnTo>
                  <a:pt x="96" y="24"/>
                </a:lnTo>
                <a:lnTo>
                  <a:pt x="98" y="30"/>
                </a:lnTo>
                <a:lnTo>
                  <a:pt x="98" y="30"/>
                </a:lnTo>
                <a:close/>
                <a:moveTo>
                  <a:pt x="48" y="70"/>
                </a:moveTo>
                <a:lnTo>
                  <a:pt x="48" y="70"/>
                </a:lnTo>
                <a:lnTo>
                  <a:pt x="50" y="62"/>
                </a:lnTo>
                <a:lnTo>
                  <a:pt x="52" y="60"/>
                </a:lnTo>
                <a:lnTo>
                  <a:pt x="56" y="58"/>
                </a:lnTo>
                <a:lnTo>
                  <a:pt x="56" y="58"/>
                </a:lnTo>
                <a:lnTo>
                  <a:pt x="56" y="58"/>
                </a:lnTo>
                <a:lnTo>
                  <a:pt x="62" y="58"/>
                </a:lnTo>
                <a:lnTo>
                  <a:pt x="64" y="58"/>
                </a:lnTo>
                <a:lnTo>
                  <a:pt x="72" y="58"/>
                </a:lnTo>
                <a:lnTo>
                  <a:pt x="72" y="58"/>
                </a:lnTo>
                <a:lnTo>
                  <a:pt x="72" y="58"/>
                </a:lnTo>
                <a:lnTo>
                  <a:pt x="72" y="58"/>
                </a:lnTo>
                <a:lnTo>
                  <a:pt x="76" y="60"/>
                </a:lnTo>
                <a:lnTo>
                  <a:pt x="78" y="62"/>
                </a:lnTo>
                <a:lnTo>
                  <a:pt x="80" y="70"/>
                </a:lnTo>
                <a:lnTo>
                  <a:pt x="80" y="70"/>
                </a:lnTo>
                <a:lnTo>
                  <a:pt x="84" y="62"/>
                </a:lnTo>
                <a:lnTo>
                  <a:pt x="88" y="54"/>
                </a:lnTo>
                <a:lnTo>
                  <a:pt x="88" y="54"/>
                </a:lnTo>
                <a:lnTo>
                  <a:pt x="92" y="42"/>
                </a:lnTo>
                <a:lnTo>
                  <a:pt x="90" y="32"/>
                </a:lnTo>
                <a:lnTo>
                  <a:pt x="90" y="32"/>
                </a:lnTo>
                <a:lnTo>
                  <a:pt x="88" y="22"/>
                </a:lnTo>
                <a:lnTo>
                  <a:pt x="82" y="14"/>
                </a:lnTo>
                <a:lnTo>
                  <a:pt x="74" y="10"/>
                </a:lnTo>
                <a:lnTo>
                  <a:pt x="64" y="8"/>
                </a:lnTo>
                <a:lnTo>
                  <a:pt x="54" y="10"/>
                </a:lnTo>
                <a:lnTo>
                  <a:pt x="46" y="14"/>
                </a:lnTo>
                <a:lnTo>
                  <a:pt x="40" y="22"/>
                </a:lnTo>
                <a:lnTo>
                  <a:pt x="38" y="34"/>
                </a:lnTo>
                <a:lnTo>
                  <a:pt x="38" y="34"/>
                </a:lnTo>
                <a:lnTo>
                  <a:pt x="38" y="46"/>
                </a:lnTo>
                <a:lnTo>
                  <a:pt x="40" y="58"/>
                </a:lnTo>
                <a:lnTo>
                  <a:pt x="40" y="58"/>
                </a:lnTo>
                <a:lnTo>
                  <a:pt x="44" y="64"/>
                </a:lnTo>
                <a:lnTo>
                  <a:pt x="48" y="70"/>
                </a:lnTo>
                <a:lnTo>
                  <a:pt x="48" y="70"/>
                </a:lnTo>
                <a:close/>
                <a:moveTo>
                  <a:pt x="74" y="74"/>
                </a:moveTo>
                <a:lnTo>
                  <a:pt x="74" y="74"/>
                </a:lnTo>
                <a:lnTo>
                  <a:pt x="74" y="72"/>
                </a:lnTo>
                <a:lnTo>
                  <a:pt x="74" y="72"/>
                </a:lnTo>
                <a:lnTo>
                  <a:pt x="72" y="66"/>
                </a:lnTo>
                <a:lnTo>
                  <a:pt x="70" y="64"/>
                </a:lnTo>
                <a:lnTo>
                  <a:pt x="64" y="64"/>
                </a:lnTo>
                <a:lnTo>
                  <a:pt x="62" y="64"/>
                </a:lnTo>
                <a:lnTo>
                  <a:pt x="56" y="64"/>
                </a:lnTo>
                <a:lnTo>
                  <a:pt x="56" y="64"/>
                </a:lnTo>
                <a:lnTo>
                  <a:pt x="54" y="66"/>
                </a:lnTo>
                <a:lnTo>
                  <a:pt x="54" y="72"/>
                </a:lnTo>
                <a:lnTo>
                  <a:pt x="54" y="72"/>
                </a:lnTo>
                <a:lnTo>
                  <a:pt x="54" y="74"/>
                </a:lnTo>
                <a:lnTo>
                  <a:pt x="54" y="74"/>
                </a:lnTo>
                <a:lnTo>
                  <a:pt x="58" y="76"/>
                </a:lnTo>
                <a:lnTo>
                  <a:pt x="64" y="76"/>
                </a:lnTo>
                <a:lnTo>
                  <a:pt x="64" y="76"/>
                </a:lnTo>
                <a:lnTo>
                  <a:pt x="70" y="76"/>
                </a:lnTo>
                <a:lnTo>
                  <a:pt x="74" y="74"/>
                </a:lnTo>
                <a:lnTo>
                  <a:pt x="74" y="74"/>
                </a:lnTo>
                <a:close/>
                <a:moveTo>
                  <a:pt x="90" y="90"/>
                </a:moveTo>
                <a:lnTo>
                  <a:pt x="90" y="90"/>
                </a:lnTo>
                <a:lnTo>
                  <a:pt x="94" y="90"/>
                </a:lnTo>
                <a:lnTo>
                  <a:pt x="102" y="90"/>
                </a:lnTo>
                <a:lnTo>
                  <a:pt x="114" y="94"/>
                </a:lnTo>
                <a:lnTo>
                  <a:pt x="114" y="94"/>
                </a:lnTo>
                <a:lnTo>
                  <a:pt x="118" y="106"/>
                </a:lnTo>
                <a:lnTo>
                  <a:pt x="122" y="118"/>
                </a:lnTo>
                <a:lnTo>
                  <a:pt x="124" y="132"/>
                </a:lnTo>
                <a:lnTo>
                  <a:pt x="126" y="146"/>
                </a:lnTo>
                <a:lnTo>
                  <a:pt x="126" y="146"/>
                </a:lnTo>
                <a:lnTo>
                  <a:pt x="120" y="150"/>
                </a:lnTo>
                <a:lnTo>
                  <a:pt x="110" y="154"/>
                </a:lnTo>
                <a:lnTo>
                  <a:pt x="110" y="154"/>
                </a:lnTo>
                <a:lnTo>
                  <a:pt x="110" y="128"/>
                </a:lnTo>
                <a:lnTo>
                  <a:pt x="106" y="128"/>
                </a:lnTo>
                <a:lnTo>
                  <a:pt x="106" y="128"/>
                </a:lnTo>
                <a:lnTo>
                  <a:pt x="106" y="142"/>
                </a:lnTo>
                <a:lnTo>
                  <a:pt x="106" y="156"/>
                </a:lnTo>
                <a:lnTo>
                  <a:pt x="106" y="156"/>
                </a:lnTo>
                <a:lnTo>
                  <a:pt x="86" y="158"/>
                </a:lnTo>
                <a:lnTo>
                  <a:pt x="64" y="158"/>
                </a:lnTo>
                <a:lnTo>
                  <a:pt x="42" y="158"/>
                </a:lnTo>
                <a:lnTo>
                  <a:pt x="22" y="156"/>
                </a:lnTo>
                <a:lnTo>
                  <a:pt x="22" y="156"/>
                </a:lnTo>
                <a:lnTo>
                  <a:pt x="22" y="142"/>
                </a:lnTo>
                <a:lnTo>
                  <a:pt x="22" y="128"/>
                </a:lnTo>
                <a:lnTo>
                  <a:pt x="20" y="128"/>
                </a:lnTo>
                <a:lnTo>
                  <a:pt x="20" y="128"/>
                </a:lnTo>
                <a:lnTo>
                  <a:pt x="18" y="154"/>
                </a:lnTo>
                <a:lnTo>
                  <a:pt x="18" y="154"/>
                </a:lnTo>
                <a:lnTo>
                  <a:pt x="6" y="152"/>
                </a:lnTo>
                <a:lnTo>
                  <a:pt x="0" y="146"/>
                </a:lnTo>
                <a:lnTo>
                  <a:pt x="0" y="146"/>
                </a:lnTo>
                <a:lnTo>
                  <a:pt x="2" y="132"/>
                </a:lnTo>
                <a:lnTo>
                  <a:pt x="4" y="118"/>
                </a:lnTo>
                <a:lnTo>
                  <a:pt x="8" y="106"/>
                </a:lnTo>
                <a:lnTo>
                  <a:pt x="12" y="94"/>
                </a:lnTo>
                <a:lnTo>
                  <a:pt x="12" y="94"/>
                </a:lnTo>
                <a:lnTo>
                  <a:pt x="24" y="90"/>
                </a:lnTo>
                <a:lnTo>
                  <a:pt x="40" y="90"/>
                </a:lnTo>
                <a:lnTo>
                  <a:pt x="40" y="90"/>
                </a:lnTo>
                <a:lnTo>
                  <a:pt x="42" y="100"/>
                </a:lnTo>
                <a:lnTo>
                  <a:pt x="48" y="106"/>
                </a:lnTo>
                <a:lnTo>
                  <a:pt x="54" y="110"/>
                </a:lnTo>
                <a:lnTo>
                  <a:pt x="64" y="112"/>
                </a:lnTo>
                <a:lnTo>
                  <a:pt x="72" y="112"/>
                </a:lnTo>
                <a:lnTo>
                  <a:pt x="80" y="108"/>
                </a:lnTo>
                <a:lnTo>
                  <a:pt x="86" y="100"/>
                </a:lnTo>
                <a:lnTo>
                  <a:pt x="90" y="90"/>
                </a:lnTo>
                <a:lnTo>
                  <a:pt x="90" y="9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247"/>
          <p:cNvSpPr>
            <a:spLocks noEditPoints="1"/>
          </p:cNvSpPr>
          <p:nvPr/>
        </p:nvSpPr>
        <p:spPr bwMode="auto">
          <a:xfrm>
            <a:off x="4645170" y="4974864"/>
            <a:ext cx="694050" cy="773370"/>
          </a:xfrm>
          <a:custGeom>
            <a:avLst/>
            <a:gdLst>
              <a:gd name="T0" fmla="*/ 50 w 140"/>
              <a:gd name="T1" fmla="*/ 64 h 156"/>
              <a:gd name="T2" fmla="*/ 64 w 140"/>
              <a:gd name="T3" fmla="*/ 82 h 156"/>
              <a:gd name="T4" fmla="*/ 70 w 140"/>
              <a:gd name="T5" fmla="*/ 84 h 156"/>
              <a:gd name="T6" fmla="*/ 72 w 140"/>
              <a:gd name="T7" fmla="*/ 84 h 156"/>
              <a:gd name="T8" fmla="*/ 78 w 140"/>
              <a:gd name="T9" fmla="*/ 82 h 156"/>
              <a:gd name="T10" fmla="*/ 92 w 140"/>
              <a:gd name="T11" fmla="*/ 64 h 156"/>
              <a:gd name="T12" fmla="*/ 92 w 140"/>
              <a:gd name="T13" fmla="*/ 52 h 156"/>
              <a:gd name="T14" fmla="*/ 90 w 140"/>
              <a:gd name="T15" fmla="*/ 36 h 156"/>
              <a:gd name="T16" fmla="*/ 66 w 140"/>
              <a:gd name="T17" fmla="*/ 38 h 156"/>
              <a:gd name="T18" fmla="*/ 48 w 140"/>
              <a:gd name="T19" fmla="*/ 44 h 156"/>
              <a:gd name="T20" fmla="*/ 48 w 140"/>
              <a:gd name="T21" fmla="*/ 54 h 156"/>
              <a:gd name="T22" fmla="*/ 26 w 140"/>
              <a:gd name="T23" fmla="*/ 100 h 156"/>
              <a:gd name="T24" fmla="*/ 4 w 140"/>
              <a:gd name="T25" fmla="*/ 118 h 156"/>
              <a:gd name="T26" fmla="*/ 0 w 140"/>
              <a:gd name="T27" fmla="*/ 148 h 156"/>
              <a:gd name="T28" fmla="*/ 106 w 140"/>
              <a:gd name="T29" fmla="*/ 154 h 156"/>
              <a:gd name="T30" fmla="*/ 138 w 140"/>
              <a:gd name="T31" fmla="*/ 128 h 156"/>
              <a:gd name="T32" fmla="*/ 132 w 140"/>
              <a:gd name="T33" fmla="*/ 110 h 156"/>
              <a:gd name="T34" fmla="*/ 94 w 140"/>
              <a:gd name="T35" fmla="*/ 92 h 156"/>
              <a:gd name="T36" fmla="*/ 84 w 140"/>
              <a:gd name="T37" fmla="*/ 122 h 156"/>
              <a:gd name="T38" fmla="*/ 78 w 140"/>
              <a:gd name="T39" fmla="*/ 104 h 156"/>
              <a:gd name="T40" fmla="*/ 66 w 140"/>
              <a:gd name="T41" fmla="*/ 104 h 156"/>
              <a:gd name="T42" fmla="*/ 62 w 140"/>
              <a:gd name="T43" fmla="*/ 132 h 156"/>
              <a:gd name="T44" fmla="*/ 48 w 140"/>
              <a:gd name="T45" fmla="*/ 102 h 156"/>
              <a:gd name="T46" fmla="*/ 102 w 140"/>
              <a:gd name="T47" fmla="*/ 46 h 156"/>
              <a:gd name="T48" fmla="*/ 100 w 140"/>
              <a:gd name="T49" fmla="*/ 58 h 156"/>
              <a:gd name="T50" fmla="*/ 102 w 140"/>
              <a:gd name="T51" fmla="*/ 48 h 156"/>
              <a:gd name="T52" fmla="*/ 102 w 140"/>
              <a:gd name="T53" fmla="*/ 46 h 156"/>
              <a:gd name="T54" fmla="*/ 98 w 140"/>
              <a:gd name="T55" fmla="*/ 64 h 156"/>
              <a:gd name="T56" fmla="*/ 90 w 140"/>
              <a:gd name="T57" fmla="*/ 82 h 156"/>
              <a:gd name="T58" fmla="*/ 74 w 140"/>
              <a:gd name="T59" fmla="*/ 90 h 156"/>
              <a:gd name="T60" fmla="*/ 72 w 140"/>
              <a:gd name="T61" fmla="*/ 90 h 156"/>
              <a:gd name="T62" fmla="*/ 70 w 140"/>
              <a:gd name="T63" fmla="*/ 90 h 156"/>
              <a:gd name="T64" fmla="*/ 48 w 140"/>
              <a:gd name="T65" fmla="*/ 74 h 156"/>
              <a:gd name="T66" fmla="*/ 40 w 140"/>
              <a:gd name="T67" fmla="*/ 64 h 156"/>
              <a:gd name="T68" fmla="*/ 34 w 140"/>
              <a:gd name="T69" fmla="*/ 50 h 156"/>
              <a:gd name="T70" fmla="*/ 36 w 140"/>
              <a:gd name="T71" fmla="*/ 42 h 156"/>
              <a:gd name="T72" fmla="*/ 38 w 140"/>
              <a:gd name="T73" fmla="*/ 42 h 156"/>
              <a:gd name="T74" fmla="*/ 38 w 140"/>
              <a:gd name="T75" fmla="*/ 24 h 156"/>
              <a:gd name="T76" fmla="*/ 42 w 140"/>
              <a:gd name="T77" fmla="*/ 12 h 156"/>
              <a:gd name="T78" fmla="*/ 66 w 140"/>
              <a:gd name="T79" fmla="*/ 2 h 156"/>
              <a:gd name="T80" fmla="*/ 90 w 140"/>
              <a:gd name="T81" fmla="*/ 6 h 156"/>
              <a:gd name="T82" fmla="*/ 102 w 140"/>
              <a:gd name="T83" fmla="*/ 14 h 156"/>
              <a:gd name="T84" fmla="*/ 102 w 140"/>
              <a:gd name="T85" fmla="*/ 42 h 156"/>
              <a:gd name="T86" fmla="*/ 104 w 140"/>
              <a:gd name="T87" fmla="*/ 42 h 156"/>
              <a:gd name="T88" fmla="*/ 106 w 140"/>
              <a:gd name="T89" fmla="*/ 50 h 156"/>
              <a:gd name="T90" fmla="*/ 104 w 140"/>
              <a:gd name="T91" fmla="*/ 60 h 156"/>
              <a:gd name="T92" fmla="*/ 98 w 140"/>
              <a:gd name="T93" fmla="*/ 64 h 156"/>
              <a:gd name="T94" fmla="*/ 40 w 140"/>
              <a:gd name="T95" fmla="*/ 54 h 156"/>
              <a:gd name="T96" fmla="*/ 40 w 140"/>
              <a:gd name="T97" fmla="*/ 46 h 156"/>
              <a:gd name="T98" fmla="*/ 38 w 140"/>
              <a:gd name="T99" fmla="*/ 46 h 156"/>
              <a:gd name="T100" fmla="*/ 40 w 140"/>
              <a:gd name="T101" fmla="*/ 50 h 156"/>
              <a:gd name="T102" fmla="*/ 42 w 140"/>
              <a:gd name="T103" fmla="*/ 6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0" h="156">
                <a:moveTo>
                  <a:pt x="48" y="54"/>
                </a:moveTo>
                <a:lnTo>
                  <a:pt x="48" y="54"/>
                </a:lnTo>
                <a:lnTo>
                  <a:pt x="50" y="64"/>
                </a:lnTo>
                <a:lnTo>
                  <a:pt x="54" y="74"/>
                </a:lnTo>
                <a:lnTo>
                  <a:pt x="60" y="80"/>
                </a:lnTo>
                <a:lnTo>
                  <a:pt x="64" y="82"/>
                </a:lnTo>
                <a:lnTo>
                  <a:pt x="70" y="84"/>
                </a:lnTo>
                <a:lnTo>
                  <a:pt x="70" y="84"/>
                </a:lnTo>
                <a:lnTo>
                  <a:pt x="70" y="84"/>
                </a:lnTo>
                <a:lnTo>
                  <a:pt x="72" y="84"/>
                </a:lnTo>
                <a:lnTo>
                  <a:pt x="72" y="84"/>
                </a:lnTo>
                <a:lnTo>
                  <a:pt x="72" y="84"/>
                </a:lnTo>
                <a:lnTo>
                  <a:pt x="72" y="84"/>
                </a:lnTo>
                <a:lnTo>
                  <a:pt x="72" y="84"/>
                </a:lnTo>
                <a:lnTo>
                  <a:pt x="78" y="82"/>
                </a:lnTo>
                <a:lnTo>
                  <a:pt x="82" y="80"/>
                </a:lnTo>
                <a:lnTo>
                  <a:pt x="88" y="72"/>
                </a:lnTo>
                <a:lnTo>
                  <a:pt x="92" y="64"/>
                </a:lnTo>
                <a:lnTo>
                  <a:pt x="94" y="52"/>
                </a:lnTo>
                <a:lnTo>
                  <a:pt x="92" y="52"/>
                </a:lnTo>
                <a:lnTo>
                  <a:pt x="92" y="52"/>
                </a:lnTo>
                <a:lnTo>
                  <a:pt x="92" y="44"/>
                </a:lnTo>
                <a:lnTo>
                  <a:pt x="90" y="36"/>
                </a:lnTo>
                <a:lnTo>
                  <a:pt x="90" y="36"/>
                </a:lnTo>
                <a:lnTo>
                  <a:pt x="86" y="36"/>
                </a:lnTo>
                <a:lnTo>
                  <a:pt x="76" y="38"/>
                </a:lnTo>
                <a:lnTo>
                  <a:pt x="66" y="38"/>
                </a:lnTo>
                <a:lnTo>
                  <a:pt x="50" y="36"/>
                </a:lnTo>
                <a:lnTo>
                  <a:pt x="50" y="36"/>
                </a:lnTo>
                <a:lnTo>
                  <a:pt x="48" y="44"/>
                </a:lnTo>
                <a:lnTo>
                  <a:pt x="50" y="52"/>
                </a:lnTo>
                <a:lnTo>
                  <a:pt x="48" y="54"/>
                </a:lnTo>
                <a:lnTo>
                  <a:pt x="48" y="54"/>
                </a:lnTo>
                <a:close/>
                <a:moveTo>
                  <a:pt x="46" y="92"/>
                </a:moveTo>
                <a:lnTo>
                  <a:pt x="46" y="92"/>
                </a:lnTo>
                <a:lnTo>
                  <a:pt x="26" y="100"/>
                </a:lnTo>
                <a:lnTo>
                  <a:pt x="8" y="110"/>
                </a:lnTo>
                <a:lnTo>
                  <a:pt x="8" y="110"/>
                </a:lnTo>
                <a:lnTo>
                  <a:pt x="4" y="118"/>
                </a:lnTo>
                <a:lnTo>
                  <a:pt x="2" y="128"/>
                </a:lnTo>
                <a:lnTo>
                  <a:pt x="0" y="148"/>
                </a:lnTo>
                <a:lnTo>
                  <a:pt x="0" y="148"/>
                </a:lnTo>
                <a:lnTo>
                  <a:pt x="36" y="154"/>
                </a:lnTo>
                <a:lnTo>
                  <a:pt x="72" y="156"/>
                </a:lnTo>
                <a:lnTo>
                  <a:pt x="106" y="154"/>
                </a:lnTo>
                <a:lnTo>
                  <a:pt x="140" y="148"/>
                </a:lnTo>
                <a:lnTo>
                  <a:pt x="140" y="148"/>
                </a:lnTo>
                <a:lnTo>
                  <a:pt x="138" y="128"/>
                </a:lnTo>
                <a:lnTo>
                  <a:pt x="136" y="118"/>
                </a:lnTo>
                <a:lnTo>
                  <a:pt x="132" y="110"/>
                </a:lnTo>
                <a:lnTo>
                  <a:pt x="132" y="110"/>
                </a:lnTo>
                <a:lnTo>
                  <a:pt x="114" y="100"/>
                </a:lnTo>
                <a:lnTo>
                  <a:pt x="94" y="92"/>
                </a:lnTo>
                <a:lnTo>
                  <a:pt x="94" y="92"/>
                </a:lnTo>
                <a:lnTo>
                  <a:pt x="92" y="102"/>
                </a:lnTo>
                <a:lnTo>
                  <a:pt x="90" y="112"/>
                </a:lnTo>
                <a:lnTo>
                  <a:pt x="84" y="122"/>
                </a:lnTo>
                <a:lnTo>
                  <a:pt x="80" y="130"/>
                </a:lnTo>
                <a:lnTo>
                  <a:pt x="74" y="106"/>
                </a:lnTo>
                <a:lnTo>
                  <a:pt x="78" y="104"/>
                </a:lnTo>
                <a:lnTo>
                  <a:pt x="76" y="100"/>
                </a:lnTo>
                <a:lnTo>
                  <a:pt x="68" y="100"/>
                </a:lnTo>
                <a:lnTo>
                  <a:pt x="66" y="104"/>
                </a:lnTo>
                <a:lnTo>
                  <a:pt x="68" y="106"/>
                </a:lnTo>
                <a:lnTo>
                  <a:pt x="62" y="132"/>
                </a:lnTo>
                <a:lnTo>
                  <a:pt x="62" y="132"/>
                </a:lnTo>
                <a:lnTo>
                  <a:pt x="58" y="124"/>
                </a:lnTo>
                <a:lnTo>
                  <a:pt x="52" y="114"/>
                </a:lnTo>
                <a:lnTo>
                  <a:pt x="48" y="102"/>
                </a:lnTo>
                <a:lnTo>
                  <a:pt x="46" y="92"/>
                </a:lnTo>
                <a:lnTo>
                  <a:pt x="46" y="92"/>
                </a:lnTo>
                <a:close/>
                <a:moveTo>
                  <a:pt x="102" y="46"/>
                </a:moveTo>
                <a:lnTo>
                  <a:pt x="102" y="46"/>
                </a:lnTo>
                <a:lnTo>
                  <a:pt x="100" y="58"/>
                </a:lnTo>
                <a:lnTo>
                  <a:pt x="100" y="58"/>
                </a:lnTo>
                <a:lnTo>
                  <a:pt x="100" y="58"/>
                </a:lnTo>
                <a:lnTo>
                  <a:pt x="100" y="58"/>
                </a:lnTo>
                <a:lnTo>
                  <a:pt x="102" y="48"/>
                </a:lnTo>
                <a:lnTo>
                  <a:pt x="102" y="48"/>
                </a:lnTo>
                <a:lnTo>
                  <a:pt x="102" y="46"/>
                </a:lnTo>
                <a:lnTo>
                  <a:pt x="102" y="46"/>
                </a:lnTo>
                <a:lnTo>
                  <a:pt x="102" y="46"/>
                </a:lnTo>
                <a:lnTo>
                  <a:pt x="102" y="46"/>
                </a:lnTo>
                <a:close/>
                <a:moveTo>
                  <a:pt x="98" y="64"/>
                </a:moveTo>
                <a:lnTo>
                  <a:pt x="98" y="64"/>
                </a:lnTo>
                <a:lnTo>
                  <a:pt x="94" y="74"/>
                </a:lnTo>
                <a:lnTo>
                  <a:pt x="90" y="82"/>
                </a:lnTo>
                <a:lnTo>
                  <a:pt x="82" y="86"/>
                </a:lnTo>
                <a:lnTo>
                  <a:pt x="74" y="90"/>
                </a:lnTo>
                <a:lnTo>
                  <a:pt x="74" y="90"/>
                </a:lnTo>
                <a:lnTo>
                  <a:pt x="74" y="90"/>
                </a:lnTo>
                <a:lnTo>
                  <a:pt x="72" y="90"/>
                </a:lnTo>
                <a:lnTo>
                  <a:pt x="72" y="90"/>
                </a:lnTo>
                <a:lnTo>
                  <a:pt x="70" y="90"/>
                </a:lnTo>
                <a:lnTo>
                  <a:pt x="70" y="90"/>
                </a:lnTo>
                <a:lnTo>
                  <a:pt x="70" y="90"/>
                </a:lnTo>
                <a:lnTo>
                  <a:pt x="60" y="88"/>
                </a:lnTo>
                <a:lnTo>
                  <a:pt x="52" y="82"/>
                </a:lnTo>
                <a:lnTo>
                  <a:pt x="48" y="74"/>
                </a:lnTo>
                <a:lnTo>
                  <a:pt x="44" y="66"/>
                </a:lnTo>
                <a:lnTo>
                  <a:pt x="44" y="66"/>
                </a:lnTo>
                <a:lnTo>
                  <a:pt x="40" y="64"/>
                </a:lnTo>
                <a:lnTo>
                  <a:pt x="36" y="60"/>
                </a:lnTo>
                <a:lnTo>
                  <a:pt x="36" y="60"/>
                </a:lnTo>
                <a:lnTo>
                  <a:pt x="34" y="50"/>
                </a:lnTo>
                <a:lnTo>
                  <a:pt x="34" y="50"/>
                </a:lnTo>
                <a:lnTo>
                  <a:pt x="34" y="46"/>
                </a:lnTo>
                <a:lnTo>
                  <a:pt x="36" y="42"/>
                </a:lnTo>
                <a:lnTo>
                  <a:pt x="36" y="42"/>
                </a:lnTo>
                <a:lnTo>
                  <a:pt x="36" y="42"/>
                </a:lnTo>
                <a:lnTo>
                  <a:pt x="38" y="42"/>
                </a:lnTo>
                <a:lnTo>
                  <a:pt x="38" y="42"/>
                </a:lnTo>
                <a:lnTo>
                  <a:pt x="38" y="32"/>
                </a:lnTo>
                <a:lnTo>
                  <a:pt x="38" y="24"/>
                </a:lnTo>
                <a:lnTo>
                  <a:pt x="40" y="18"/>
                </a:lnTo>
                <a:lnTo>
                  <a:pt x="42" y="12"/>
                </a:lnTo>
                <a:lnTo>
                  <a:pt x="42" y="12"/>
                </a:lnTo>
                <a:lnTo>
                  <a:pt x="48" y="6"/>
                </a:lnTo>
                <a:lnTo>
                  <a:pt x="56" y="2"/>
                </a:lnTo>
                <a:lnTo>
                  <a:pt x="66" y="2"/>
                </a:lnTo>
                <a:lnTo>
                  <a:pt x="74" y="0"/>
                </a:lnTo>
                <a:lnTo>
                  <a:pt x="84" y="2"/>
                </a:lnTo>
                <a:lnTo>
                  <a:pt x="90" y="6"/>
                </a:lnTo>
                <a:lnTo>
                  <a:pt x="98" y="10"/>
                </a:lnTo>
                <a:lnTo>
                  <a:pt x="102" y="14"/>
                </a:lnTo>
                <a:lnTo>
                  <a:pt x="102" y="14"/>
                </a:lnTo>
                <a:lnTo>
                  <a:pt x="102" y="20"/>
                </a:lnTo>
                <a:lnTo>
                  <a:pt x="104" y="26"/>
                </a:lnTo>
                <a:lnTo>
                  <a:pt x="102" y="42"/>
                </a:lnTo>
                <a:lnTo>
                  <a:pt x="102" y="42"/>
                </a:lnTo>
                <a:lnTo>
                  <a:pt x="102" y="42"/>
                </a:lnTo>
                <a:lnTo>
                  <a:pt x="104" y="42"/>
                </a:lnTo>
                <a:lnTo>
                  <a:pt x="104" y="42"/>
                </a:lnTo>
                <a:lnTo>
                  <a:pt x="106" y="44"/>
                </a:lnTo>
                <a:lnTo>
                  <a:pt x="106" y="50"/>
                </a:lnTo>
                <a:lnTo>
                  <a:pt x="106" y="50"/>
                </a:lnTo>
                <a:lnTo>
                  <a:pt x="104" y="60"/>
                </a:lnTo>
                <a:lnTo>
                  <a:pt x="104" y="60"/>
                </a:lnTo>
                <a:lnTo>
                  <a:pt x="102" y="62"/>
                </a:lnTo>
                <a:lnTo>
                  <a:pt x="98" y="64"/>
                </a:lnTo>
                <a:lnTo>
                  <a:pt x="98" y="64"/>
                </a:lnTo>
                <a:close/>
                <a:moveTo>
                  <a:pt x="42" y="60"/>
                </a:moveTo>
                <a:lnTo>
                  <a:pt x="42" y="60"/>
                </a:lnTo>
                <a:lnTo>
                  <a:pt x="40" y="54"/>
                </a:lnTo>
                <a:lnTo>
                  <a:pt x="40" y="54"/>
                </a:lnTo>
                <a:lnTo>
                  <a:pt x="40" y="54"/>
                </a:lnTo>
                <a:lnTo>
                  <a:pt x="40" y="46"/>
                </a:lnTo>
                <a:lnTo>
                  <a:pt x="40" y="46"/>
                </a:lnTo>
                <a:lnTo>
                  <a:pt x="38" y="46"/>
                </a:lnTo>
                <a:lnTo>
                  <a:pt x="38" y="46"/>
                </a:lnTo>
                <a:lnTo>
                  <a:pt x="38" y="46"/>
                </a:lnTo>
                <a:lnTo>
                  <a:pt x="40" y="50"/>
                </a:lnTo>
                <a:lnTo>
                  <a:pt x="40" y="50"/>
                </a:lnTo>
                <a:lnTo>
                  <a:pt x="40" y="58"/>
                </a:lnTo>
                <a:lnTo>
                  <a:pt x="40" y="58"/>
                </a:lnTo>
                <a:lnTo>
                  <a:pt x="42" y="60"/>
                </a:lnTo>
                <a:lnTo>
                  <a:pt x="42" y="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48"/>
          <p:cNvSpPr>
            <a:spLocks noEditPoints="1"/>
          </p:cNvSpPr>
          <p:nvPr/>
        </p:nvSpPr>
        <p:spPr bwMode="auto">
          <a:xfrm>
            <a:off x="3584264" y="1623593"/>
            <a:ext cx="763455" cy="753540"/>
          </a:xfrm>
          <a:custGeom>
            <a:avLst/>
            <a:gdLst>
              <a:gd name="T0" fmla="*/ 112 w 154"/>
              <a:gd name="T1" fmla="*/ 12 h 152"/>
              <a:gd name="T2" fmla="*/ 142 w 154"/>
              <a:gd name="T3" fmla="*/ 56 h 152"/>
              <a:gd name="T4" fmla="*/ 134 w 154"/>
              <a:gd name="T5" fmla="*/ 86 h 152"/>
              <a:gd name="T6" fmla="*/ 126 w 154"/>
              <a:gd name="T7" fmla="*/ 60 h 152"/>
              <a:gd name="T8" fmla="*/ 102 w 154"/>
              <a:gd name="T9" fmla="*/ 24 h 152"/>
              <a:gd name="T10" fmla="*/ 60 w 154"/>
              <a:gd name="T11" fmla="*/ 16 h 152"/>
              <a:gd name="T12" fmla="*/ 24 w 154"/>
              <a:gd name="T13" fmla="*/ 40 h 152"/>
              <a:gd name="T14" fmla="*/ 16 w 154"/>
              <a:gd name="T15" fmla="*/ 82 h 152"/>
              <a:gd name="T16" fmla="*/ 32 w 154"/>
              <a:gd name="T17" fmla="*/ 112 h 152"/>
              <a:gd name="T18" fmla="*/ 52 w 154"/>
              <a:gd name="T19" fmla="*/ 88 h 152"/>
              <a:gd name="T20" fmla="*/ 74 w 154"/>
              <a:gd name="T21" fmla="*/ 112 h 152"/>
              <a:gd name="T22" fmla="*/ 100 w 154"/>
              <a:gd name="T23" fmla="*/ 92 h 152"/>
              <a:gd name="T24" fmla="*/ 88 w 154"/>
              <a:gd name="T25" fmla="*/ 108 h 152"/>
              <a:gd name="T26" fmla="*/ 88 w 154"/>
              <a:gd name="T27" fmla="*/ 140 h 152"/>
              <a:gd name="T28" fmla="*/ 44 w 154"/>
              <a:gd name="T29" fmla="*/ 136 h 152"/>
              <a:gd name="T30" fmla="*/ 6 w 154"/>
              <a:gd name="T31" fmla="*/ 98 h 152"/>
              <a:gd name="T32" fmla="*/ 6 w 154"/>
              <a:gd name="T33" fmla="*/ 44 h 152"/>
              <a:gd name="T34" fmla="*/ 44 w 154"/>
              <a:gd name="T35" fmla="*/ 6 h 152"/>
              <a:gd name="T36" fmla="*/ 144 w 154"/>
              <a:gd name="T37" fmla="*/ 104 h 152"/>
              <a:gd name="T38" fmla="*/ 104 w 154"/>
              <a:gd name="T39" fmla="*/ 104 h 152"/>
              <a:gd name="T40" fmla="*/ 98 w 154"/>
              <a:gd name="T41" fmla="*/ 136 h 152"/>
              <a:gd name="T42" fmla="*/ 124 w 154"/>
              <a:gd name="T43" fmla="*/ 152 h 152"/>
              <a:gd name="T44" fmla="*/ 154 w 154"/>
              <a:gd name="T45" fmla="*/ 124 h 152"/>
              <a:gd name="T46" fmla="*/ 114 w 154"/>
              <a:gd name="T47" fmla="*/ 118 h 152"/>
              <a:gd name="T48" fmla="*/ 142 w 154"/>
              <a:gd name="T49" fmla="*/ 110 h 152"/>
              <a:gd name="T50" fmla="*/ 54 w 154"/>
              <a:gd name="T51" fmla="*/ 54 h 152"/>
              <a:gd name="T52" fmla="*/ 70 w 154"/>
              <a:gd name="T53" fmla="*/ 80 h 152"/>
              <a:gd name="T54" fmla="*/ 78 w 154"/>
              <a:gd name="T55" fmla="*/ 76 h 152"/>
              <a:gd name="T56" fmla="*/ 86 w 154"/>
              <a:gd name="T57" fmla="*/ 50 h 152"/>
              <a:gd name="T58" fmla="*/ 54 w 154"/>
              <a:gd name="T59" fmla="*/ 54 h 152"/>
              <a:gd name="T60" fmla="*/ 76 w 154"/>
              <a:gd name="T61" fmla="*/ 60 h 152"/>
              <a:gd name="T62" fmla="*/ 80 w 154"/>
              <a:gd name="T63" fmla="*/ 56 h 152"/>
              <a:gd name="T64" fmla="*/ 78 w 154"/>
              <a:gd name="T65" fmla="*/ 56 h 152"/>
              <a:gd name="T66" fmla="*/ 76 w 154"/>
              <a:gd name="T67" fmla="*/ 58 h 152"/>
              <a:gd name="T68" fmla="*/ 68 w 154"/>
              <a:gd name="T69" fmla="*/ 74 h 152"/>
              <a:gd name="T70" fmla="*/ 76 w 154"/>
              <a:gd name="T71" fmla="*/ 72 h 152"/>
              <a:gd name="T72" fmla="*/ 68 w 154"/>
              <a:gd name="T73" fmla="*/ 70 h 152"/>
              <a:gd name="T74" fmla="*/ 68 w 154"/>
              <a:gd name="T75" fmla="*/ 72 h 152"/>
              <a:gd name="T76" fmla="*/ 74 w 154"/>
              <a:gd name="T77" fmla="*/ 72 h 152"/>
              <a:gd name="T78" fmla="*/ 72 w 154"/>
              <a:gd name="T79" fmla="*/ 72 h 152"/>
              <a:gd name="T80" fmla="*/ 68 w 154"/>
              <a:gd name="T81" fmla="*/ 56 h 152"/>
              <a:gd name="T82" fmla="*/ 60 w 154"/>
              <a:gd name="T83" fmla="*/ 58 h 152"/>
              <a:gd name="T84" fmla="*/ 64 w 154"/>
              <a:gd name="T85" fmla="*/ 60 h 152"/>
              <a:gd name="T86" fmla="*/ 68 w 154"/>
              <a:gd name="T87" fmla="*/ 64 h 152"/>
              <a:gd name="T88" fmla="*/ 68 w 154"/>
              <a:gd name="T89" fmla="*/ 64 h 152"/>
              <a:gd name="T90" fmla="*/ 84 w 154"/>
              <a:gd name="T91" fmla="*/ 86 h 152"/>
              <a:gd name="T92" fmla="*/ 100 w 154"/>
              <a:gd name="T93" fmla="*/ 86 h 152"/>
              <a:gd name="T94" fmla="*/ 102 w 154"/>
              <a:gd name="T95" fmla="*/ 54 h 152"/>
              <a:gd name="T96" fmla="*/ 78 w 154"/>
              <a:gd name="T97" fmla="*/ 26 h 152"/>
              <a:gd name="T98" fmla="*/ 54 w 154"/>
              <a:gd name="T99" fmla="*/ 30 h 152"/>
              <a:gd name="T100" fmla="*/ 38 w 154"/>
              <a:gd name="T101" fmla="*/ 60 h 152"/>
              <a:gd name="T102" fmla="*/ 50 w 154"/>
              <a:gd name="T103" fmla="*/ 82 h 152"/>
              <a:gd name="T104" fmla="*/ 60 w 154"/>
              <a:gd name="T105" fmla="*/ 86 h 152"/>
              <a:gd name="T106" fmla="*/ 74 w 154"/>
              <a:gd name="T107" fmla="*/ 8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" h="152">
                <a:moveTo>
                  <a:pt x="72" y="0"/>
                </a:moveTo>
                <a:lnTo>
                  <a:pt x="72" y="0"/>
                </a:lnTo>
                <a:lnTo>
                  <a:pt x="86" y="2"/>
                </a:lnTo>
                <a:lnTo>
                  <a:pt x="98" y="6"/>
                </a:lnTo>
                <a:lnTo>
                  <a:pt x="112" y="12"/>
                </a:lnTo>
                <a:lnTo>
                  <a:pt x="122" y="20"/>
                </a:lnTo>
                <a:lnTo>
                  <a:pt x="122" y="20"/>
                </a:lnTo>
                <a:lnTo>
                  <a:pt x="130" y="32"/>
                </a:lnTo>
                <a:lnTo>
                  <a:pt x="136" y="44"/>
                </a:lnTo>
                <a:lnTo>
                  <a:pt x="142" y="56"/>
                </a:lnTo>
                <a:lnTo>
                  <a:pt x="142" y="72"/>
                </a:lnTo>
                <a:lnTo>
                  <a:pt x="142" y="72"/>
                </a:lnTo>
                <a:lnTo>
                  <a:pt x="140" y="88"/>
                </a:lnTo>
                <a:lnTo>
                  <a:pt x="140" y="88"/>
                </a:lnTo>
                <a:lnTo>
                  <a:pt x="134" y="86"/>
                </a:lnTo>
                <a:lnTo>
                  <a:pt x="126" y="84"/>
                </a:lnTo>
                <a:lnTo>
                  <a:pt x="126" y="84"/>
                </a:lnTo>
                <a:lnTo>
                  <a:pt x="128" y="72"/>
                </a:lnTo>
                <a:lnTo>
                  <a:pt x="128" y="72"/>
                </a:lnTo>
                <a:lnTo>
                  <a:pt x="126" y="60"/>
                </a:lnTo>
                <a:lnTo>
                  <a:pt x="124" y="50"/>
                </a:lnTo>
                <a:lnTo>
                  <a:pt x="118" y="40"/>
                </a:lnTo>
                <a:lnTo>
                  <a:pt x="112" y="32"/>
                </a:lnTo>
                <a:lnTo>
                  <a:pt x="112" y="32"/>
                </a:lnTo>
                <a:lnTo>
                  <a:pt x="102" y="24"/>
                </a:lnTo>
                <a:lnTo>
                  <a:pt x="94" y="18"/>
                </a:lnTo>
                <a:lnTo>
                  <a:pt x="82" y="16"/>
                </a:lnTo>
                <a:lnTo>
                  <a:pt x="72" y="14"/>
                </a:lnTo>
                <a:lnTo>
                  <a:pt x="72" y="14"/>
                </a:lnTo>
                <a:lnTo>
                  <a:pt x="60" y="16"/>
                </a:lnTo>
                <a:lnTo>
                  <a:pt x="50" y="18"/>
                </a:lnTo>
                <a:lnTo>
                  <a:pt x="40" y="24"/>
                </a:lnTo>
                <a:lnTo>
                  <a:pt x="32" y="32"/>
                </a:lnTo>
                <a:lnTo>
                  <a:pt x="32" y="32"/>
                </a:lnTo>
                <a:lnTo>
                  <a:pt x="24" y="40"/>
                </a:lnTo>
                <a:lnTo>
                  <a:pt x="18" y="50"/>
                </a:lnTo>
                <a:lnTo>
                  <a:pt x="16" y="60"/>
                </a:lnTo>
                <a:lnTo>
                  <a:pt x="14" y="72"/>
                </a:lnTo>
                <a:lnTo>
                  <a:pt x="14" y="72"/>
                </a:lnTo>
                <a:lnTo>
                  <a:pt x="16" y="82"/>
                </a:lnTo>
                <a:lnTo>
                  <a:pt x="18" y="94"/>
                </a:lnTo>
                <a:lnTo>
                  <a:pt x="24" y="102"/>
                </a:lnTo>
                <a:lnTo>
                  <a:pt x="32" y="112"/>
                </a:lnTo>
                <a:lnTo>
                  <a:pt x="32" y="112"/>
                </a:lnTo>
                <a:lnTo>
                  <a:pt x="32" y="112"/>
                </a:lnTo>
                <a:lnTo>
                  <a:pt x="32" y="98"/>
                </a:lnTo>
                <a:lnTo>
                  <a:pt x="32" y="98"/>
                </a:lnTo>
                <a:lnTo>
                  <a:pt x="42" y="92"/>
                </a:lnTo>
                <a:lnTo>
                  <a:pt x="52" y="88"/>
                </a:lnTo>
                <a:lnTo>
                  <a:pt x="52" y="88"/>
                </a:lnTo>
                <a:lnTo>
                  <a:pt x="60" y="102"/>
                </a:lnTo>
                <a:lnTo>
                  <a:pt x="66" y="110"/>
                </a:lnTo>
                <a:lnTo>
                  <a:pt x="70" y="112"/>
                </a:lnTo>
                <a:lnTo>
                  <a:pt x="70" y="112"/>
                </a:lnTo>
                <a:lnTo>
                  <a:pt x="74" y="112"/>
                </a:lnTo>
                <a:lnTo>
                  <a:pt x="76" y="110"/>
                </a:lnTo>
                <a:lnTo>
                  <a:pt x="82" y="102"/>
                </a:lnTo>
                <a:lnTo>
                  <a:pt x="90" y="88"/>
                </a:lnTo>
                <a:lnTo>
                  <a:pt x="90" y="88"/>
                </a:lnTo>
                <a:lnTo>
                  <a:pt x="100" y="92"/>
                </a:lnTo>
                <a:lnTo>
                  <a:pt x="100" y="92"/>
                </a:lnTo>
                <a:lnTo>
                  <a:pt x="96" y="96"/>
                </a:lnTo>
                <a:lnTo>
                  <a:pt x="96" y="96"/>
                </a:lnTo>
                <a:lnTo>
                  <a:pt x="92" y="102"/>
                </a:lnTo>
                <a:lnTo>
                  <a:pt x="88" y="108"/>
                </a:lnTo>
                <a:lnTo>
                  <a:pt x="86" y="116"/>
                </a:lnTo>
                <a:lnTo>
                  <a:pt x="84" y="124"/>
                </a:lnTo>
                <a:lnTo>
                  <a:pt x="84" y="124"/>
                </a:lnTo>
                <a:lnTo>
                  <a:pt x="86" y="132"/>
                </a:lnTo>
                <a:lnTo>
                  <a:pt x="88" y="140"/>
                </a:lnTo>
                <a:lnTo>
                  <a:pt x="88" y="140"/>
                </a:lnTo>
                <a:lnTo>
                  <a:pt x="72" y="142"/>
                </a:lnTo>
                <a:lnTo>
                  <a:pt x="72" y="142"/>
                </a:lnTo>
                <a:lnTo>
                  <a:pt x="56" y="142"/>
                </a:lnTo>
                <a:lnTo>
                  <a:pt x="44" y="136"/>
                </a:lnTo>
                <a:lnTo>
                  <a:pt x="32" y="130"/>
                </a:lnTo>
                <a:lnTo>
                  <a:pt x="20" y="122"/>
                </a:lnTo>
                <a:lnTo>
                  <a:pt x="20" y="122"/>
                </a:lnTo>
                <a:lnTo>
                  <a:pt x="12" y="112"/>
                </a:lnTo>
                <a:lnTo>
                  <a:pt x="6" y="98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6"/>
                </a:lnTo>
                <a:lnTo>
                  <a:pt x="6" y="44"/>
                </a:lnTo>
                <a:lnTo>
                  <a:pt x="12" y="32"/>
                </a:lnTo>
                <a:lnTo>
                  <a:pt x="20" y="20"/>
                </a:lnTo>
                <a:lnTo>
                  <a:pt x="20" y="20"/>
                </a:lnTo>
                <a:lnTo>
                  <a:pt x="32" y="12"/>
                </a:lnTo>
                <a:lnTo>
                  <a:pt x="44" y="6"/>
                </a:lnTo>
                <a:lnTo>
                  <a:pt x="56" y="2"/>
                </a:lnTo>
                <a:lnTo>
                  <a:pt x="72" y="0"/>
                </a:lnTo>
                <a:lnTo>
                  <a:pt x="72" y="0"/>
                </a:lnTo>
                <a:close/>
                <a:moveTo>
                  <a:pt x="144" y="104"/>
                </a:moveTo>
                <a:lnTo>
                  <a:pt x="144" y="104"/>
                </a:lnTo>
                <a:lnTo>
                  <a:pt x="136" y="98"/>
                </a:lnTo>
                <a:lnTo>
                  <a:pt x="124" y="96"/>
                </a:lnTo>
                <a:lnTo>
                  <a:pt x="124" y="96"/>
                </a:lnTo>
                <a:lnTo>
                  <a:pt x="114" y="98"/>
                </a:lnTo>
                <a:lnTo>
                  <a:pt x="104" y="104"/>
                </a:lnTo>
                <a:lnTo>
                  <a:pt x="104" y="104"/>
                </a:lnTo>
                <a:lnTo>
                  <a:pt x="98" y="112"/>
                </a:lnTo>
                <a:lnTo>
                  <a:pt x="96" y="124"/>
                </a:lnTo>
                <a:lnTo>
                  <a:pt x="96" y="124"/>
                </a:lnTo>
                <a:lnTo>
                  <a:pt x="98" y="136"/>
                </a:lnTo>
                <a:lnTo>
                  <a:pt x="104" y="144"/>
                </a:lnTo>
                <a:lnTo>
                  <a:pt x="104" y="144"/>
                </a:lnTo>
                <a:lnTo>
                  <a:pt x="114" y="150"/>
                </a:lnTo>
                <a:lnTo>
                  <a:pt x="124" y="152"/>
                </a:lnTo>
                <a:lnTo>
                  <a:pt x="124" y="152"/>
                </a:lnTo>
                <a:lnTo>
                  <a:pt x="136" y="150"/>
                </a:lnTo>
                <a:lnTo>
                  <a:pt x="144" y="144"/>
                </a:lnTo>
                <a:lnTo>
                  <a:pt x="144" y="144"/>
                </a:lnTo>
                <a:lnTo>
                  <a:pt x="152" y="136"/>
                </a:lnTo>
                <a:lnTo>
                  <a:pt x="154" y="124"/>
                </a:lnTo>
                <a:lnTo>
                  <a:pt x="154" y="124"/>
                </a:lnTo>
                <a:lnTo>
                  <a:pt x="152" y="112"/>
                </a:lnTo>
                <a:lnTo>
                  <a:pt x="144" y="104"/>
                </a:lnTo>
                <a:lnTo>
                  <a:pt x="144" y="104"/>
                </a:lnTo>
                <a:close/>
                <a:moveTo>
                  <a:pt x="114" y="118"/>
                </a:moveTo>
                <a:lnTo>
                  <a:pt x="106" y="124"/>
                </a:lnTo>
                <a:lnTo>
                  <a:pt x="116" y="140"/>
                </a:lnTo>
                <a:lnTo>
                  <a:pt x="122" y="146"/>
                </a:lnTo>
                <a:lnTo>
                  <a:pt x="126" y="140"/>
                </a:lnTo>
                <a:lnTo>
                  <a:pt x="142" y="110"/>
                </a:lnTo>
                <a:lnTo>
                  <a:pt x="134" y="104"/>
                </a:lnTo>
                <a:lnTo>
                  <a:pt x="120" y="126"/>
                </a:lnTo>
                <a:lnTo>
                  <a:pt x="114" y="118"/>
                </a:lnTo>
                <a:lnTo>
                  <a:pt x="114" y="118"/>
                </a:lnTo>
                <a:close/>
                <a:moveTo>
                  <a:pt x="54" y="54"/>
                </a:moveTo>
                <a:lnTo>
                  <a:pt x="54" y="54"/>
                </a:lnTo>
                <a:lnTo>
                  <a:pt x="56" y="62"/>
                </a:lnTo>
                <a:lnTo>
                  <a:pt x="58" y="70"/>
                </a:lnTo>
                <a:lnTo>
                  <a:pt x="64" y="76"/>
                </a:lnTo>
                <a:lnTo>
                  <a:pt x="70" y="80"/>
                </a:lnTo>
                <a:lnTo>
                  <a:pt x="70" y="80"/>
                </a:lnTo>
                <a:lnTo>
                  <a:pt x="72" y="80"/>
                </a:lnTo>
                <a:lnTo>
                  <a:pt x="72" y="80"/>
                </a:lnTo>
                <a:lnTo>
                  <a:pt x="72" y="80"/>
                </a:lnTo>
                <a:lnTo>
                  <a:pt x="78" y="76"/>
                </a:lnTo>
                <a:lnTo>
                  <a:pt x="84" y="72"/>
                </a:lnTo>
                <a:lnTo>
                  <a:pt x="86" y="64"/>
                </a:lnTo>
                <a:lnTo>
                  <a:pt x="88" y="56"/>
                </a:lnTo>
                <a:lnTo>
                  <a:pt x="86" y="50"/>
                </a:lnTo>
                <a:lnTo>
                  <a:pt x="86" y="50"/>
                </a:lnTo>
                <a:lnTo>
                  <a:pt x="72" y="50"/>
                </a:lnTo>
                <a:lnTo>
                  <a:pt x="64" y="50"/>
                </a:lnTo>
                <a:lnTo>
                  <a:pt x="56" y="46"/>
                </a:lnTo>
                <a:lnTo>
                  <a:pt x="56" y="46"/>
                </a:lnTo>
                <a:lnTo>
                  <a:pt x="54" y="54"/>
                </a:lnTo>
                <a:lnTo>
                  <a:pt x="54" y="54"/>
                </a:lnTo>
                <a:close/>
                <a:moveTo>
                  <a:pt x="76" y="58"/>
                </a:moveTo>
                <a:lnTo>
                  <a:pt x="76" y="58"/>
                </a:lnTo>
                <a:lnTo>
                  <a:pt x="76" y="58"/>
                </a:lnTo>
                <a:lnTo>
                  <a:pt x="76" y="60"/>
                </a:lnTo>
                <a:lnTo>
                  <a:pt x="78" y="60"/>
                </a:lnTo>
                <a:lnTo>
                  <a:pt x="78" y="60"/>
                </a:lnTo>
                <a:lnTo>
                  <a:pt x="80" y="58"/>
                </a:lnTo>
                <a:lnTo>
                  <a:pt x="80" y="56"/>
                </a:lnTo>
                <a:lnTo>
                  <a:pt x="80" y="56"/>
                </a:lnTo>
                <a:lnTo>
                  <a:pt x="82" y="58"/>
                </a:lnTo>
                <a:lnTo>
                  <a:pt x="82" y="56"/>
                </a:lnTo>
                <a:lnTo>
                  <a:pt x="82" y="56"/>
                </a:lnTo>
                <a:lnTo>
                  <a:pt x="78" y="56"/>
                </a:lnTo>
                <a:lnTo>
                  <a:pt x="78" y="56"/>
                </a:lnTo>
                <a:lnTo>
                  <a:pt x="74" y="56"/>
                </a:lnTo>
                <a:lnTo>
                  <a:pt x="74" y="58"/>
                </a:lnTo>
                <a:lnTo>
                  <a:pt x="74" y="58"/>
                </a:lnTo>
                <a:lnTo>
                  <a:pt x="76" y="58"/>
                </a:lnTo>
                <a:lnTo>
                  <a:pt x="76" y="58"/>
                </a:lnTo>
                <a:close/>
                <a:moveTo>
                  <a:pt x="68" y="70"/>
                </a:moveTo>
                <a:lnTo>
                  <a:pt x="66" y="70"/>
                </a:lnTo>
                <a:lnTo>
                  <a:pt x="66" y="70"/>
                </a:lnTo>
                <a:lnTo>
                  <a:pt x="68" y="74"/>
                </a:lnTo>
                <a:lnTo>
                  <a:pt x="68" y="74"/>
                </a:lnTo>
                <a:lnTo>
                  <a:pt x="72" y="74"/>
                </a:lnTo>
                <a:lnTo>
                  <a:pt x="72" y="74"/>
                </a:lnTo>
                <a:lnTo>
                  <a:pt x="74" y="74"/>
                </a:lnTo>
                <a:lnTo>
                  <a:pt x="74" y="74"/>
                </a:lnTo>
                <a:lnTo>
                  <a:pt x="76" y="72"/>
                </a:lnTo>
                <a:lnTo>
                  <a:pt x="76" y="70"/>
                </a:lnTo>
                <a:lnTo>
                  <a:pt x="76" y="70"/>
                </a:lnTo>
                <a:lnTo>
                  <a:pt x="72" y="70"/>
                </a:lnTo>
                <a:lnTo>
                  <a:pt x="72" y="70"/>
                </a:lnTo>
                <a:lnTo>
                  <a:pt x="68" y="70"/>
                </a:lnTo>
                <a:lnTo>
                  <a:pt x="68" y="70"/>
                </a:lnTo>
                <a:close/>
                <a:moveTo>
                  <a:pt x="72" y="72"/>
                </a:moveTo>
                <a:lnTo>
                  <a:pt x="72" y="72"/>
                </a:lnTo>
                <a:lnTo>
                  <a:pt x="68" y="72"/>
                </a:lnTo>
                <a:lnTo>
                  <a:pt x="68" y="72"/>
                </a:lnTo>
                <a:lnTo>
                  <a:pt x="70" y="72"/>
                </a:lnTo>
                <a:lnTo>
                  <a:pt x="70" y="72"/>
                </a:lnTo>
                <a:lnTo>
                  <a:pt x="72" y="74"/>
                </a:lnTo>
                <a:lnTo>
                  <a:pt x="72" y="74"/>
                </a:lnTo>
                <a:lnTo>
                  <a:pt x="74" y="72"/>
                </a:lnTo>
                <a:lnTo>
                  <a:pt x="74" y="72"/>
                </a:lnTo>
                <a:lnTo>
                  <a:pt x="74" y="72"/>
                </a:lnTo>
                <a:lnTo>
                  <a:pt x="74" y="72"/>
                </a:lnTo>
                <a:lnTo>
                  <a:pt x="72" y="72"/>
                </a:lnTo>
                <a:lnTo>
                  <a:pt x="72" y="72"/>
                </a:lnTo>
                <a:close/>
                <a:moveTo>
                  <a:pt x="66" y="58"/>
                </a:moveTo>
                <a:lnTo>
                  <a:pt x="66" y="58"/>
                </a:lnTo>
                <a:lnTo>
                  <a:pt x="68" y="58"/>
                </a:lnTo>
                <a:lnTo>
                  <a:pt x="68" y="56"/>
                </a:lnTo>
                <a:lnTo>
                  <a:pt x="68" y="56"/>
                </a:lnTo>
                <a:lnTo>
                  <a:pt x="64" y="56"/>
                </a:lnTo>
                <a:lnTo>
                  <a:pt x="64" y="56"/>
                </a:lnTo>
                <a:lnTo>
                  <a:pt x="60" y="56"/>
                </a:lnTo>
                <a:lnTo>
                  <a:pt x="60" y="58"/>
                </a:lnTo>
                <a:lnTo>
                  <a:pt x="60" y="58"/>
                </a:lnTo>
                <a:lnTo>
                  <a:pt x="62" y="56"/>
                </a:lnTo>
                <a:lnTo>
                  <a:pt x="62" y="56"/>
                </a:lnTo>
                <a:lnTo>
                  <a:pt x="62" y="58"/>
                </a:lnTo>
                <a:lnTo>
                  <a:pt x="64" y="60"/>
                </a:lnTo>
                <a:lnTo>
                  <a:pt x="64" y="60"/>
                </a:lnTo>
                <a:lnTo>
                  <a:pt x="66" y="60"/>
                </a:lnTo>
                <a:lnTo>
                  <a:pt x="66" y="58"/>
                </a:lnTo>
                <a:lnTo>
                  <a:pt x="66" y="58"/>
                </a:lnTo>
                <a:lnTo>
                  <a:pt x="66" y="58"/>
                </a:lnTo>
                <a:close/>
                <a:moveTo>
                  <a:pt x="68" y="64"/>
                </a:moveTo>
                <a:lnTo>
                  <a:pt x="68" y="64"/>
                </a:lnTo>
                <a:lnTo>
                  <a:pt x="72" y="66"/>
                </a:lnTo>
                <a:lnTo>
                  <a:pt x="72" y="66"/>
                </a:lnTo>
                <a:lnTo>
                  <a:pt x="74" y="64"/>
                </a:lnTo>
                <a:lnTo>
                  <a:pt x="68" y="64"/>
                </a:lnTo>
                <a:lnTo>
                  <a:pt x="68" y="64"/>
                </a:lnTo>
                <a:close/>
                <a:moveTo>
                  <a:pt x="80" y="82"/>
                </a:moveTo>
                <a:lnTo>
                  <a:pt x="80" y="86"/>
                </a:lnTo>
                <a:lnTo>
                  <a:pt x="84" y="86"/>
                </a:lnTo>
                <a:lnTo>
                  <a:pt x="84" y="86"/>
                </a:lnTo>
                <a:lnTo>
                  <a:pt x="84" y="86"/>
                </a:lnTo>
                <a:lnTo>
                  <a:pt x="86" y="82"/>
                </a:lnTo>
                <a:lnTo>
                  <a:pt x="92" y="82"/>
                </a:lnTo>
                <a:lnTo>
                  <a:pt x="92" y="82"/>
                </a:lnTo>
                <a:lnTo>
                  <a:pt x="100" y="86"/>
                </a:lnTo>
                <a:lnTo>
                  <a:pt x="100" y="86"/>
                </a:lnTo>
                <a:lnTo>
                  <a:pt x="104" y="82"/>
                </a:lnTo>
                <a:lnTo>
                  <a:pt x="106" y="74"/>
                </a:lnTo>
                <a:lnTo>
                  <a:pt x="104" y="64"/>
                </a:lnTo>
                <a:lnTo>
                  <a:pt x="102" y="54"/>
                </a:lnTo>
                <a:lnTo>
                  <a:pt x="102" y="54"/>
                </a:lnTo>
                <a:lnTo>
                  <a:pt x="98" y="44"/>
                </a:lnTo>
                <a:lnTo>
                  <a:pt x="94" y="36"/>
                </a:lnTo>
                <a:lnTo>
                  <a:pt x="88" y="30"/>
                </a:lnTo>
                <a:lnTo>
                  <a:pt x="78" y="26"/>
                </a:lnTo>
                <a:lnTo>
                  <a:pt x="78" y="26"/>
                </a:lnTo>
                <a:lnTo>
                  <a:pt x="70" y="26"/>
                </a:lnTo>
                <a:lnTo>
                  <a:pt x="62" y="26"/>
                </a:lnTo>
                <a:lnTo>
                  <a:pt x="62" y="26"/>
                </a:lnTo>
                <a:lnTo>
                  <a:pt x="54" y="30"/>
                </a:lnTo>
                <a:lnTo>
                  <a:pt x="48" y="34"/>
                </a:lnTo>
                <a:lnTo>
                  <a:pt x="46" y="42"/>
                </a:lnTo>
                <a:lnTo>
                  <a:pt x="42" y="48"/>
                </a:lnTo>
                <a:lnTo>
                  <a:pt x="42" y="48"/>
                </a:lnTo>
                <a:lnTo>
                  <a:pt x="38" y="60"/>
                </a:lnTo>
                <a:lnTo>
                  <a:pt x="38" y="70"/>
                </a:lnTo>
                <a:lnTo>
                  <a:pt x="38" y="80"/>
                </a:lnTo>
                <a:lnTo>
                  <a:pt x="42" y="86"/>
                </a:lnTo>
                <a:lnTo>
                  <a:pt x="42" y="86"/>
                </a:lnTo>
                <a:lnTo>
                  <a:pt x="50" y="82"/>
                </a:lnTo>
                <a:lnTo>
                  <a:pt x="54" y="82"/>
                </a:lnTo>
                <a:lnTo>
                  <a:pt x="56" y="86"/>
                </a:lnTo>
                <a:lnTo>
                  <a:pt x="56" y="86"/>
                </a:lnTo>
                <a:lnTo>
                  <a:pt x="58" y="86"/>
                </a:lnTo>
                <a:lnTo>
                  <a:pt x="60" y="86"/>
                </a:lnTo>
                <a:lnTo>
                  <a:pt x="62" y="80"/>
                </a:lnTo>
                <a:lnTo>
                  <a:pt x="62" y="80"/>
                </a:lnTo>
                <a:lnTo>
                  <a:pt x="70" y="84"/>
                </a:lnTo>
                <a:lnTo>
                  <a:pt x="70" y="84"/>
                </a:lnTo>
                <a:lnTo>
                  <a:pt x="74" y="84"/>
                </a:lnTo>
                <a:lnTo>
                  <a:pt x="74" y="84"/>
                </a:lnTo>
                <a:lnTo>
                  <a:pt x="74" y="84"/>
                </a:lnTo>
                <a:lnTo>
                  <a:pt x="80" y="82"/>
                </a:lnTo>
                <a:lnTo>
                  <a:pt x="80" y="8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59"/>
          <p:cNvSpPr>
            <a:spLocks noEditPoints="1"/>
          </p:cNvSpPr>
          <p:nvPr/>
        </p:nvSpPr>
        <p:spPr bwMode="auto">
          <a:xfrm>
            <a:off x="3544604" y="4915374"/>
            <a:ext cx="922096" cy="951840"/>
          </a:xfrm>
          <a:custGeom>
            <a:avLst/>
            <a:gdLst>
              <a:gd name="T0" fmla="*/ 166 w 186"/>
              <a:gd name="T1" fmla="*/ 106 h 192"/>
              <a:gd name="T2" fmla="*/ 184 w 186"/>
              <a:gd name="T3" fmla="*/ 118 h 192"/>
              <a:gd name="T4" fmla="*/ 186 w 186"/>
              <a:gd name="T5" fmla="*/ 172 h 192"/>
              <a:gd name="T6" fmla="*/ 174 w 186"/>
              <a:gd name="T7" fmla="*/ 192 h 192"/>
              <a:gd name="T8" fmla="*/ 120 w 186"/>
              <a:gd name="T9" fmla="*/ 192 h 192"/>
              <a:gd name="T10" fmla="*/ 100 w 186"/>
              <a:gd name="T11" fmla="*/ 180 h 192"/>
              <a:gd name="T12" fmla="*/ 100 w 186"/>
              <a:gd name="T13" fmla="*/ 126 h 192"/>
              <a:gd name="T14" fmla="*/ 112 w 186"/>
              <a:gd name="T15" fmla="*/ 108 h 192"/>
              <a:gd name="T16" fmla="*/ 80 w 186"/>
              <a:gd name="T17" fmla="*/ 92 h 192"/>
              <a:gd name="T18" fmla="*/ 66 w 186"/>
              <a:gd name="T19" fmla="*/ 98 h 192"/>
              <a:gd name="T20" fmla="*/ 66 w 186"/>
              <a:gd name="T21" fmla="*/ 98 h 192"/>
              <a:gd name="T22" fmla="*/ 50 w 186"/>
              <a:gd name="T23" fmla="*/ 92 h 192"/>
              <a:gd name="T24" fmla="*/ 36 w 186"/>
              <a:gd name="T25" fmla="*/ 100 h 192"/>
              <a:gd name="T26" fmla="*/ 56 w 186"/>
              <a:gd name="T27" fmla="*/ 144 h 192"/>
              <a:gd name="T28" fmla="*/ 74 w 186"/>
              <a:gd name="T29" fmla="*/ 144 h 192"/>
              <a:gd name="T30" fmla="*/ 92 w 186"/>
              <a:gd name="T31" fmla="*/ 102 h 192"/>
              <a:gd name="T32" fmla="*/ 80 w 186"/>
              <a:gd name="T33" fmla="*/ 92 h 192"/>
              <a:gd name="T34" fmla="*/ 92 w 186"/>
              <a:gd name="T35" fmla="*/ 126 h 192"/>
              <a:gd name="T36" fmla="*/ 98 w 186"/>
              <a:gd name="T37" fmla="*/ 108 h 192"/>
              <a:gd name="T38" fmla="*/ 116 w 186"/>
              <a:gd name="T39" fmla="*/ 100 h 192"/>
              <a:gd name="T40" fmla="*/ 108 w 186"/>
              <a:gd name="T41" fmla="*/ 60 h 192"/>
              <a:gd name="T42" fmla="*/ 106 w 186"/>
              <a:gd name="T43" fmla="*/ 44 h 192"/>
              <a:gd name="T44" fmla="*/ 92 w 186"/>
              <a:gd name="T45" fmla="*/ 8 h 192"/>
              <a:gd name="T46" fmla="*/ 78 w 186"/>
              <a:gd name="T47" fmla="*/ 2 h 192"/>
              <a:gd name="T48" fmla="*/ 42 w 186"/>
              <a:gd name="T49" fmla="*/ 6 h 192"/>
              <a:gd name="T50" fmla="*/ 32 w 186"/>
              <a:gd name="T51" fmla="*/ 14 h 192"/>
              <a:gd name="T52" fmla="*/ 24 w 186"/>
              <a:gd name="T53" fmla="*/ 38 h 192"/>
              <a:gd name="T54" fmla="*/ 14 w 186"/>
              <a:gd name="T55" fmla="*/ 72 h 192"/>
              <a:gd name="T56" fmla="*/ 0 w 186"/>
              <a:gd name="T57" fmla="*/ 84 h 192"/>
              <a:gd name="T58" fmla="*/ 24 w 186"/>
              <a:gd name="T59" fmla="*/ 82 h 192"/>
              <a:gd name="T60" fmla="*/ 12 w 186"/>
              <a:gd name="T61" fmla="*/ 94 h 192"/>
              <a:gd name="T62" fmla="*/ 22 w 186"/>
              <a:gd name="T63" fmla="*/ 100 h 192"/>
              <a:gd name="T64" fmla="*/ 34 w 186"/>
              <a:gd name="T65" fmla="*/ 100 h 192"/>
              <a:gd name="T66" fmla="*/ 14 w 186"/>
              <a:gd name="T67" fmla="*/ 108 h 192"/>
              <a:gd name="T68" fmla="*/ 6 w 186"/>
              <a:gd name="T69" fmla="*/ 122 h 192"/>
              <a:gd name="T70" fmla="*/ 4 w 186"/>
              <a:gd name="T71" fmla="*/ 164 h 192"/>
              <a:gd name="T72" fmla="*/ 92 w 186"/>
              <a:gd name="T73" fmla="*/ 48 h 192"/>
              <a:gd name="T74" fmla="*/ 90 w 186"/>
              <a:gd name="T75" fmla="*/ 64 h 192"/>
              <a:gd name="T76" fmla="*/ 82 w 186"/>
              <a:gd name="T77" fmla="*/ 80 h 192"/>
              <a:gd name="T78" fmla="*/ 66 w 186"/>
              <a:gd name="T79" fmla="*/ 92 h 192"/>
              <a:gd name="T80" fmla="*/ 46 w 186"/>
              <a:gd name="T81" fmla="*/ 76 h 192"/>
              <a:gd name="T82" fmla="*/ 40 w 186"/>
              <a:gd name="T83" fmla="*/ 60 h 192"/>
              <a:gd name="T84" fmla="*/ 40 w 186"/>
              <a:gd name="T85" fmla="*/ 48 h 192"/>
              <a:gd name="T86" fmla="*/ 52 w 186"/>
              <a:gd name="T87" fmla="*/ 44 h 192"/>
              <a:gd name="T88" fmla="*/ 54 w 186"/>
              <a:gd name="T89" fmla="*/ 44 h 192"/>
              <a:gd name="T90" fmla="*/ 58 w 186"/>
              <a:gd name="T91" fmla="*/ 50 h 192"/>
              <a:gd name="T92" fmla="*/ 92 w 186"/>
              <a:gd name="T93" fmla="*/ 48 h 192"/>
              <a:gd name="T94" fmla="*/ 132 w 186"/>
              <a:gd name="T95" fmla="*/ 176 h 192"/>
              <a:gd name="T96" fmla="*/ 146 w 186"/>
              <a:gd name="T97" fmla="*/ 178 h 192"/>
              <a:gd name="T98" fmla="*/ 170 w 186"/>
              <a:gd name="T99" fmla="*/ 130 h 192"/>
              <a:gd name="T100" fmla="*/ 122 w 186"/>
              <a:gd name="T101" fmla="*/ 14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6" h="192">
                <a:moveTo>
                  <a:pt x="120" y="106"/>
                </a:moveTo>
                <a:lnTo>
                  <a:pt x="166" y="106"/>
                </a:lnTo>
                <a:lnTo>
                  <a:pt x="166" y="106"/>
                </a:lnTo>
                <a:lnTo>
                  <a:pt x="174" y="108"/>
                </a:lnTo>
                <a:lnTo>
                  <a:pt x="180" y="112"/>
                </a:lnTo>
                <a:lnTo>
                  <a:pt x="184" y="118"/>
                </a:lnTo>
                <a:lnTo>
                  <a:pt x="186" y="126"/>
                </a:lnTo>
                <a:lnTo>
                  <a:pt x="186" y="172"/>
                </a:lnTo>
                <a:lnTo>
                  <a:pt x="186" y="172"/>
                </a:lnTo>
                <a:lnTo>
                  <a:pt x="184" y="180"/>
                </a:lnTo>
                <a:lnTo>
                  <a:pt x="180" y="186"/>
                </a:lnTo>
                <a:lnTo>
                  <a:pt x="174" y="192"/>
                </a:lnTo>
                <a:lnTo>
                  <a:pt x="166" y="192"/>
                </a:lnTo>
                <a:lnTo>
                  <a:pt x="120" y="192"/>
                </a:lnTo>
                <a:lnTo>
                  <a:pt x="120" y="192"/>
                </a:lnTo>
                <a:lnTo>
                  <a:pt x="112" y="192"/>
                </a:lnTo>
                <a:lnTo>
                  <a:pt x="106" y="186"/>
                </a:lnTo>
                <a:lnTo>
                  <a:pt x="100" y="180"/>
                </a:lnTo>
                <a:lnTo>
                  <a:pt x="100" y="172"/>
                </a:lnTo>
                <a:lnTo>
                  <a:pt x="100" y="126"/>
                </a:lnTo>
                <a:lnTo>
                  <a:pt x="100" y="126"/>
                </a:lnTo>
                <a:lnTo>
                  <a:pt x="100" y="118"/>
                </a:lnTo>
                <a:lnTo>
                  <a:pt x="106" y="112"/>
                </a:lnTo>
                <a:lnTo>
                  <a:pt x="112" y="108"/>
                </a:lnTo>
                <a:lnTo>
                  <a:pt x="120" y="106"/>
                </a:lnTo>
                <a:lnTo>
                  <a:pt x="120" y="106"/>
                </a:lnTo>
                <a:close/>
                <a:moveTo>
                  <a:pt x="80" y="92"/>
                </a:moveTo>
                <a:lnTo>
                  <a:pt x="80" y="92"/>
                </a:lnTo>
                <a:lnTo>
                  <a:pt x="74" y="96"/>
                </a:lnTo>
                <a:lnTo>
                  <a:pt x="66" y="98"/>
                </a:lnTo>
                <a:lnTo>
                  <a:pt x="66" y="98"/>
                </a:lnTo>
                <a:lnTo>
                  <a:pt x="66" y="98"/>
                </a:lnTo>
                <a:lnTo>
                  <a:pt x="66" y="98"/>
                </a:lnTo>
                <a:lnTo>
                  <a:pt x="58" y="96"/>
                </a:lnTo>
                <a:lnTo>
                  <a:pt x="50" y="92"/>
                </a:lnTo>
                <a:lnTo>
                  <a:pt x="50" y="92"/>
                </a:lnTo>
                <a:lnTo>
                  <a:pt x="44" y="96"/>
                </a:lnTo>
                <a:lnTo>
                  <a:pt x="36" y="100"/>
                </a:lnTo>
                <a:lnTo>
                  <a:pt x="36" y="100"/>
                </a:lnTo>
                <a:lnTo>
                  <a:pt x="42" y="116"/>
                </a:lnTo>
                <a:lnTo>
                  <a:pt x="48" y="132"/>
                </a:lnTo>
                <a:lnTo>
                  <a:pt x="56" y="144"/>
                </a:lnTo>
                <a:lnTo>
                  <a:pt x="64" y="158"/>
                </a:lnTo>
                <a:lnTo>
                  <a:pt x="64" y="158"/>
                </a:lnTo>
                <a:lnTo>
                  <a:pt x="74" y="144"/>
                </a:lnTo>
                <a:lnTo>
                  <a:pt x="80" y="130"/>
                </a:lnTo>
                <a:lnTo>
                  <a:pt x="86" y="116"/>
                </a:lnTo>
                <a:lnTo>
                  <a:pt x="92" y="102"/>
                </a:lnTo>
                <a:lnTo>
                  <a:pt x="92" y="102"/>
                </a:lnTo>
                <a:lnTo>
                  <a:pt x="84" y="98"/>
                </a:lnTo>
                <a:lnTo>
                  <a:pt x="80" y="92"/>
                </a:lnTo>
                <a:lnTo>
                  <a:pt x="80" y="92"/>
                </a:lnTo>
                <a:close/>
                <a:moveTo>
                  <a:pt x="92" y="164"/>
                </a:moveTo>
                <a:lnTo>
                  <a:pt x="92" y="126"/>
                </a:lnTo>
                <a:lnTo>
                  <a:pt x="92" y="126"/>
                </a:lnTo>
                <a:lnTo>
                  <a:pt x="94" y="116"/>
                </a:lnTo>
                <a:lnTo>
                  <a:pt x="98" y="108"/>
                </a:lnTo>
                <a:lnTo>
                  <a:pt x="106" y="102"/>
                </a:lnTo>
                <a:lnTo>
                  <a:pt x="116" y="100"/>
                </a:lnTo>
                <a:lnTo>
                  <a:pt x="116" y="100"/>
                </a:lnTo>
                <a:lnTo>
                  <a:pt x="112" y="92"/>
                </a:lnTo>
                <a:lnTo>
                  <a:pt x="110" y="84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6" y="44"/>
                </a:lnTo>
                <a:lnTo>
                  <a:pt x="102" y="28"/>
                </a:lnTo>
                <a:lnTo>
                  <a:pt x="98" y="16"/>
                </a:lnTo>
                <a:lnTo>
                  <a:pt x="92" y="8"/>
                </a:lnTo>
                <a:lnTo>
                  <a:pt x="92" y="8"/>
                </a:lnTo>
                <a:lnTo>
                  <a:pt x="86" y="4"/>
                </a:lnTo>
                <a:lnTo>
                  <a:pt x="78" y="2"/>
                </a:lnTo>
                <a:lnTo>
                  <a:pt x="64" y="0"/>
                </a:lnTo>
                <a:lnTo>
                  <a:pt x="48" y="4"/>
                </a:lnTo>
                <a:lnTo>
                  <a:pt x="42" y="6"/>
                </a:lnTo>
                <a:lnTo>
                  <a:pt x="36" y="10"/>
                </a:lnTo>
                <a:lnTo>
                  <a:pt x="36" y="10"/>
                </a:lnTo>
                <a:lnTo>
                  <a:pt x="32" y="14"/>
                </a:lnTo>
                <a:lnTo>
                  <a:pt x="28" y="20"/>
                </a:lnTo>
                <a:lnTo>
                  <a:pt x="26" y="28"/>
                </a:lnTo>
                <a:lnTo>
                  <a:pt x="24" y="38"/>
                </a:lnTo>
                <a:lnTo>
                  <a:pt x="24" y="38"/>
                </a:lnTo>
                <a:lnTo>
                  <a:pt x="20" y="60"/>
                </a:lnTo>
                <a:lnTo>
                  <a:pt x="14" y="72"/>
                </a:lnTo>
                <a:lnTo>
                  <a:pt x="8" y="80"/>
                </a:lnTo>
                <a:lnTo>
                  <a:pt x="0" y="84"/>
                </a:lnTo>
                <a:lnTo>
                  <a:pt x="0" y="84"/>
                </a:lnTo>
                <a:lnTo>
                  <a:pt x="14" y="84"/>
                </a:lnTo>
                <a:lnTo>
                  <a:pt x="18" y="84"/>
                </a:lnTo>
                <a:lnTo>
                  <a:pt x="24" y="82"/>
                </a:lnTo>
                <a:lnTo>
                  <a:pt x="24" y="82"/>
                </a:lnTo>
                <a:lnTo>
                  <a:pt x="18" y="90"/>
                </a:lnTo>
                <a:lnTo>
                  <a:pt x="12" y="94"/>
                </a:lnTo>
                <a:lnTo>
                  <a:pt x="12" y="94"/>
                </a:lnTo>
                <a:lnTo>
                  <a:pt x="18" y="98"/>
                </a:lnTo>
                <a:lnTo>
                  <a:pt x="22" y="100"/>
                </a:lnTo>
                <a:lnTo>
                  <a:pt x="28" y="100"/>
                </a:lnTo>
                <a:lnTo>
                  <a:pt x="34" y="100"/>
                </a:lnTo>
                <a:lnTo>
                  <a:pt x="34" y="100"/>
                </a:lnTo>
                <a:lnTo>
                  <a:pt x="24" y="104"/>
                </a:lnTo>
                <a:lnTo>
                  <a:pt x="18" y="106"/>
                </a:lnTo>
                <a:lnTo>
                  <a:pt x="14" y="108"/>
                </a:lnTo>
                <a:lnTo>
                  <a:pt x="14" y="108"/>
                </a:lnTo>
                <a:lnTo>
                  <a:pt x="10" y="114"/>
                </a:lnTo>
                <a:lnTo>
                  <a:pt x="6" y="122"/>
                </a:lnTo>
                <a:lnTo>
                  <a:pt x="2" y="138"/>
                </a:lnTo>
                <a:lnTo>
                  <a:pt x="2" y="154"/>
                </a:lnTo>
                <a:lnTo>
                  <a:pt x="4" y="164"/>
                </a:lnTo>
                <a:lnTo>
                  <a:pt x="92" y="164"/>
                </a:lnTo>
                <a:lnTo>
                  <a:pt x="92" y="164"/>
                </a:lnTo>
                <a:close/>
                <a:moveTo>
                  <a:pt x="92" y="48"/>
                </a:moveTo>
                <a:lnTo>
                  <a:pt x="92" y="48"/>
                </a:lnTo>
                <a:lnTo>
                  <a:pt x="92" y="56"/>
                </a:lnTo>
                <a:lnTo>
                  <a:pt x="90" y="64"/>
                </a:lnTo>
                <a:lnTo>
                  <a:pt x="90" y="64"/>
                </a:lnTo>
                <a:lnTo>
                  <a:pt x="88" y="72"/>
                </a:lnTo>
                <a:lnTo>
                  <a:pt x="82" y="80"/>
                </a:lnTo>
                <a:lnTo>
                  <a:pt x="76" y="88"/>
                </a:lnTo>
                <a:lnTo>
                  <a:pt x="66" y="92"/>
                </a:lnTo>
                <a:lnTo>
                  <a:pt x="66" y="92"/>
                </a:lnTo>
                <a:lnTo>
                  <a:pt x="58" y="90"/>
                </a:lnTo>
                <a:lnTo>
                  <a:pt x="50" y="84"/>
                </a:lnTo>
                <a:lnTo>
                  <a:pt x="46" y="76"/>
                </a:lnTo>
                <a:lnTo>
                  <a:pt x="42" y="68"/>
                </a:lnTo>
                <a:lnTo>
                  <a:pt x="42" y="68"/>
                </a:lnTo>
                <a:lnTo>
                  <a:pt x="40" y="60"/>
                </a:lnTo>
                <a:lnTo>
                  <a:pt x="40" y="52"/>
                </a:lnTo>
                <a:lnTo>
                  <a:pt x="40" y="52"/>
                </a:lnTo>
                <a:lnTo>
                  <a:pt x="40" y="48"/>
                </a:lnTo>
                <a:lnTo>
                  <a:pt x="40" y="48"/>
                </a:lnTo>
                <a:lnTo>
                  <a:pt x="52" y="50"/>
                </a:lnTo>
                <a:lnTo>
                  <a:pt x="52" y="44"/>
                </a:lnTo>
                <a:lnTo>
                  <a:pt x="52" y="44"/>
                </a:lnTo>
                <a:lnTo>
                  <a:pt x="54" y="46"/>
                </a:lnTo>
                <a:lnTo>
                  <a:pt x="54" y="44"/>
                </a:lnTo>
                <a:lnTo>
                  <a:pt x="56" y="44"/>
                </a:lnTo>
                <a:lnTo>
                  <a:pt x="58" y="50"/>
                </a:lnTo>
                <a:lnTo>
                  <a:pt x="58" y="50"/>
                </a:lnTo>
                <a:lnTo>
                  <a:pt x="76" y="50"/>
                </a:lnTo>
                <a:lnTo>
                  <a:pt x="92" y="48"/>
                </a:lnTo>
                <a:lnTo>
                  <a:pt x="92" y="48"/>
                </a:lnTo>
                <a:close/>
                <a:moveTo>
                  <a:pt x="122" y="142"/>
                </a:moveTo>
                <a:lnTo>
                  <a:pt x="112" y="150"/>
                </a:lnTo>
                <a:lnTo>
                  <a:pt x="132" y="176"/>
                </a:lnTo>
                <a:lnTo>
                  <a:pt x="136" y="178"/>
                </a:lnTo>
                <a:lnTo>
                  <a:pt x="138" y="178"/>
                </a:lnTo>
                <a:lnTo>
                  <a:pt x="146" y="178"/>
                </a:lnTo>
                <a:lnTo>
                  <a:pt x="152" y="178"/>
                </a:lnTo>
                <a:lnTo>
                  <a:pt x="152" y="174"/>
                </a:lnTo>
                <a:lnTo>
                  <a:pt x="170" y="130"/>
                </a:lnTo>
                <a:lnTo>
                  <a:pt x="156" y="124"/>
                </a:lnTo>
                <a:lnTo>
                  <a:pt x="142" y="162"/>
                </a:lnTo>
                <a:lnTo>
                  <a:pt x="122" y="1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60"/>
          <p:cNvSpPr>
            <a:spLocks noEditPoints="1"/>
          </p:cNvSpPr>
          <p:nvPr/>
        </p:nvSpPr>
        <p:spPr bwMode="auto">
          <a:xfrm>
            <a:off x="2384551" y="4935203"/>
            <a:ext cx="882435" cy="932011"/>
          </a:xfrm>
          <a:custGeom>
            <a:avLst/>
            <a:gdLst>
              <a:gd name="T0" fmla="*/ 158 w 178"/>
              <a:gd name="T1" fmla="*/ 104 h 188"/>
              <a:gd name="T2" fmla="*/ 176 w 178"/>
              <a:gd name="T3" fmla="*/ 114 h 188"/>
              <a:gd name="T4" fmla="*/ 178 w 178"/>
              <a:gd name="T5" fmla="*/ 168 h 188"/>
              <a:gd name="T6" fmla="*/ 166 w 178"/>
              <a:gd name="T7" fmla="*/ 186 h 188"/>
              <a:gd name="T8" fmla="*/ 114 w 178"/>
              <a:gd name="T9" fmla="*/ 188 h 188"/>
              <a:gd name="T10" fmla="*/ 96 w 178"/>
              <a:gd name="T11" fmla="*/ 176 h 188"/>
              <a:gd name="T12" fmla="*/ 94 w 178"/>
              <a:gd name="T13" fmla="*/ 122 h 188"/>
              <a:gd name="T14" fmla="*/ 106 w 178"/>
              <a:gd name="T15" fmla="*/ 104 h 188"/>
              <a:gd name="T16" fmla="*/ 108 w 178"/>
              <a:gd name="T17" fmla="*/ 46 h 188"/>
              <a:gd name="T18" fmla="*/ 110 w 178"/>
              <a:gd name="T19" fmla="*/ 48 h 188"/>
              <a:gd name="T20" fmla="*/ 110 w 178"/>
              <a:gd name="T21" fmla="*/ 56 h 188"/>
              <a:gd name="T22" fmla="*/ 106 w 178"/>
              <a:gd name="T23" fmla="*/ 66 h 188"/>
              <a:gd name="T24" fmla="*/ 100 w 178"/>
              <a:gd name="T25" fmla="*/ 78 h 188"/>
              <a:gd name="T26" fmla="*/ 92 w 178"/>
              <a:gd name="T27" fmla="*/ 92 h 188"/>
              <a:gd name="T28" fmla="*/ 68 w 178"/>
              <a:gd name="T29" fmla="*/ 98 h 188"/>
              <a:gd name="T30" fmla="*/ 52 w 178"/>
              <a:gd name="T31" fmla="*/ 96 h 188"/>
              <a:gd name="T32" fmla="*/ 40 w 178"/>
              <a:gd name="T33" fmla="*/ 84 h 188"/>
              <a:gd name="T34" fmla="*/ 34 w 178"/>
              <a:gd name="T35" fmla="*/ 70 h 188"/>
              <a:gd name="T36" fmla="*/ 28 w 178"/>
              <a:gd name="T37" fmla="*/ 62 h 188"/>
              <a:gd name="T38" fmla="*/ 26 w 178"/>
              <a:gd name="T39" fmla="*/ 48 h 188"/>
              <a:gd name="T40" fmla="*/ 28 w 178"/>
              <a:gd name="T41" fmla="*/ 46 h 188"/>
              <a:gd name="T42" fmla="*/ 28 w 178"/>
              <a:gd name="T43" fmla="*/ 22 h 188"/>
              <a:gd name="T44" fmla="*/ 36 w 178"/>
              <a:gd name="T45" fmla="*/ 8 h 188"/>
              <a:gd name="T46" fmla="*/ 68 w 178"/>
              <a:gd name="T47" fmla="*/ 0 h 188"/>
              <a:gd name="T48" fmla="*/ 100 w 178"/>
              <a:gd name="T49" fmla="*/ 8 h 188"/>
              <a:gd name="T50" fmla="*/ 110 w 178"/>
              <a:gd name="T51" fmla="*/ 24 h 188"/>
              <a:gd name="T52" fmla="*/ 108 w 178"/>
              <a:gd name="T53" fmla="*/ 46 h 188"/>
              <a:gd name="T54" fmla="*/ 74 w 178"/>
              <a:gd name="T55" fmla="*/ 114 h 188"/>
              <a:gd name="T56" fmla="*/ 86 w 178"/>
              <a:gd name="T57" fmla="*/ 122 h 188"/>
              <a:gd name="T58" fmla="*/ 0 w 178"/>
              <a:gd name="T59" fmla="*/ 164 h 188"/>
              <a:gd name="T60" fmla="*/ 4 w 178"/>
              <a:gd name="T61" fmla="*/ 134 h 188"/>
              <a:gd name="T62" fmla="*/ 20 w 178"/>
              <a:gd name="T63" fmla="*/ 106 h 188"/>
              <a:gd name="T64" fmla="*/ 66 w 178"/>
              <a:gd name="T65" fmla="*/ 114 h 188"/>
              <a:gd name="T66" fmla="*/ 64 w 178"/>
              <a:gd name="T67" fmla="*/ 106 h 188"/>
              <a:gd name="T68" fmla="*/ 94 w 178"/>
              <a:gd name="T69" fmla="*/ 38 h 188"/>
              <a:gd name="T70" fmla="*/ 68 w 178"/>
              <a:gd name="T71" fmla="*/ 38 h 188"/>
              <a:gd name="T72" fmla="*/ 56 w 178"/>
              <a:gd name="T73" fmla="*/ 34 h 188"/>
              <a:gd name="T74" fmla="*/ 44 w 178"/>
              <a:gd name="T75" fmla="*/ 38 h 188"/>
              <a:gd name="T76" fmla="*/ 38 w 178"/>
              <a:gd name="T77" fmla="*/ 50 h 188"/>
              <a:gd name="T78" fmla="*/ 34 w 178"/>
              <a:gd name="T79" fmla="*/ 50 h 188"/>
              <a:gd name="T80" fmla="*/ 34 w 178"/>
              <a:gd name="T81" fmla="*/ 52 h 188"/>
              <a:gd name="T82" fmla="*/ 38 w 178"/>
              <a:gd name="T83" fmla="*/ 64 h 188"/>
              <a:gd name="T84" fmla="*/ 40 w 178"/>
              <a:gd name="T85" fmla="*/ 66 h 188"/>
              <a:gd name="T86" fmla="*/ 50 w 178"/>
              <a:gd name="T87" fmla="*/ 86 h 188"/>
              <a:gd name="T88" fmla="*/ 68 w 178"/>
              <a:gd name="T89" fmla="*/ 92 h 188"/>
              <a:gd name="T90" fmla="*/ 82 w 178"/>
              <a:gd name="T91" fmla="*/ 90 h 188"/>
              <a:gd name="T92" fmla="*/ 92 w 178"/>
              <a:gd name="T93" fmla="*/ 82 h 188"/>
              <a:gd name="T94" fmla="*/ 98 w 178"/>
              <a:gd name="T95" fmla="*/ 64 h 188"/>
              <a:gd name="T96" fmla="*/ 102 w 178"/>
              <a:gd name="T97" fmla="*/ 60 h 188"/>
              <a:gd name="T98" fmla="*/ 104 w 178"/>
              <a:gd name="T99" fmla="*/ 52 h 188"/>
              <a:gd name="T100" fmla="*/ 102 w 178"/>
              <a:gd name="T101" fmla="*/ 50 h 188"/>
              <a:gd name="T102" fmla="*/ 98 w 178"/>
              <a:gd name="T103" fmla="*/ 48 h 188"/>
              <a:gd name="T104" fmla="*/ 130 w 178"/>
              <a:gd name="T105" fmla="*/ 172 h 188"/>
              <a:gd name="T106" fmla="*/ 162 w 178"/>
              <a:gd name="T107" fmla="*/ 152 h 188"/>
              <a:gd name="T108" fmla="*/ 142 w 178"/>
              <a:gd name="T109" fmla="*/ 120 h 188"/>
              <a:gd name="T110" fmla="*/ 110 w 178"/>
              <a:gd name="T111" fmla="*/ 140 h 188"/>
              <a:gd name="T112" fmla="*/ 130 w 178"/>
              <a:gd name="T113" fmla="*/ 172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8" h="188">
                <a:moveTo>
                  <a:pt x="114" y="104"/>
                </a:moveTo>
                <a:lnTo>
                  <a:pt x="158" y="104"/>
                </a:lnTo>
                <a:lnTo>
                  <a:pt x="158" y="104"/>
                </a:lnTo>
                <a:lnTo>
                  <a:pt x="166" y="104"/>
                </a:lnTo>
                <a:lnTo>
                  <a:pt x="172" y="108"/>
                </a:lnTo>
                <a:lnTo>
                  <a:pt x="176" y="114"/>
                </a:lnTo>
                <a:lnTo>
                  <a:pt x="178" y="122"/>
                </a:lnTo>
                <a:lnTo>
                  <a:pt x="178" y="168"/>
                </a:lnTo>
                <a:lnTo>
                  <a:pt x="178" y="168"/>
                </a:lnTo>
                <a:lnTo>
                  <a:pt x="176" y="176"/>
                </a:lnTo>
                <a:lnTo>
                  <a:pt x="172" y="182"/>
                </a:lnTo>
                <a:lnTo>
                  <a:pt x="166" y="186"/>
                </a:lnTo>
                <a:lnTo>
                  <a:pt x="158" y="188"/>
                </a:lnTo>
                <a:lnTo>
                  <a:pt x="114" y="188"/>
                </a:lnTo>
                <a:lnTo>
                  <a:pt x="114" y="188"/>
                </a:lnTo>
                <a:lnTo>
                  <a:pt x="106" y="186"/>
                </a:lnTo>
                <a:lnTo>
                  <a:pt x="100" y="182"/>
                </a:lnTo>
                <a:lnTo>
                  <a:pt x="96" y="176"/>
                </a:lnTo>
                <a:lnTo>
                  <a:pt x="94" y="168"/>
                </a:lnTo>
                <a:lnTo>
                  <a:pt x="94" y="122"/>
                </a:lnTo>
                <a:lnTo>
                  <a:pt x="94" y="122"/>
                </a:lnTo>
                <a:lnTo>
                  <a:pt x="96" y="114"/>
                </a:lnTo>
                <a:lnTo>
                  <a:pt x="100" y="108"/>
                </a:lnTo>
                <a:lnTo>
                  <a:pt x="106" y="104"/>
                </a:lnTo>
                <a:lnTo>
                  <a:pt x="114" y="104"/>
                </a:lnTo>
                <a:lnTo>
                  <a:pt x="114" y="104"/>
                </a:lnTo>
                <a:close/>
                <a:moveTo>
                  <a:pt x="108" y="46"/>
                </a:moveTo>
                <a:lnTo>
                  <a:pt x="108" y="46"/>
                </a:lnTo>
                <a:lnTo>
                  <a:pt x="110" y="46"/>
                </a:lnTo>
                <a:lnTo>
                  <a:pt x="110" y="48"/>
                </a:lnTo>
                <a:lnTo>
                  <a:pt x="110" y="50"/>
                </a:lnTo>
                <a:lnTo>
                  <a:pt x="110" y="50"/>
                </a:lnTo>
                <a:lnTo>
                  <a:pt x="110" y="56"/>
                </a:lnTo>
                <a:lnTo>
                  <a:pt x="110" y="62"/>
                </a:lnTo>
                <a:lnTo>
                  <a:pt x="110" y="62"/>
                </a:lnTo>
                <a:lnTo>
                  <a:pt x="106" y="66"/>
                </a:lnTo>
                <a:lnTo>
                  <a:pt x="104" y="68"/>
                </a:lnTo>
                <a:lnTo>
                  <a:pt x="104" y="68"/>
                </a:lnTo>
                <a:lnTo>
                  <a:pt x="100" y="78"/>
                </a:lnTo>
                <a:lnTo>
                  <a:pt x="98" y="86"/>
                </a:lnTo>
                <a:lnTo>
                  <a:pt x="98" y="86"/>
                </a:lnTo>
                <a:lnTo>
                  <a:pt x="92" y="92"/>
                </a:lnTo>
                <a:lnTo>
                  <a:pt x="84" y="96"/>
                </a:lnTo>
                <a:lnTo>
                  <a:pt x="84" y="96"/>
                </a:lnTo>
                <a:lnTo>
                  <a:pt x="68" y="98"/>
                </a:lnTo>
                <a:lnTo>
                  <a:pt x="68" y="98"/>
                </a:lnTo>
                <a:lnTo>
                  <a:pt x="58" y="98"/>
                </a:lnTo>
                <a:lnTo>
                  <a:pt x="52" y="96"/>
                </a:lnTo>
                <a:lnTo>
                  <a:pt x="52" y="96"/>
                </a:lnTo>
                <a:lnTo>
                  <a:pt x="46" y="92"/>
                </a:lnTo>
                <a:lnTo>
                  <a:pt x="40" y="84"/>
                </a:lnTo>
                <a:lnTo>
                  <a:pt x="40" y="84"/>
                </a:lnTo>
                <a:lnTo>
                  <a:pt x="34" y="70"/>
                </a:lnTo>
                <a:lnTo>
                  <a:pt x="34" y="70"/>
                </a:lnTo>
                <a:lnTo>
                  <a:pt x="30" y="66"/>
                </a:lnTo>
                <a:lnTo>
                  <a:pt x="28" y="62"/>
                </a:lnTo>
                <a:lnTo>
                  <a:pt x="28" y="62"/>
                </a:lnTo>
                <a:lnTo>
                  <a:pt x="26" y="56"/>
                </a:lnTo>
                <a:lnTo>
                  <a:pt x="26" y="50"/>
                </a:lnTo>
                <a:lnTo>
                  <a:pt x="26" y="48"/>
                </a:lnTo>
                <a:lnTo>
                  <a:pt x="28" y="46"/>
                </a:lnTo>
                <a:lnTo>
                  <a:pt x="28" y="46"/>
                </a:lnTo>
                <a:lnTo>
                  <a:pt x="28" y="46"/>
                </a:lnTo>
                <a:lnTo>
                  <a:pt x="28" y="46"/>
                </a:lnTo>
                <a:lnTo>
                  <a:pt x="28" y="32"/>
                </a:lnTo>
                <a:lnTo>
                  <a:pt x="28" y="22"/>
                </a:lnTo>
                <a:lnTo>
                  <a:pt x="32" y="16"/>
                </a:lnTo>
                <a:lnTo>
                  <a:pt x="36" y="8"/>
                </a:lnTo>
                <a:lnTo>
                  <a:pt x="36" y="8"/>
                </a:lnTo>
                <a:lnTo>
                  <a:pt x="42" y="4"/>
                </a:lnTo>
                <a:lnTo>
                  <a:pt x="50" y="2"/>
                </a:lnTo>
                <a:lnTo>
                  <a:pt x="68" y="0"/>
                </a:lnTo>
                <a:lnTo>
                  <a:pt x="86" y="2"/>
                </a:lnTo>
                <a:lnTo>
                  <a:pt x="94" y="4"/>
                </a:lnTo>
                <a:lnTo>
                  <a:pt x="100" y="8"/>
                </a:lnTo>
                <a:lnTo>
                  <a:pt x="100" y="8"/>
                </a:lnTo>
                <a:lnTo>
                  <a:pt x="106" y="16"/>
                </a:lnTo>
                <a:lnTo>
                  <a:pt x="110" y="24"/>
                </a:lnTo>
                <a:lnTo>
                  <a:pt x="110" y="34"/>
                </a:lnTo>
                <a:lnTo>
                  <a:pt x="108" y="46"/>
                </a:lnTo>
                <a:lnTo>
                  <a:pt x="108" y="46"/>
                </a:lnTo>
                <a:close/>
                <a:moveTo>
                  <a:pt x="76" y="106"/>
                </a:moveTo>
                <a:lnTo>
                  <a:pt x="76" y="110"/>
                </a:lnTo>
                <a:lnTo>
                  <a:pt x="74" y="114"/>
                </a:lnTo>
                <a:lnTo>
                  <a:pt x="78" y="140"/>
                </a:lnTo>
                <a:lnTo>
                  <a:pt x="86" y="122"/>
                </a:lnTo>
                <a:lnTo>
                  <a:pt x="86" y="122"/>
                </a:lnTo>
                <a:lnTo>
                  <a:pt x="86" y="122"/>
                </a:lnTo>
                <a:lnTo>
                  <a:pt x="86" y="164"/>
                </a:lnTo>
                <a:lnTo>
                  <a:pt x="0" y="164"/>
                </a:lnTo>
                <a:lnTo>
                  <a:pt x="0" y="164"/>
                </a:lnTo>
                <a:lnTo>
                  <a:pt x="2" y="150"/>
                </a:lnTo>
                <a:lnTo>
                  <a:pt x="4" y="134"/>
                </a:lnTo>
                <a:lnTo>
                  <a:pt x="10" y="118"/>
                </a:lnTo>
                <a:lnTo>
                  <a:pt x="14" y="112"/>
                </a:lnTo>
                <a:lnTo>
                  <a:pt x="20" y="106"/>
                </a:lnTo>
                <a:lnTo>
                  <a:pt x="42" y="106"/>
                </a:lnTo>
                <a:lnTo>
                  <a:pt x="62" y="140"/>
                </a:lnTo>
                <a:lnTo>
                  <a:pt x="66" y="114"/>
                </a:lnTo>
                <a:lnTo>
                  <a:pt x="64" y="110"/>
                </a:lnTo>
                <a:lnTo>
                  <a:pt x="64" y="106"/>
                </a:lnTo>
                <a:lnTo>
                  <a:pt x="64" y="106"/>
                </a:lnTo>
                <a:lnTo>
                  <a:pt x="76" y="106"/>
                </a:lnTo>
                <a:lnTo>
                  <a:pt x="76" y="106"/>
                </a:lnTo>
                <a:close/>
                <a:moveTo>
                  <a:pt x="94" y="38"/>
                </a:moveTo>
                <a:lnTo>
                  <a:pt x="94" y="38"/>
                </a:lnTo>
                <a:lnTo>
                  <a:pt x="78" y="40"/>
                </a:lnTo>
                <a:lnTo>
                  <a:pt x="68" y="38"/>
                </a:lnTo>
                <a:lnTo>
                  <a:pt x="60" y="36"/>
                </a:lnTo>
                <a:lnTo>
                  <a:pt x="60" y="36"/>
                </a:lnTo>
                <a:lnTo>
                  <a:pt x="56" y="34"/>
                </a:lnTo>
                <a:lnTo>
                  <a:pt x="52" y="36"/>
                </a:lnTo>
                <a:lnTo>
                  <a:pt x="48" y="36"/>
                </a:lnTo>
                <a:lnTo>
                  <a:pt x="44" y="38"/>
                </a:lnTo>
                <a:lnTo>
                  <a:pt x="44" y="38"/>
                </a:lnTo>
                <a:lnTo>
                  <a:pt x="40" y="48"/>
                </a:lnTo>
                <a:lnTo>
                  <a:pt x="38" y="50"/>
                </a:lnTo>
                <a:lnTo>
                  <a:pt x="36" y="50"/>
                </a:lnTo>
                <a:lnTo>
                  <a:pt x="36" y="50"/>
                </a:lnTo>
                <a:lnTo>
                  <a:pt x="34" y="50"/>
                </a:lnTo>
                <a:lnTo>
                  <a:pt x="34" y="50"/>
                </a:lnTo>
                <a:lnTo>
                  <a:pt x="34" y="52"/>
                </a:lnTo>
                <a:lnTo>
                  <a:pt x="34" y="52"/>
                </a:lnTo>
                <a:lnTo>
                  <a:pt x="34" y="60"/>
                </a:lnTo>
                <a:lnTo>
                  <a:pt x="34" y="60"/>
                </a:lnTo>
                <a:lnTo>
                  <a:pt x="38" y="64"/>
                </a:lnTo>
                <a:lnTo>
                  <a:pt x="40" y="64"/>
                </a:lnTo>
                <a:lnTo>
                  <a:pt x="40" y="66"/>
                </a:lnTo>
                <a:lnTo>
                  <a:pt x="40" y="66"/>
                </a:lnTo>
                <a:lnTo>
                  <a:pt x="46" y="80"/>
                </a:lnTo>
                <a:lnTo>
                  <a:pt x="46" y="80"/>
                </a:lnTo>
                <a:lnTo>
                  <a:pt x="50" y="86"/>
                </a:lnTo>
                <a:lnTo>
                  <a:pt x="54" y="90"/>
                </a:lnTo>
                <a:lnTo>
                  <a:pt x="54" y="90"/>
                </a:lnTo>
                <a:lnTo>
                  <a:pt x="68" y="92"/>
                </a:lnTo>
                <a:lnTo>
                  <a:pt x="68" y="92"/>
                </a:lnTo>
                <a:lnTo>
                  <a:pt x="82" y="90"/>
                </a:lnTo>
                <a:lnTo>
                  <a:pt x="82" y="90"/>
                </a:lnTo>
                <a:lnTo>
                  <a:pt x="86" y="86"/>
                </a:lnTo>
                <a:lnTo>
                  <a:pt x="92" y="82"/>
                </a:lnTo>
                <a:lnTo>
                  <a:pt x="92" y="82"/>
                </a:lnTo>
                <a:lnTo>
                  <a:pt x="94" y="74"/>
                </a:lnTo>
                <a:lnTo>
                  <a:pt x="98" y="66"/>
                </a:lnTo>
                <a:lnTo>
                  <a:pt x="98" y="64"/>
                </a:lnTo>
                <a:lnTo>
                  <a:pt x="100" y="64"/>
                </a:lnTo>
                <a:lnTo>
                  <a:pt x="100" y="64"/>
                </a:lnTo>
                <a:lnTo>
                  <a:pt x="102" y="60"/>
                </a:lnTo>
                <a:lnTo>
                  <a:pt x="102" y="60"/>
                </a:lnTo>
                <a:lnTo>
                  <a:pt x="104" y="52"/>
                </a:lnTo>
                <a:lnTo>
                  <a:pt x="104" y="52"/>
                </a:lnTo>
                <a:lnTo>
                  <a:pt x="104" y="50"/>
                </a:lnTo>
                <a:lnTo>
                  <a:pt x="104" y="50"/>
                </a:lnTo>
                <a:lnTo>
                  <a:pt x="102" y="50"/>
                </a:lnTo>
                <a:lnTo>
                  <a:pt x="98" y="50"/>
                </a:lnTo>
                <a:lnTo>
                  <a:pt x="98" y="48"/>
                </a:lnTo>
                <a:lnTo>
                  <a:pt x="98" y="48"/>
                </a:lnTo>
                <a:lnTo>
                  <a:pt x="94" y="38"/>
                </a:lnTo>
                <a:lnTo>
                  <a:pt x="94" y="38"/>
                </a:lnTo>
                <a:close/>
                <a:moveTo>
                  <a:pt x="130" y="172"/>
                </a:moveTo>
                <a:lnTo>
                  <a:pt x="142" y="172"/>
                </a:lnTo>
                <a:lnTo>
                  <a:pt x="142" y="152"/>
                </a:lnTo>
                <a:lnTo>
                  <a:pt x="162" y="152"/>
                </a:lnTo>
                <a:lnTo>
                  <a:pt x="162" y="140"/>
                </a:lnTo>
                <a:lnTo>
                  <a:pt x="142" y="140"/>
                </a:lnTo>
                <a:lnTo>
                  <a:pt x="142" y="120"/>
                </a:lnTo>
                <a:lnTo>
                  <a:pt x="130" y="120"/>
                </a:lnTo>
                <a:lnTo>
                  <a:pt x="130" y="140"/>
                </a:lnTo>
                <a:lnTo>
                  <a:pt x="110" y="140"/>
                </a:lnTo>
                <a:lnTo>
                  <a:pt x="110" y="152"/>
                </a:lnTo>
                <a:lnTo>
                  <a:pt x="130" y="152"/>
                </a:lnTo>
                <a:lnTo>
                  <a:pt x="130" y="1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36"/>
          <p:cNvSpPr>
            <a:spLocks noEditPoints="1"/>
          </p:cNvSpPr>
          <p:nvPr/>
        </p:nvSpPr>
        <p:spPr bwMode="auto">
          <a:xfrm>
            <a:off x="8008483" y="5081075"/>
            <a:ext cx="624646" cy="703965"/>
          </a:xfrm>
          <a:custGeom>
            <a:avLst/>
            <a:gdLst>
              <a:gd name="T0" fmla="*/ 26 w 126"/>
              <a:gd name="T1" fmla="*/ 52 h 142"/>
              <a:gd name="T2" fmla="*/ 38 w 126"/>
              <a:gd name="T3" fmla="*/ 64 h 142"/>
              <a:gd name="T4" fmla="*/ 48 w 126"/>
              <a:gd name="T5" fmla="*/ 72 h 142"/>
              <a:gd name="T6" fmla="*/ 42 w 126"/>
              <a:gd name="T7" fmla="*/ 64 h 142"/>
              <a:gd name="T8" fmla="*/ 40 w 126"/>
              <a:gd name="T9" fmla="*/ 56 h 142"/>
              <a:gd name="T10" fmla="*/ 38 w 126"/>
              <a:gd name="T11" fmla="*/ 32 h 142"/>
              <a:gd name="T12" fmla="*/ 38 w 126"/>
              <a:gd name="T13" fmla="*/ 32 h 142"/>
              <a:gd name="T14" fmla="*/ 42 w 126"/>
              <a:gd name="T15" fmla="*/ 34 h 142"/>
              <a:gd name="T16" fmla="*/ 48 w 126"/>
              <a:gd name="T17" fmla="*/ 36 h 142"/>
              <a:gd name="T18" fmla="*/ 48 w 126"/>
              <a:gd name="T19" fmla="*/ 36 h 142"/>
              <a:gd name="T20" fmla="*/ 72 w 126"/>
              <a:gd name="T21" fmla="*/ 38 h 142"/>
              <a:gd name="T22" fmla="*/ 74 w 126"/>
              <a:gd name="T23" fmla="*/ 38 h 142"/>
              <a:gd name="T24" fmla="*/ 74 w 126"/>
              <a:gd name="T25" fmla="*/ 38 h 142"/>
              <a:gd name="T26" fmla="*/ 80 w 126"/>
              <a:gd name="T27" fmla="*/ 38 h 142"/>
              <a:gd name="T28" fmla="*/ 84 w 126"/>
              <a:gd name="T29" fmla="*/ 38 h 142"/>
              <a:gd name="T30" fmla="*/ 84 w 126"/>
              <a:gd name="T31" fmla="*/ 38 h 142"/>
              <a:gd name="T32" fmla="*/ 88 w 126"/>
              <a:gd name="T33" fmla="*/ 38 h 142"/>
              <a:gd name="T34" fmla="*/ 90 w 126"/>
              <a:gd name="T35" fmla="*/ 38 h 142"/>
              <a:gd name="T36" fmla="*/ 90 w 126"/>
              <a:gd name="T37" fmla="*/ 38 h 142"/>
              <a:gd name="T38" fmla="*/ 86 w 126"/>
              <a:gd name="T39" fmla="*/ 64 h 142"/>
              <a:gd name="T40" fmla="*/ 80 w 126"/>
              <a:gd name="T41" fmla="*/ 74 h 142"/>
              <a:gd name="T42" fmla="*/ 86 w 126"/>
              <a:gd name="T43" fmla="*/ 72 h 142"/>
              <a:gd name="T44" fmla="*/ 96 w 126"/>
              <a:gd name="T45" fmla="*/ 60 h 142"/>
              <a:gd name="T46" fmla="*/ 102 w 126"/>
              <a:gd name="T47" fmla="*/ 52 h 142"/>
              <a:gd name="T48" fmla="*/ 102 w 126"/>
              <a:gd name="T49" fmla="*/ 26 h 142"/>
              <a:gd name="T50" fmla="*/ 94 w 126"/>
              <a:gd name="T51" fmla="*/ 10 h 142"/>
              <a:gd name="T52" fmla="*/ 86 w 126"/>
              <a:gd name="T53" fmla="*/ 6 h 142"/>
              <a:gd name="T54" fmla="*/ 72 w 126"/>
              <a:gd name="T55" fmla="*/ 0 h 142"/>
              <a:gd name="T56" fmla="*/ 56 w 126"/>
              <a:gd name="T57" fmla="*/ 0 h 142"/>
              <a:gd name="T58" fmla="*/ 42 w 126"/>
              <a:gd name="T59" fmla="*/ 4 h 142"/>
              <a:gd name="T60" fmla="*/ 36 w 126"/>
              <a:gd name="T61" fmla="*/ 8 h 142"/>
              <a:gd name="T62" fmla="*/ 28 w 126"/>
              <a:gd name="T63" fmla="*/ 26 h 142"/>
              <a:gd name="T64" fmla="*/ 26 w 126"/>
              <a:gd name="T65" fmla="*/ 52 h 142"/>
              <a:gd name="T66" fmla="*/ 6 w 126"/>
              <a:gd name="T67" fmla="*/ 100 h 142"/>
              <a:gd name="T68" fmla="*/ 22 w 126"/>
              <a:gd name="T69" fmla="*/ 92 h 142"/>
              <a:gd name="T70" fmla="*/ 42 w 126"/>
              <a:gd name="T71" fmla="*/ 88 h 142"/>
              <a:gd name="T72" fmla="*/ 42 w 126"/>
              <a:gd name="T73" fmla="*/ 92 h 142"/>
              <a:gd name="T74" fmla="*/ 52 w 126"/>
              <a:gd name="T75" fmla="*/ 98 h 142"/>
              <a:gd name="T76" fmla="*/ 66 w 126"/>
              <a:gd name="T77" fmla="*/ 130 h 142"/>
              <a:gd name="T78" fmla="*/ 66 w 126"/>
              <a:gd name="T79" fmla="*/ 102 h 142"/>
              <a:gd name="T80" fmla="*/ 74 w 126"/>
              <a:gd name="T81" fmla="*/ 100 h 142"/>
              <a:gd name="T82" fmla="*/ 88 w 126"/>
              <a:gd name="T83" fmla="*/ 94 h 142"/>
              <a:gd name="T84" fmla="*/ 96 w 126"/>
              <a:gd name="T85" fmla="*/ 88 h 142"/>
              <a:gd name="T86" fmla="*/ 120 w 126"/>
              <a:gd name="T87" fmla="*/ 94 h 142"/>
              <a:gd name="T88" fmla="*/ 124 w 126"/>
              <a:gd name="T89" fmla="*/ 104 h 142"/>
              <a:gd name="T90" fmla="*/ 126 w 126"/>
              <a:gd name="T91" fmla="*/ 142 h 142"/>
              <a:gd name="T92" fmla="*/ 0 w 126"/>
              <a:gd name="T93" fmla="*/ 142 h 142"/>
              <a:gd name="T94" fmla="*/ 2 w 126"/>
              <a:gd name="T95" fmla="*/ 114 h 142"/>
              <a:gd name="T96" fmla="*/ 6 w 126"/>
              <a:gd name="T97" fmla="*/ 100 h 142"/>
              <a:gd name="T98" fmla="*/ 72 w 126"/>
              <a:gd name="T99" fmla="*/ 106 h 142"/>
              <a:gd name="T100" fmla="*/ 70 w 126"/>
              <a:gd name="T101" fmla="*/ 106 h 142"/>
              <a:gd name="T102" fmla="*/ 70 w 126"/>
              <a:gd name="T103" fmla="*/ 108 h 142"/>
              <a:gd name="T104" fmla="*/ 72 w 126"/>
              <a:gd name="T105" fmla="*/ 112 h 142"/>
              <a:gd name="T106" fmla="*/ 74 w 126"/>
              <a:gd name="T107" fmla="*/ 110 h 142"/>
              <a:gd name="T108" fmla="*/ 74 w 126"/>
              <a:gd name="T109" fmla="*/ 108 h 142"/>
              <a:gd name="T110" fmla="*/ 72 w 126"/>
              <a:gd name="T111" fmla="*/ 106 h 142"/>
              <a:gd name="T112" fmla="*/ 72 w 126"/>
              <a:gd name="T113" fmla="*/ 120 h 142"/>
              <a:gd name="T114" fmla="*/ 70 w 126"/>
              <a:gd name="T115" fmla="*/ 120 h 142"/>
              <a:gd name="T116" fmla="*/ 70 w 126"/>
              <a:gd name="T117" fmla="*/ 122 h 142"/>
              <a:gd name="T118" fmla="*/ 72 w 126"/>
              <a:gd name="T119" fmla="*/ 124 h 142"/>
              <a:gd name="T120" fmla="*/ 74 w 126"/>
              <a:gd name="T121" fmla="*/ 124 h 142"/>
              <a:gd name="T122" fmla="*/ 74 w 126"/>
              <a:gd name="T123" fmla="*/ 122 h 142"/>
              <a:gd name="T124" fmla="*/ 72 w 126"/>
              <a:gd name="T125" fmla="*/ 12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6" h="142">
                <a:moveTo>
                  <a:pt x="26" y="52"/>
                </a:moveTo>
                <a:lnTo>
                  <a:pt x="26" y="52"/>
                </a:lnTo>
                <a:lnTo>
                  <a:pt x="30" y="56"/>
                </a:lnTo>
                <a:lnTo>
                  <a:pt x="38" y="64"/>
                </a:lnTo>
                <a:lnTo>
                  <a:pt x="48" y="72"/>
                </a:lnTo>
                <a:lnTo>
                  <a:pt x="48" y="72"/>
                </a:lnTo>
                <a:lnTo>
                  <a:pt x="48" y="72"/>
                </a:lnTo>
                <a:lnTo>
                  <a:pt x="42" y="64"/>
                </a:lnTo>
                <a:lnTo>
                  <a:pt x="42" y="64"/>
                </a:lnTo>
                <a:lnTo>
                  <a:pt x="40" y="56"/>
                </a:lnTo>
                <a:lnTo>
                  <a:pt x="38" y="46"/>
                </a:lnTo>
                <a:lnTo>
                  <a:pt x="38" y="32"/>
                </a:lnTo>
                <a:lnTo>
                  <a:pt x="38" y="32"/>
                </a:lnTo>
                <a:lnTo>
                  <a:pt x="38" y="32"/>
                </a:lnTo>
                <a:lnTo>
                  <a:pt x="42" y="34"/>
                </a:lnTo>
                <a:lnTo>
                  <a:pt x="42" y="34"/>
                </a:lnTo>
                <a:lnTo>
                  <a:pt x="42" y="34"/>
                </a:lnTo>
                <a:lnTo>
                  <a:pt x="48" y="36"/>
                </a:lnTo>
                <a:lnTo>
                  <a:pt x="48" y="36"/>
                </a:lnTo>
                <a:lnTo>
                  <a:pt x="48" y="36"/>
                </a:lnTo>
                <a:lnTo>
                  <a:pt x="72" y="38"/>
                </a:lnTo>
                <a:lnTo>
                  <a:pt x="72" y="38"/>
                </a:lnTo>
                <a:lnTo>
                  <a:pt x="72" y="38"/>
                </a:lnTo>
                <a:lnTo>
                  <a:pt x="74" y="38"/>
                </a:lnTo>
                <a:lnTo>
                  <a:pt x="74" y="38"/>
                </a:lnTo>
                <a:lnTo>
                  <a:pt x="74" y="38"/>
                </a:lnTo>
                <a:lnTo>
                  <a:pt x="80" y="38"/>
                </a:lnTo>
                <a:lnTo>
                  <a:pt x="80" y="38"/>
                </a:lnTo>
                <a:lnTo>
                  <a:pt x="80" y="38"/>
                </a:lnTo>
                <a:lnTo>
                  <a:pt x="84" y="38"/>
                </a:lnTo>
                <a:lnTo>
                  <a:pt x="84" y="38"/>
                </a:lnTo>
                <a:lnTo>
                  <a:pt x="84" y="38"/>
                </a:lnTo>
                <a:lnTo>
                  <a:pt x="88" y="38"/>
                </a:lnTo>
                <a:lnTo>
                  <a:pt x="88" y="38"/>
                </a:lnTo>
                <a:lnTo>
                  <a:pt x="88" y="38"/>
                </a:lnTo>
                <a:lnTo>
                  <a:pt x="90" y="38"/>
                </a:lnTo>
                <a:lnTo>
                  <a:pt x="90" y="38"/>
                </a:lnTo>
                <a:lnTo>
                  <a:pt x="90" y="38"/>
                </a:lnTo>
                <a:lnTo>
                  <a:pt x="90" y="52"/>
                </a:lnTo>
                <a:lnTo>
                  <a:pt x="86" y="64"/>
                </a:lnTo>
                <a:lnTo>
                  <a:pt x="86" y="64"/>
                </a:lnTo>
                <a:lnTo>
                  <a:pt x="80" y="74"/>
                </a:lnTo>
                <a:lnTo>
                  <a:pt x="80" y="74"/>
                </a:lnTo>
                <a:lnTo>
                  <a:pt x="86" y="72"/>
                </a:lnTo>
                <a:lnTo>
                  <a:pt x="90" y="68"/>
                </a:lnTo>
                <a:lnTo>
                  <a:pt x="96" y="60"/>
                </a:lnTo>
                <a:lnTo>
                  <a:pt x="102" y="52"/>
                </a:lnTo>
                <a:lnTo>
                  <a:pt x="102" y="52"/>
                </a:lnTo>
                <a:lnTo>
                  <a:pt x="102" y="36"/>
                </a:lnTo>
                <a:lnTo>
                  <a:pt x="102" y="26"/>
                </a:lnTo>
                <a:lnTo>
                  <a:pt x="98" y="16"/>
                </a:lnTo>
                <a:lnTo>
                  <a:pt x="94" y="10"/>
                </a:lnTo>
                <a:lnTo>
                  <a:pt x="94" y="10"/>
                </a:lnTo>
                <a:lnTo>
                  <a:pt x="86" y="6"/>
                </a:lnTo>
                <a:lnTo>
                  <a:pt x="80" y="2"/>
                </a:lnTo>
                <a:lnTo>
                  <a:pt x="72" y="0"/>
                </a:lnTo>
                <a:lnTo>
                  <a:pt x="64" y="0"/>
                </a:lnTo>
                <a:lnTo>
                  <a:pt x="56" y="0"/>
                </a:lnTo>
                <a:lnTo>
                  <a:pt x="50" y="2"/>
                </a:lnTo>
                <a:lnTo>
                  <a:pt x="42" y="4"/>
                </a:lnTo>
                <a:lnTo>
                  <a:pt x="36" y="8"/>
                </a:lnTo>
                <a:lnTo>
                  <a:pt x="36" y="8"/>
                </a:lnTo>
                <a:lnTo>
                  <a:pt x="30" y="16"/>
                </a:lnTo>
                <a:lnTo>
                  <a:pt x="28" y="26"/>
                </a:lnTo>
                <a:lnTo>
                  <a:pt x="26" y="38"/>
                </a:lnTo>
                <a:lnTo>
                  <a:pt x="26" y="52"/>
                </a:lnTo>
                <a:lnTo>
                  <a:pt x="26" y="52"/>
                </a:lnTo>
                <a:close/>
                <a:moveTo>
                  <a:pt x="6" y="100"/>
                </a:moveTo>
                <a:lnTo>
                  <a:pt x="6" y="100"/>
                </a:lnTo>
                <a:lnTo>
                  <a:pt x="22" y="92"/>
                </a:lnTo>
                <a:lnTo>
                  <a:pt x="34" y="88"/>
                </a:lnTo>
                <a:lnTo>
                  <a:pt x="42" y="88"/>
                </a:lnTo>
                <a:lnTo>
                  <a:pt x="42" y="88"/>
                </a:lnTo>
                <a:lnTo>
                  <a:pt x="42" y="92"/>
                </a:lnTo>
                <a:lnTo>
                  <a:pt x="46" y="96"/>
                </a:lnTo>
                <a:lnTo>
                  <a:pt x="52" y="98"/>
                </a:lnTo>
                <a:lnTo>
                  <a:pt x="58" y="100"/>
                </a:lnTo>
                <a:lnTo>
                  <a:pt x="66" y="130"/>
                </a:lnTo>
                <a:lnTo>
                  <a:pt x="66" y="102"/>
                </a:lnTo>
                <a:lnTo>
                  <a:pt x="66" y="102"/>
                </a:lnTo>
                <a:lnTo>
                  <a:pt x="66" y="102"/>
                </a:lnTo>
                <a:lnTo>
                  <a:pt x="74" y="100"/>
                </a:lnTo>
                <a:lnTo>
                  <a:pt x="82" y="98"/>
                </a:lnTo>
                <a:lnTo>
                  <a:pt x="88" y="94"/>
                </a:lnTo>
                <a:lnTo>
                  <a:pt x="90" y="88"/>
                </a:lnTo>
                <a:lnTo>
                  <a:pt x="96" y="88"/>
                </a:lnTo>
                <a:lnTo>
                  <a:pt x="96" y="88"/>
                </a:lnTo>
                <a:lnTo>
                  <a:pt x="120" y="94"/>
                </a:lnTo>
                <a:lnTo>
                  <a:pt x="120" y="94"/>
                </a:lnTo>
                <a:lnTo>
                  <a:pt x="124" y="104"/>
                </a:lnTo>
                <a:lnTo>
                  <a:pt x="126" y="116"/>
                </a:lnTo>
                <a:lnTo>
                  <a:pt x="126" y="142"/>
                </a:lnTo>
                <a:lnTo>
                  <a:pt x="126" y="142"/>
                </a:lnTo>
                <a:lnTo>
                  <a:pt x="0" y="142"/>
                </a:lnTo>
                <a:lnTo>
                  <a:pt x="0" y="142"/>
                </a:lnTo>
                <a:lnTo>
                  <a:pt x="2" y="114"/>
                </a:lnTo>
                <a:lnTo>
                  <a:pt x="4" y="106"/>
                </a:lnTo>
                <a:lnTo>
                  <a:pt x="6" y="100"/>
                </a:lnTo>
                <a:lnTo>
                  <a:pt x="6" y="100"/>
                </a:lnTo>
                <a:close/>
                <a:moveTo>
                  <a:pt x="72" y="106"/>
                </a:moveTo>
                <a:lnTo>
                  <a:pt x="72" y="106"/>
                </a:lnTo>
                <a:lnTo>
                  <a:pt x="70" y="106"/>
                </a:lnTo>
                <a:lnTo>
                  <a:pt x="70" y="108"/>
                </a:lnTo>
                <a:lnTo>
                  <a:pt x="70" y="108"/>
                </a:lnTo>
                <a:lnTo>
                  <a:pt x="70" y="110"/>
                </a:lnTo>
                <a:lnTo>
                  <a:pt x="72" y="112"/>
                </a:lnTo>
                <a:lnTo>
                  <a:pt x="72" y="112"/>
                </a:lnTo>
                <a:lnTo>
                  <a:pt x="74" y="110"/>
                </a:lnTo>
                <a:lnTo>
                  <a:pt x="74" y="108"/>
                </a:lnTo>
                <a:lnTo>
                  <a:pt x="74" y="108"/>
                </a:lnTo>
                <a:lnTo>
                  <a:pt x="74" y="106"/>
                </a:lnTo>
                <a:lnTo>
                  <a:pt x="72" y="106"/>
                </a:lnTo>
                <a:lnTo>
                  <a:pt x="72" y="106"/>
                </a:lnTo>
                <a:close/>
                <a:moveTo>
                  <a:pt x="72" y="120"/>
                </a:moveTo>
                <a:lnTo>
                  <a:pt x="72" y="120"/>
                </a:lnTo>
                <a:lnTo>
                  <a:pt x="70" y="120"/>
                </a:lnTo>
                <a:lnTo>
                  <a:pt x="70" y="122"/>
                </a:lnTo>
                <a:lnTo>
                  <a:pt x="70" y="122"/>
                </a:lnTo>
                <a:lnTo>
                  <a:pt x="70" y="124"/>
                </a:lnTo>
                <a:lnTo>
                  <a:pt x="72" y="124"/>
                </a:lnTo>
                <a:lnTo>
                  <a:pt x="72" y="124"/>
                </a:lnTo>
                <a:lnTo>
                  <a:pt x="74" y="124"/>
                </a:lnTo>
                <a:lnTo>
                  <a:pt x="74" y="122"/>
                </a:lnTo>
                <a:lnTo>
                  <a:pt x="74" y="122"/>
                </a:lnTo>
                <a:lnTo>
                  <a:pt x="74" y="120"/>
                </a:lnTo>
                <a:lnTo>
                  <a:pt x="72" y="120"/>
                </a:lnTo>
                <a:lnTo>
                  <a:pt x="72" y="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37"/>
          <p:cNvSpPr>
            <a:spLocks noEditPoints="1"/>
          </p:cNvSpPr>
          <p:nvPr/>
        </p:nvSpPr>
        <p:spPr bwMode="auto">
          <a:xfrm>
            <a:off x="6977323" y="5051331"/>
            <a:ext cx="525496" cy="694051"/>
          </a:xfrm>
          <a:custGeom>
            <a:avLst/>
            <a:gdLst>
              <a:gd name="T0" fmla="*/ 66 w 106"/>
              <a:gd name="T1" fmla="*/ 78 h 140"/>
              <a:gd name="T2" fmla="*/ 56 w 106"/>
              <a:gd name="T3" fmla="*/ 84 h 140"/>
              <a:gd name="T4" fmla="*/ 56 w 106"/>
              <a:gd name="T5" fmla="*/ 84 h 140"/>
              <a:gd name="T6" fmla="*/ 42 w 106"/>
              <a:gd name="T7" fmla="*/ 78 h 140"/>
              <a:gd name="T8" fmla="*/ 36 w 106"/>
              <a:gd name="T9" fmla="*/ 82 h 140"/>
              <a:gd name="T10" fmla="*/ 30 w 106"/>
              <a:gd name="T11" fmla="*/ 86 h 140"/>
              <a:gd name="T12" fmla="*/ 40 w 106"/>
              <a:gd name="T13" fmla="*/ 112 h 140"/>
              <a:gd name="T14" fmla="*/ 54 w 106"/>
              <a:gd name="T15" fmla="*/ 134 h 140"/>
              <a:gd name="T16" fmla="*/ 62 w 106"/>
              <a:gd name="T17" fmla="*/ 124 h 140"/>
              <a:gd name="T18" fmla="*/ 78 w 106"/>
              <a:gd name="T19" fmla="*/ 86 h 140"/>
              <a:gd name="T20" fmla="*/ 72 w 106"/>
              <a:gd name="T21" fmla="*/ 84 h 140"/>
              <a:gd name="T22" fmla="*/ 66 w 106"/>
              <a:gd name="T23" fmla="*/ 78 h 140"/>
              <a:gd name="T24" fmla="*/ 92 w 106"/>
              <a:gd name="T25" fmla="*/ 88 h 140"/>
              <a:gd name="T26" fmla="*/ 100 w 106"/>
              <a:gd name="T27" fmla="*/ 94 h 140"/>
              <a:gd name="T28" fmla="*/ 104 w 106"/>
              <a:gd name="T29" fmla="*/ 106 h 140"/>
              <a:gd name="T30" fmla="*/ 106 w 106"/>
              <a:gd name="T31" fmla="*/ 132 h 140"/>
              <a:gd name="T32" fmla="*/ 106 w 106"/>
              <a:gd name="T33" fmla="*/ 140 h 140"/>
              <a:gd name="T34" fmla="*/ 2 w 106"/>
              <a:gd name="T35" fmla="*/ 140 h 140"/>
              <a:gd name="T36" fmla="*/ 0 w 106"/>
              <a:gd name="T37" fmla="*/ 118 h 140"/>
              <a:gd name="T38" fmla="*/ 6 w 106"/>
              <a:gd name="T39" fmla="*/ 98 h 140"/>
              <a:gd name="T40" fmla="*/ 12 w 106"/>
              <a:gd name="T41" fmla="*/ 92 h 140"/>
              <a:gd name="T42" fmla="*/ 18 w 106"/>
              <a:gd name="T43" fmla="*/ 88 h 140"/>
              <a:gd name="T44" fmla="*/ 28 w 106"/>
              <a:gd name="T45" fmla="*/ 86 h 140"/>
              <a:gd name="T46" fmla="*/ 14 w 106"/>
              <a:gd name="T47" fmla="*/ 84 h 140"/>
              <a:gd name="T48" fmla="*/ 8 w 106"/>
              <a:gd name="T49" fmla="*/ 80 h 140"/>
              <a:gd name="T50" fmla="*/ 20 w 106"/>
              <a:gd name="T51" fmla="*/ 70 h 140"/>
              <a:gd name="T52" fmla="*/ 10 w 106"/>
              <a:gd name="T53" fmla="*/ 72 h 140"/>
              <a:gd name="T54" fmla="*/ 0 w 106"/>
              <a:gd name="T55" fmla="*/ 72 h 140"/>
              <a:gd name="T56" fmla="*/ 12 w 106"/>
              <a:gd name="T57" fmla="*/ 62 h 140"/>
              <a:gd name="T58" fmla="*/ 20 w 106"/>
              <a:gd name="T59" fmla="*/ 32 h 140"/>
              <a:gd name="T60" fmla="*/ 20 w 106"/>
              <a:gd name="T61" fmla="*/ 24 h 140"/>
              <a:gd name="T62" fmla="*/ 26 w 106"/>
              <a:gd name="T63" fmla="*/ 12 h 140"/>
              <a:gd name="T64" fmla="*/ 30 w 106"/>
              <a:gd name="T65" fmla="*/ 8 h 140"/>
              <a:gd name="T66" fmla="*/ 40 w 106"/>
              <a:gd name="T67" fmla="*/ 2 h 140"/>
              <a:gd name="T68" fmla="*/ 66 w 106"/>
              <a:gd name="T69" fmla="*/ 2 h 140"/>
              <a:gd name="T70" fmla="*/ 78 w 106"/>
              <a:gd name="T71" fmla="*/ 6 h 140"/>
              <a:gd name="T72" fmla="*/ 86 w 106"/>
              <a:gd name="T73" fmla="*/ 24 h 140"/>
              <a:gd name="T74" fmla="*/ 92 w 106"/>
              <a:gd name="T75" fmla="*/ 52 h 140"/>
              <a:gd name="T76" fmla="*/ 92 w 106"/>
              <a:gd name="T77" fmla="*/ 52 h 140"/>
              <a:gd name="T78" fmla="*/ 96 w 106"/>
              <a:gd name="T79" fmla="*/ 80 h 140"/>
              <a:gd name="T80" fmla="*/ 100 w 106"/>
              <a:gd name="T81" fmla="*/ 88 h 140"/>
              <a:gd name="T82" fmla="*/ 92 w 106"/>
              <a:gd name="T83" fmla="*/ 88 h 140"/>
              <a:gd name="T84" fmla="*/ 76 w 106"/>
              <a:gd name="T85" fmla="*/ 40 h 140"/>
              <a:gd name="T86" fmla="*/ 76 w 106"/>
              <a:gd name="T87" fmla="*/ 54 h 140"/>
              <a:gd name="T88" fmla="*/ 70 w 106"/>
              <a:gd name="T89" fmla="*/ 68 h 140"/>
              <a:gd name="T90" fmla="*/ 56 w 106"/>
              <a:gd name="T91" fmla="*/ 78 h 140"/>
              <a:gd name="T92" fmla="*/ 48 w 106"/>
              <a:gd name="T93" fmla="*/ 76 h 140"/>
              <a:gd name="T94" fmla="*/ 38 w 106"/>
              <a:gd name="T95" fmla="*/ 66 h 140"/>
              <a:gd name="T96" fmla="*/ 34 w 106"/>
              <a:gd name="T97" fmla="*/ 58 h 140"/>
              <a:gd name="T98" fmla="*/ 34 w 106"/>
              <a:gd name="T99" fmla="*/ 44 h 140"/>
              <a:gd name="T100" fmla="*/ 34 w 106"/>
              <a:gd name="T101" fmla="*/ 40 h 140"/>
              <a:gd name="T102" fmla="*/ 42 w 106"/>
              <a:gd name="T103" fmla="*/ 38 h 140"/>
              <a:gd name="T104" fmla="*/ 44 w 106"/>
              <a:gd name="T105" fmla="*/ 40 h 140"/>
              <a:gd name="T106" fmla="*/ 46 w 106"/>
              <a:gd name="T107" fmla="*/ 36 h 140"/>
              <a:gd name="T108" fmla="*/ 50 w 106"/>
              <a:gd name="T109" fmla="*/ 42 h 140"/>
              <a:gd name="T110" fmla="*/ 76 w 106"/>
              <a:gd name="T111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6" h="140">
                <a:moveTo>
                  <a:pt x="66" y="78"/>
                </a:moveTo>
                <a:lnTo>
                  <a:pt x="66" y="78"/>
                </a:lnTo>
                <a:lnTo>
                  <a:pt x="56" y="84"/>
                </a:lnTo>
                <a:lnTo>
                  <a:pt x="56" y="84"/>
                </a:lnTo>
                <a:lnTo>
                  <a:pt x="56" y="84"/>
                </a:lnTo>
                <a:lnTo>
                  <a:pt x="56" y="84"/>
                </a:lnTo>
                <a:lnTo>
                  <a:pt x="48" y="82"/>
                </a:lnTo>
                <a:lnTo>
                  <a:pt x="42" y="78"/>
                </a:lnTo>
                <a:lnTo>
                  <a:pt x="42" y="78"/>
                </a:lnTo>
                <a:lnTo>
                  <a:pt x="36" y="82"/>
                </a:lnTo>
                <a:lnTo>
                  <a:pt x="30" y="86"/>
                </a:lnTo>
                <a:lnTo>
                  <a:pt x="30" y="86"/>
                </a:lnTo>
                <a:lnTo>
                  <a:pt x="34" y="100"/>
                </a:lnTo>
                <a:lnTo>
                  <a:pt x="40" y="112"/>
                </a:lnTo>
                <a:lnTo>
                  <a:pt x="46" y="124"/>
                </a:lnTo>
                <a:lnTo>
                  <a:pt x="54" y="134"/>
                </a:lnTo>
                <a:lnTo>
                  <a:pt x="54" y="134"/>
                </a:lnTo>
                <a:lnTo>
                  <a:pt x="62" y="124"/>
                </a:lnTo>
                <a:lnTo>
                  <a:pt x="68" y="112"/>
                </a:lnTo>
                <a:lnTo>
                  <a:pt x="78" y="86"/>
                </a:lnTo>
                <a:lnTo>
                  <a:pt x="78" y="86"/>
                </a:lnTo>
                <a:lnTo>
                  <a:pt x="72" y="84"/>
                </a:lnTo>
                <a:lnTo>
                  <a:pt x="66" y="78"/>
                </a:lnTo>
                <a:lnTo>
                  <a:pt x="66" y="78"/>
                </a:lnTo>
                <a:close/>
                <a:moveTo>
                  <a:pt x="92" y="88"/>
                </a:moveTo>
                <a:lnTo>
                  <a:pt x="92" y="88"/>
                </a:lnTo>
                <a:lnTo>
                  <a:pt x="96" y="90"/>
                </a:lnTo>
                <a:lnTo>
                  <a:pt x="100" y="94"/>
                </a:lnTo>
                <a:lnTo>
                  <a:pt x="100" y="94"/>
                </a:lnTo>
                <a:lnTo>
                  <a:pt x="104" y="106"/>
                </a:lnTo>
                <a:lnTo>
                  <a:pt x="106" y="118"/>
                </a:lnTo>
                <a:lnTo>
                  <a:pt x="106" y="132"/>
                </a:lnTo>
                <a:lnTo>
                  <a:pt x="106" y="140"/>
                </a:lnTo>
                <a:lnTo>
                  <a:pt x="106" y="140"/>
                </a:lnTo>
                <a:lnTo>
                  <a:pt x="2" y="140"/>
                </a:lnTo>
                <a:lnTo>
                  <a:pt x="2" y="140"/>
                </a:lnTo>
                <a:lnTo>
                  <a:pt x="0" y="130"/>
                </a:lnTo>
                <a:lnTo>
                  <a:pt x="0" y="118"/>
                </a:lnTo>
                <a:lnTo>
                  <a:pt x="4" y="104"/>
                </a:lnTo>
                <a:lnTo>
                  <a:pt x="6" y="98"/>
                </a:lnTo>
                <a:lnTo>
                  <a:pt x="12" y="92"/>
                </a:lnTo>
                <a:lnTo>
                  <a:pt x="12" y="92"/>
                </a:lnTo>
                <a:lnTo>
                  <a:pt x="14" y="90"/>
                </a:lnTo>
                <a:lnTo>
                  <a:pt x="18" y="88"/>
                </a:lnTo>
                <a:lnTo>
                  <a:pt x="28" y="86"/>
                </a:lnTo>
                <a:lnTo>
                  <a:pt x="28" y="86"/>
                </a:lnTo>
                <a:lnTo>
                  <a:pt x="18" y="86"/>
                </a:lnTo>
                <a:lnTo>
                  <a:pt x="14" y="84"/>
                </a:lnTo>
                <a:lnTo>
                  <a:pt x="8" y="80"/>
                </a:lnTo>
                <a:lnTo>
                  <a:pt x="8" y="80"/>
                </a:lnTo>
                <a:lnTo>
                  <a:pt x="14" y="76"/>
                </a:lnTo>
                <a:lnTo>
                  <a:pt x="20" y="70"/>
                </a:lnTo>
                <a:lnTo>
                  <a:pt x="20" y="70"/>
                </a:lnTo>
                <a:lnTo>
                  <a:pt x="10" y="72"/>
                </a:lnTo>
                <a:lnTo>
                  <a:pt x="0" y="72"/>
                </a:lnTo>
                <a:lnTo>
                  <a:pt x="0" y="72"/>
                </a:lnTo>
                <a:lnTo>
                  <a:pt x="6" y="68"/>
                </a:lnTo>
                <a:lnTo>
                  <a:pt x="12" y="62"/>
                </a:lnTo>
                <a:lnTo>
                  <a:pt x="16" y="50"/>
                </a:lnTo>
                <a:lnTo>
                  <a:pt x="20" y="32"/>
                </a:lnTo>
                <a:lnTo>
                  <a:pt x="20" y="32"/>
                </a:lnTo>
                <a:lnTo>
                  <a:pt x="20" y="24"/>
                </a:lnTo>
                <a:lnTo>
                  <a:pt x="24" y="18"/>
                </a:lnTo>
                <a:lnTo>
                  <a:pt x="26" y="12"/>
                </a:lnTo>
                <a:lnTo>
                  <a:pt x="30" y="8"/>
                </a:lnTo>
                <a:lnTo>
                  <a:pt x="30" y="8"/>
                </a:lnTo>
                <a:lnTo>
                  <a:pt x="34" y="4"/>
                </a:lnTo>
                <a:lnTo>
                  <a:pt x="40" y="2"/>
                </a:lnTo>
                <a:lnTo>
                  <a:pt x="54" y="0"/>
                </a:lnTo>
                <a:lnTo>
                  <a:pt x="66" y="2"/>
                </a:lnTo>
                <a:lnTo>
                  <a:pt x="78" y="6"/>
                </a:lnTo>
                <a:lnTo>
                  <a:pt x="78" y="6"/>
                </a:lnTo>
                <a:lnTo>
                  <a:pt x="82" y="14"/>
                </a:lnTo>
                <a:lnTo>
                  <a:pt x="86" y="24"/>
                </a:lnTo>
                <a:lnTo>
                  <a:pt x="90" y="38"/>
                </a:lnTo>
                <a:lnTo>
                  <a:pt x="92" y="52"/>
                </a:lnTo>
                <a:lnTo>
                  <a:pt x="92" y="52"/>
                </a:lnTo>
                <a:lnTo>
                  <a:pt x="92" y="52"/>
                </a:lnTo>
                <a:lnTo>
                  <a:pt x="92" y="74"/>
                </a:lnTo>
                <a:lnTo>
                  <a:pt x="96" y="80"/>
                </a:lnTo>
                <a:lnTo>
                  <a:pt x="100" y="88"/>
                </a:lnTo>
                <a:lnTo>
                  <a:pt x="100" y="88"/>
                </a:lnTo>
                <a:lnTo>
                  <a:pt x="92" y="88"/>
                </a:lnTo>
                <a:lnTo>
                  <a:pt x="92" y="88"/>
                </a:lnTo>
                <a:close/>
                <a:moveTo>
                  <a:pt x="76" y="40"/>
                </a:moveTo>
                <a:lnTo>
                  <a:pt x="76" y="40"/>
                </a:lnTo>
                <a:lnTo>
                  <a:pt x="76" y="54"/>
                </a:lnTo>
                <a:lnTo>
                  <a:pt x="76" y="54"/>
                </a:lnTo>
                <a:lnTo>
                  <a:pt x="74" y="62"/>
                </a:lnTo>
                <a:lnTo>
                  <a:pt x="70" y="68"/>
                </a:lnTo>
                <a:lnTo>
                  <a:pt x="64" y="74"/>
                </a:lnTo>
                <a:lnTo>
                  <a:pt x="56" y="78"/>
                </a:lnTo>
                <a:lnTo>
                  <a:pt x="56" y="78"/>
                </a:lnTo>
                <a:lnTo>
                  <a:pt x="48" y="76"/>
                </a:lnTo>
                <a:lnTo>
                  <a:pt x="42" y="72"/>
                </a:lnTo>
                <a:lnTo>
                  <a:pt x="38" y="66"/>
                </a:lnTo>
                <a:lnTo>
                  <a:pt x="34" y="58"/>
                </a:lnTo>
                <a:lnTo>
                  <a:pt x="34" y="58"/>
                </a:lnTo>
                <a:lnTo>
                  <a:pt x="34" y="44"/>
                </a:lnTo>
                <a:lnTo>
                  <a:pt x="34" y="44"/>
                </a:lnTo>
                <a:lnTo>
                  <a:pt x="34" y="40"/>
                </a:lnTo>
                <a:lnTo>
                  <a:pt x="34" y="40"/>
                </a:lnTo>
                <a:lnTo>
                  <a:pt x="42" y="42"/>
                </a:lnTo>
                <a:lnTo>
                  <a:pt x="42" y="38"/>
                </a:lnTo>
                <a:lnTo>
                  <a:pt x="44" y="38"/>
                </a:lnTo>
                <a:lnTo>
                  <a:pt x="44" y="40"/>
                </a:lnTo>
                <a:lnTo>
                  <a:pt x="46" y="36"/>
                </a:lnTo>
                <a:lnTo>
                  <a:pt x="46" y="36"/>
                </a:lnTo>
                <a:lnTo>
                  <a:pt x="50" y="42"/>
                </a:lnTo>
                <a:lnTo>
                  <a:pt x="50" y="42"/>
                </a:lnTo>
                <a:lnTo>
                  <a:pt x="64" y="42"/>
                </a:lnTo>
                <a:lnTo>
                  <a:pt x="76" y="40"/>
                </a:lnTo>
                <a:lnTo>
                  <a:pt x="76" y="4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38"/>
          <p:cNvSpPr>
            <a:spLocks noEditPoints="1"/>
          </p:cNvSpPr>
          <p:nvPr/>
        </p:nvSpPr>
        <p:spPr bwMode="auto">
          <a:xfrm>
            <a:off x="9158625" y="4942265"/>
            <a:ext cx="614730" cy="941925"/>
          </a:xfrm>
          <a:custGeom>
            <a:avLst/>
            <a:gdLst>
              <a:gd name="T0" fmla="*/ 90 w 124"/>
              <a:gd name="T1" fmla="*/ 30 h 190"/>
              <a:gd name="T2" fmla="*/ 88 w 124"/>
              <a:gd name="T3" fmla="*/ 30 h 190"/>
              <a:gd name="T4" fmla="*/ 88 w 124"/>
              <a:gd name="T5" fmla="*/ 44 h 190"/>
              <a:gd name="T6" fmla="*/ 78 w 124"/>
              <a:gd name="T7" fmla="*/ 54 h 190"/>
              <a:gd name="T8" fmla="*/ 70 w 124"/>
              <a:gd name="T9" fmla="*/ 58 h 190"/>
              <a:gd name="T10" fmla="*/ 56 w 124"/>
              <a:gd name="T11" fmla="*/ 54 h 190"/>
              <a:gd name="T12" fmla="*/ 50 w 124"/>
              <a:gd name="T13" fmla="*/ 48 h 190"/>
              <a:gd name="T14" fmla="*/ 48 w 124"/>
              <a:gd name="T15" fmla="*/ 30 h 190"/>
              <a:gd name="T16" fmla="*/ 44 w 124"/>
              <a:gd name="T17" fmla="*/ 20 h 190"/>
              <a:gd name="T18" fmla="*/ 32 w 124"/>
              <a:gd name="T19" fmla="*/ 10 h 190"/>
              <a:gd name="T20" fmla="*/ 102 w 124"/>
              <a:gd name="T21" fmla="*/ 10 h 190"/>
              <a:gd name="T22" fmla="*/ 100 w 124"/>
              <a:gd name="T23" fmla="*/ 16 h 190"/>
              <a:gd name="T24" fmla="*/ 102 w 124"/>
              <a:gd name="T25" fmla="*/ 36 h 190"/>
              <a:gd name="T26" fmla="*/ 98 w 124"/>
              <a:gd name="T27" fmla="*/ 24 h 190"/>
              <a:gd name="T28" fmla="*/ 90 w 124"/>
              <a:gd name="T29" fmla="*/ 20 h 190"/>
              <a:gd name="T30" fmla="*/ 44 w 124"/>
              <a:gd name="T31" fmla="*/ 162 h 190"/>
              <a:gd name="T32" fmla="*/ 44 w 124"/>
              <a:gd name="T33" fmla="*/ 162 h 190"/>
              <a:gd name="T34" fmla="*/ 6 w 124"/>
              <a:gd name="T35" fmla="*/ 162 h 190"/>
              <a:gd name="T36" fmla="*/ 2 w 124"/>
              <a:gd name="T37" fmla="*/ 160 h 190"/>
              <a:gd name="T38" fmla="*/ 2 w 124"/>
              <a:gd name="T39" fmla="*/ 144 h 190"/>
              <a:gd name="T40" fmla="*/ 10 w 124"/>
              <a:gd name="T41" fmla="*/ 148 h 190"/>
              <a:gd name="T42" fmla="*/ 12 w 124"/>
              <a:gd name="T43" fmla="*/ 152 h 190"/>
              <a:gd name="T44" fmla="*/ 16 w 124"/>
              <a:gd name="T45" fmla="*/ 148 h 190"/>
              <a:gd name="T46" fmla="*/ 18 w 124"/>
              <a:gd name="T47" fmla="*/ 146 h 190"/>
              <a:gd name="T48" fmla="*/ 32 w 124"/>
              <a:gd name="T49" fmla="*/ 146 h 190"/>
              <a:gd name="T50" fmla="*/ 32 w 124"/>
              <a:gd name="T51" fmla="*/ 148 h 190"/>
              <a:gd name="T52" fmla="*/ 36 w 124"/>
              <a:gd name="T53" fmla="*/ 152 h 190"/>
              <a:gd name="T54" fmla="*/ 38 w 124"/>
              <a:gd name="T55" fmla="*/ 148 h 190"/>
              <a:gd name="T56" fmla="*/ 38 w 124"/>
              <a:gd name="T57" fmla="*/ 146 h 190"/>
              <a:gd name="T58" fmla="*/ 46 w 124"/>
              <a:gd name="T59" fmla="*/ 142 h 190"/>
              <a:gd name="T60" fmla="*/ 34 w 124"/>
              <a:gd name="T61" fmla="*/ 144 h 190"/>
              <a:gd name="T62" fmla="*/ 12 w 124"/>
              <a:gd name="T63" fmla="*/ 144 h 190"/>
              <a:gd name="T64" fmla="*/ 0 w 124"/>
              <a:gd name="T65" fmla="*/ 124 h 190"/>
              <a:gd name="T66" fmla="*/ 46 w 124"/>
              <a:gd name="T67" fmla="*/ 96 h 190"/>
              <a:gd name="T68" fmla="*/ 32 w 124"/>
              <a:gd name="T69" fmla="*/ 114 h 190"/>
              <a:gd name="T70" fmla="*/ 36 w 124"/>
              <a:gd name="T71" fmla="*/ 118 h 190"/>
              <a:gd name="T72" fmla="*/ 30 w 124"/>
              <a:gd name="T73" fmla="*/ 122 h 190"/>
              <a:gd name="T74" fmla="*/ 18 w 124"/>
              <a:gd name="T75" fmla="*/ 118 h 190"/>
              <a:gd name="T76" fmla="*/ 14 w 124"/>
              <a:gd name="T77" fmla="*/ 122 h 190"/>
              <a:gd name="T78" fmla="*/ 14 w 124"/>
              <a:gd name="T79" fmla="*/ 118 h 190"/>
              <a:gd name="T80" fmla="*/ 18 w 124"/>
              <a:gd name="T81" fmla="*/ 114 h 190"/>
              <a:gd name="T82" fmla="*/ 44 w 124"/>
              <a:gd name="T83" fmla="*/ 62 h 190"/>
              <a:gd name="T84" fmla="*/ 102 w 124"/>
              <a:gd name="T85" fmla="*/ 86 h 190"/>
              <a:gd name="T86" fmla="*/ 118 w 124"/>
              <a:gd name="T87" fmla="*/ 122 h 190"/>
              <a:gd name="T88" fmla="*/ 92 w 124"/>
              <a:gd name="T89" fmla="*/ 126 h 190"/>
              <a:gd name="T90" fmla="*/ 72 w 124"/>
              <a:gd name="T91" fmla="*/ 190 h 190"/>
              <a:gd name="T92" fmla="*/ 66 w 124"/>
              <a:gd name="T93" fmla="*/ 132 h 190"/>
              <a:gd name="T94" fmla="*/ 42 w 124"/>
              <a:gd name="T95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4" h="190">
                <a:moveTo>
                  <a:pt x="90" y="20"/>
                </a:moveTo>
                <a:lnTo>
                  <a:pt x="90" y="30"/>
                </a:lnTo>
                <a:lnTo>
                  <a:pt x="88" y="30"/>
                </a:lnTo>
                <a:lnTo>
                  <a:pt x="88" y="30"/>
                </a:lnTo>
                <a:lnTo>
                  <a:pt x="90" y="38"/>
                </a:lnTo>
                <a:lnTo>
                  <a:pt x="88" y="44"/>
                </a:lnTo>
                <a:lnTo>
                  <a:pt x="84" y="50"/>
                </a:lnTo>
                <a:lnTo>
                  <a:pt x="78" y="54"/>
                </a:lnTo>
                <a:lnTo>
                  <a:pt x="78" y="54"/>
                </a:lnTo>
                <a:lnTo>
                  <a:pt x="70" y="58"/>
                </a:lnTo>
                <a:lnTo>
                  <a:pt x="62" y="56"/>
                </a:lnTo>
                <a:lnTo>
                  <a:pt x="56" y="54"/>
                </a:lnTo>
                <a:lnTo>
                  <a:pt x="50" y="48"/>
                </a:lnTo>
                <a:lnTo>
                  <a:pt x="50" y="48"/>
                </a:lnTo>
                <a:lnTo>
                  <a:pt x="46" y="38"/>
                </a:lnTo>
                <a:lnTo>
                  <a:pt x="48" y="30"/>
                </a:lnTo>
                <a:lnTo>
                  <a:pt x="44" y="30"/>
                </a:lnTo>
                <a:lnTo>
                  <a:pt x="44" y="20"/>
                </a:lnTo>
                <a:lnTo>
                  <a:pt x="32" y="16"/>
                </a:lnTo>
                <a:lnTo>
                  <a:pt x="32" y="10"/>
                </a:lnTo>
                <a:lnTo>
                  <a:pt x="68" y="0"/>
                </a:lnTo>
                <a:lnTo>
                  <a:pt x="102" y="10"/>
                </a:lnTo>
                <a:lnTo>
                  <a:pt x="102" y="16"/>
                </a:lnTo>
                <a:lnTo>
                  <a:pt x="100" y="16"/>
                </a:lnTo>
                <a:lnTo>
                  <a:pt x="100" y="24"/>
                </a:lnTo>
                <a:lnTo>
                  <a:pt x="102" y="36"/>
                </a:lnTo>
                <a:lnTo>
                  <a:pt x="96" y="36"/>
                </a:lnTo>
                <a:lnTo>
                  <a:pt x="98" y="24"/>
                </a:lnTo>
                <a:lnTo>
                  <a:pt x="98" y="18"/>
                </a:lnTo>
                <a:lnTo>
                  <a:pt x="90" y="20"/>
                </a:lnTo>
                <a:lnTo>
                  <a:pt x="90" y="20"/>
                </a:lnTo>
                <a:close/>
                <a:moveTo>
                  <a:pt x="44" y="162"/>
                </a:moveTo>
                <a:lnTo>
                  <a:pt x="44" y="162"/>
                </a:lnTo>
                <a:lnTo>
                  <a:pt x="44" y="162"/>
                </a:lnTo>
                <a:lnTo>
                  <a:pt x="6" y="162"/>
                </a:lnTo>
                <a:lnTo>
                  <a:pt x="6" y="162"/>
                </a:lnTo>
                <a:lnTo>
                  <a:pt x="4" y="162"/>
                </a:lnTo>
                <a:lnTo>
                  <a:pt x="2" y="160"/>
                </a:lnTo>
                <a:lnTo>
                  <a:pt x="2" y="144"/>
                </a:lnTo>
                <a:lnTo>
                  <a:pt x="2" y="144"/>
                </a:lnTo>
                <a:lnTo>
                  <a:pt x="10" y="146"/>
                </a:lnTo>
                <a:lnTo>
                  <a:pt x="10" y="148"/>
                </a:lnTo>
                <a:lnTo>
                  <a:pt x="12" y="148"/>
                </a:lnTo>
                <a:lnTo>
                  <a:pt x="12" y="152"/>
                </a:lnTo>
                <a:lnTo>
                  <a:pt x="16" y="152"/>
                </a:lnTo>
                <a:lnTo>
                  <a:pt x="16" y="148"/>
                </a:lnTo>
                <a:lnTo>
                  <a:pt x="18" y="148"/>
                </a:lnTo>
                <a:lnTo>
                  <a:pt x="18" y="146"/>
                </a:lnTo>
                <a:lnTo>
                  <a:pt x="18" y="146"/>
                </a:lnTo>
                <a:lnTo>
                  <a:pt x="32" y="146"/>
                </a:lnTo>
                <a:lnTo>
                  <a:pt x="32" y="148"/>
                </a:lnTo>
                <a:lnTo>
                  <a:pt x="32" y="148"/>
                </a:lnTo>
                <a:lnTo>
                  <a:pt x="32" y="152"/>
                </a:lnTo>
                <a:lnTo>
                  <a:pt x="36" y="152"/>
                </a:lnTo>
                <a:lnTo>
                  <a:pt x="36" y="148"/>
                </a:lnTo>
                <a:lnTo>
                  <a:pt x="38" y="148"/>
                </a:lnTo>
                <a:lnTo>
                  <a:pt x="38" y="146"/>
                </a:lnTo>
                <a:lnTo>
                  <a:pt x="38" y="146"/>
                </a:lnTo>
                <a:lnTo>
                  <a:pt x="46" y="144"/>
                </a:lnTo>
                <a:lnTo>
                  <a:pt x="46" y="142"/>
                </a:lnTo>
                <a:lnTo>
                  <a:pt x="46" y="142"/>
                </a:lnTo>
                <a:lnTo>
                  <a:pt x="34" y="144"/>
                </a:lnTo>
                <a:lnTo>
                  <a:pt x="22" y="144"/>
                </a:lnTo>
                <a:lnTo>
                  <a:pt x="12" y="144"/>
                </a:lnTo>
                <a:lnTo>
                  <a:pt x="0" y="140"/>
                </a:lnTo>
                <a:lnTo>
                  <a:pt x="0" y="124"/>
                </a:lnTo>
                <a:lnTo>
                  <a:pt x="46" y="124"/>
                </a:lnTo>
                <a:lnTo>
                  <a:pt x="46" y="96"/>
                </a:lnTo>
                <a:lnTo>
                  <a:pt x="32" y="114"/>
                </a:lnTo>
                <a:lnTo>
                  <a:pt x="32" y="114"/>
                </a:lnTo>
                <a:lnTo>
                  <a:pt x="34" y="116"/>
                </a:lnTo>
                <a:lnTo>
                  <a:pt x="36" y="118"/>
                </a:lnTo>
                <a:lnTo>
                  <a:pt x="36" y="122"/>
                </a:lnTo>
                <a:lnTo>
                  <a:pt x="30" y="122"/>
                </a:lnTo>
                <a:lnTo>
                  <a:pt x="30" y="118"/>
                </a:lnTo>
                <a:lnTo>
                  <a:pt x="18" y="118"/>
                </a:lnTo>
                <a:lnTo>
                  <a:pt x="18" y="122"/>
                </a:lnTo>
                <a:lnTo>
                  <a:pt x="14" y="122"/>
                </a:lnTo>
                <a:lnTo>
                  <a:pt x="14" y="118"/>
                </a:lnTo>
                <a:lnTo>
                  <a:pt x="14" y="118"/>
                </a:lnTo>
                <a:lnTo>
                  <a:pt x="16" y="114"/>
                </a:lnTo>
                <a:lnTo>
                  <a:pt x="18" y="114"/>
                </a:lnTo>
                <a:lnTo>
                  <a:pt x="20" y="114"/>
                </a:lnTo>
                <a:lnTo>
                  <a:pt x="44" y="62"/>
                </a:lnTo>
                <a:lnTo>
                  <a:pt x="88" y="62"/>
                </a:lnTo>
                <a:lnTo>
                  <a:pt x="102" y="86"/>
                </a:lnTo>
                <a:lnTo>
                  <a:pt x="124" y="114"/>
                </a:lnTo>
                <a:lnTo>
                  <a:pt x="118" y="122"/>
                </a:lnTo>
                <a:lnTo>
                  <a:pt x="92" y="102"/>
                </a:lnTo>
                <a:lnTo>
                  <a:pt x="92" y="126"/>
                </a:lnTo>
                <a:lnTo>
                  <a:pt x="84" y="190"/>
                </a:lnTo>
                <a:lnTo>
                  <a:pt x="72" y="190"/>
                </a:lnTo>
                <a:lnTo>
                  <a:pt x="72" y="132"/>
                </a:lnTo>
                <a:lnTo>
                  <a:pt x="66" y="132"/>
                </a:lnTo>
                <a:lnTo>
                  <a:pt x="54" y="190"/>
                </a:lnTo>
                <a:lnTo>
                  <a:pt x="42" y="190"/>
                </a:lnTo>
                <a:lnTo>
                  <a:pt x="44" y="16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41"/>
          <p:cNvSpPr>
            <a:spLocks noEditPoints="1"/>
          </p:cNvSpPr>
          <p:nvPr/>
        </p:nvSpPr>
        <p:spPr bwMode="auto">
          <a:xfrm>
            <a:off x="10080720" y="5160397"/>
            <a:ext cx="872520" cy="604815"/>
          </a:xfrm>
          <a:custGeom>
            <a:avLst/>
            <a:gdLst>
              <a:gd name="T0" fmla="*/ 88 w 176"/>
              <a:gd name="T1" fmla="*/ 0 h 122"/>
              <a:gd name="T2" fmla="*/ 176 w 176"/>
              <a:gd name="T3" fmla="*/ 36 h 122"/>
              <a:gd name="T4" fmla="*/ 126 w 176"/>
              <a:gd name="T5" fmla="*/ 56 h 122"/>
              <a:gd name="T6" fmla="*/ 126 w 176"/>
              <a:gd name="T7" fmla="*/ 54 h 122"/>
              <a:gd name="T8" fmla="*/ 126 w 176"/>
              <a:gd name="T9" fmla="*/ 54 h 122"/>
              <a:gd name="T10" fmla="*/ 126 w 176"/>
              <a:gd name="T11" fmla="*/ 54 h 122"/>
              <a:gd name="T12" fmla="*/ 94 w 176"/>
              <a:gd name="T13" fmla="*/ 36 h 122"/>
              <a:gd name="T14" fmla="*/ 94 w 176"/>
              <a:gd name="T15" fmla="*/ 36 h 122"/>
              <a:gd name="T16" fmla="*/ 96 w 176"/>
              <a:gd name="T17" fmla="*/ 34 h 122"/>
              <a:gd name="T18" fmla="*/ 96 w 176"/>
              <a:gd name="T19" fmla="*/ 34 h 122"/>
              <a:gd name="T20" fmla="*/ 96 w 176"/>
              <a:gd name="T21" fmla="*/ 32 h 122"/>
              <a:gd name="T22" fmla="*/ 94 w 176"/>
              <a:gd name="T23" fmla="*/ 30 h 122"/>
              <a:gd name="T24" fmla="*/ 86 w 176"/>
              <a:gd name="T25" fmla="*/ 28 h 122"/>
              <a:gd name="T26" fmla="*/ 86 w 176"/>
              <a:gd name="T27" fmla="*/ 28 h 122"/>
              <a:gd name="T28" fmla="*/ 78 w 176"/>
              <a:gd name="T29" fmla="*/ 30 h 122"/>
              <a:gd name="T30" fmla="*/ 76 w 176"/>
              <a:gd name="T31" fmla="*/ 32 h 122"/>
              <a:gd name="T32" fmla="*/ 76 w 176"/>
              <a:gd name="T33" fmla="*/ 34 h 122"/>
              <a:gd name="T34" fmla="*/ 76 w 176"/>
              <a:gd name="T35" fmla="*/ 34 h 122"/>
              <a:gd name="T36" fmla="*/ 76 w 176"/>
              <a:gd name="T37" fmla="*/ 36 h 122"/>
              <a:gd name="T38" fmla="*/ 78 w 176"/>
              <a:gd name="T39" fmla="*/ 38 h 122"/>
              <a:gd name="T40" fmla="*/ 86 w 176"/>
              <a:gd name="T41" fmla="*/ 38 h 122"/>
              <a:gd name="T42" fmla="*/ 86 w 176"/>
              <a:gd name="T43" fmla="*/ 38 h 122"/>
              <a:gd name="T44" fmla="*/ 90 w 176"/>
              <a:gd name="T45" fmla="*/ 38 h 122"/>
              <a:gd name="T46" fmla="*/ 122 w 176"/>
              <a:gd name="T47" fmla="*/ 56 h 122"/>
              <a:gd name="T48" fmla="*/ 122 w 176"/>
              <a:gd name="T49" fmla="*/ 58 h 122"/>
              <a:gd name="T50" fmla="*/ 86 w 176"/>
              <a:gd name="T51" fmla="*/ 74 h 122"/>
              <a:gd name="T52" fmla="*/ 0 w 176"/>
              <a:gd name="T53" fmla="*/ 36 h 122"/>
              <a:gd name="T54" fmla="*/ 88 w 176"/>
              <a:gd name="T55" fmla="*/ 0 h 122"/>
              <a:gd name="T56" fmla="*/ 88 w 176"/>
              <a:gd name="T57" fmla="*/ 0 h 122"/>
              <a:gd name="T58" fmla="*/ 134 w 176"/>
              <a:gd name="T59" fmla="*/ 62 h 122"/>
              <a:gd name="T60" fmla="*/ 126 w 176"/>
              <a:gd name="T61" fmla="*/ 66 h 122"/>
              <a:gd name="T62" fmla="*/ 126 w 176"/>
              <a:gd name="T63" fmla="*/ 76 h 122"/>
              <a:gd name="T64" fmla="*/ 128 w 176"/>
              <a:gd name="T65" fmla="*/ 76 h 122"/>
              <a:gd name="T66" fmla="*/ 132 w 176"/>
              <a:gd name="T67" fmla="*/ 100 h 122"/>
              <a:gd name="T68" fmla="*/ 116 w 176"/>
              <a:gd name="T69" fmla="*/ 100 h 122"/>
              <a:gd name="T70" fmla="*/ 120 w 176"/>
              <a:gd name="T71" fmla="*/ 76 h 122"/>
              <a:gd name="T72" fmla="*/ 122 w 176"/>
              <a:gd name="T73" fmla="*/ 76 h 122"/>
              <a:gd name="T74" fmla="*/ 122 w 176"/>
              <a:gd name="T75" fmla="*/ 68 h 122"/>
              <a:gd name="T76" fmla="*/ 86 w 176"/>
              <a:gd name="T77" fmla="*/ 82 h 122"/>
              <a:gd name="T78" fmla="*/ 42 w 176"/>
              <a:gd name="T79" fmla="*/ 64 h 122"/>
              <a:gd name="T80" fmla="*/ 42 w 176"/>
              <a:gd name="T81" fmla="*/ 108 h 122"/>
              <a:gd name="T82" fmla="*/ 42 w 176"/>
              <a:gd name="T83" fmla="*/ 108 h 122"/>
              <a:gd name="T84" fmla="*/ 52 w 176"/>
              <a:gd name="T85" fmla="*/ 114 h 122"/>
              <a:gd name="T86" fmla="*/ 62 w 176"/>
              <a:gd name="T87" fmla="*/ 118 h 122"/>
              <a:gd name="T88" fmla="*/ 74 w 176"/>
              <a:gd name="T89" fmla="*/ 122 h 122"/>
              <a:gd name="T90" fmla="*/ 88 w 176"/>
              <a:gd name="T91" fmla="*/ 122 h 122"/>
              <a:gd name="T92" fmla="*/ 100 w 176"/>
              <a:gd name="T93" fmla="*/ 122 h 122"/>
              <a:gd name="T94" fmla="*/ 114 w 176"/>
              <a:gd name="T95" fmla="*/ 120 h 122"/>
              <a:gd name="T96" fmla="*/ 124 w 176"/>
              <a:gd name="T97" fmla="*/ 116 h 122"/>
              <a:gd name="T98" fmla="*/ 134 w 176"/>
              <a:gd name="T99" fmla="*/ 108 h 122"/>
              <a:gd name="T100" fmla="*/ 134 w 176"/>
              <a:gd name="T101" fmla="*/ 6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6" h="122">
                <a:moveTo>
                  <a:pt x="88" y="0"/>
                </a:moveTo>
                <a:lnTo>
                  <a:pt x="176" y="36"/>
                </a:lnTo>
                <a:lnTo>
                  <a:pt x="126" y="56"/>
                </a:lnTo>
                <a:lnTo>
                  <a:pt x="126" y="54"/>
                </a:lnTo>
                <a:lnTo>
                  <a:pt x="126" y="54"/>
                </a:lnTo>
                <a:lnTo>
                  <a:pt x="126" y="54"/>
                </a:lnTo>
                <a:lnTo>
                  <a:pt x="94" y="36"/>
                </a:lnTo>
                <a:lnTo>
                  <a:pt x="94" y="36"/>
                </a:lnTo>
                <a:lnTo>
                  <a:pt x="96" y="34"/>
                </a:lnTo>
                <a:lnTo>
                  <a:pt x="96" y="34"/>
                </a:lnTo>
                <a:lnTo>
                  <a:pt x="96" y="32"/>
                </a:lnTo>
                <a:lnTo>
                  <a:pt x="94" y="30"/>
                </a:lnTo>
                <a:lnTo>
                  <a:pt x="86" y="28"/>
                </a:lnTo>
                <a:lnTo>
                  <a:pt x="86" y="28"/>
                </a:lnTo>
                <a:lnTo>
                  <a:pt x="78" y="30"/>
                </a:lnTo>
                <a:lnTo>
                  <a:pt x="76" y="32"/>
                </a:lnTo>
                <a:lnTo>
                  <a:pt x="76" y="34"/>
                </a:lnTo>
                <a:lnTo>
                  <a:pt x="76" y="34"/>
                </a:lnTo>
                <a:lnTo>
                  <a:pt x="76" y="36"/>
                </a:lnTo>
                <a:lnTo>
                  <a:pt x="78" y="38"/>
                </a:lnTo>
                <a:lnTo>
                  <a:pt x="86" y="38"/>
                </a:lnTo>
                <a:lnTo>
                  <a:pt x="86" y="38"/>
                </a:lnTo>
                <a:lnTo>
                  <a:pt x="90" y="38"/>
                </a:lnTo>
                <a:lnTo>
                  <a:pt x="122" y="56"/>
                </a:lnTo>
                <a:lnTo>
                  <a:pt x="122" y="58"/>
                </a:lnTo>
                <a:lnTo>
                  <a:pt x="86" y="74"/>
                </a:lnTo>
                <a:lnTo>
                  <a:pt x="0" y="36"/>
                </a:lnTo>
                <a:lnTo>
                  <a:pt x="88" y="0"/>
                </a:lnTo>
                <a:lnTo>
                  <a:pt x="88" y="0"/>
                </a:lnTo>
                <a:close/>
                <a:moveTo>
                  <a:pt x="134" y="62"/>
                </a:moveTo>
                <a:lnTo>
                  <a:pt x="126" y="66"/>
                </a:lnTo>
                <a:lnTo>
                  <a:pt x="126" y="76"/>
                </a:lnTo>
                <a:lnTo>
                  <a:pt x="128" y="76"/>
                </a:lnTo>
                <a:lnTo>
                  <a:pt x="132" y="100"/>
                </a:lnTo>
                <a:lnTo>
                  <a:pt x="116" y="100"/>
                </a:lnTo>
                <a:lnTo>
                  <a:pt x="120" y="76"/>
                </a:lnTo>
                <a:lnTo>
                  <a:pt x="122" y="76"/>
                </a:lnTo>
                <a:lnTo>
                  <a:pt x="122" y="68"/>
                </a:lnTo>
                <a:lnTo>
                  <a:pt x="86" y="82"/>
                </a:lnTo>
                <a:lnTo>
                  <a:pt x="42" y="64"/>
                </a:lnTo>
                <a:lnTo>
                  <a:pt x="42" y="108"/>
                </a:lnTo>
                <a:lnTo>
                  <a:pt x="42" y="108"/>
                </a:lnTo>
                <a:lnTo>
                  <a:pt x="52" y="114"/>
                </a:lnTo>
                <a:lnTo>
                  <a:pt x="62" y="118"/>
                </a:lnTo>
                <a:lnTo>
                  <a:pt x="74" y="122"/>
                </a:lnTo>
                <a:lnTo>
                  <a:pt x="88" y="122"/>
                </a:lnTo>
                <a:lnTo>
                  <a:pt x="100" y="122"/>
                </a:lnTo>
                <a:lnTo>
                  <a:pt x="114" y="120"/>
                </a:lnTo>
                <a:lnTo>
                  <a:pt x="124" y="116"/>
                </a:lnTo>
                <a:lnTo>
                  <a:pt x="134" y="108"/>
                </a:lnTo>
                <a:lnTo>
                  <a:pt x="134" y="6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49"/>
          <p:cNvSpPr>
            <a:spLocks noEditPoints="1"/>
          </p:cNvSpPr>
          <p:nvPr/>
        </p:nvSpPr>
        <p:spPr bwMode="auto">
          <a:xfrm>
            <a:off x="7968823" y="3867563"/>
            <a:ext cx="674220" cy="922095"/>
          </a:xfrm>
          <a:custGeom>
            <a:avLst/>
            <a:gdLst>
              <a:gd name="T0" fmla="*/ 48 w 136"/>
              <a:gd name="T1" fmla="*/ 46 h 186"/>
              <a:gd name="T2" fmla="*/ 98 w 136"/>
              <a:gd name="T3" fmla="*/ 46 h 186"/>
              <a:gd name="T4" fmla="*/ 108 w 136"/>
              <a:gd name="T5" fmla="*/ 82 h 186"/>
              <a:gd name="T6" fmla="*/ 136 w 136"/>
              <a:gd name="T7" fmla="*/ 82 h 186"/>
              <a:gd name="T8" fmla="*/ 136 w 136"/>
              <a:gd name="T9" fmla="*/ 90 h 186"/>
              <a:gd name="T10" fmla="*/ 98 w 136"/>
              <a:gd name="T11" fmla="*/ 96 h 186"/>
              <a:gd name="T12" fmla="*/ 88 w 136"/>
              <a:gd name="T13" fmla="*/ 80 h 186"/>
              <a:gd name="T14" fmla="*/ 82 w 136"/>
              <a:gd name="T15" fmla="*/ 108 h 186"/>
              <a:gd name="T16" fmla="*/ 108 w 136"/>
              <a:gd name="T17" fmla="*/ 140 h 186"/>
              <a:gd name="T18" fmla="*/ 110 w 136"/>
              <a:gd name="T19" fmla="*/ 186 h 186"/>
              <a:gd name="T20" fmla="*/ 96 w 136"/>
              <a:gd name="T21" fmla="*/ 186 h 186"/>
              <a:gd name="T22" fmla="*/ 86 w 136"/>
              <a:gd name="T23" fmla="*/ 148 h 186"/>
              <a:gd name="T24" fmla="*/ 64 w 136"/>
              <a:gd name="T25" fmla="*/ 130 h 186"/>
              <a:gd name="T26" fmla="*/ 64 w 136"/>
              <a:gd name="T27" fmla="*/ 130 h 186"/>
              <a:gd name="T28" fmla="*/ 46 w 136"/>
              <a:gd name="T29" fmla="*/ 158 h 186"/>
              <a:gd name="T30" fmla="*/ 2 w 136"/>
              <a:gd name="T31" fmla="*/ 164 h 186"/>
              <a:gd name="T32" fmla="*/ 0 w 136"/>
              <a:gd name="T33" fmla="*/ 158 h 186"/>
              <a:gd name="T34" fmla="*/ 34 w 136"/>
              <a:gd name="T35" fmla="*/ 144 h 186"/>
              <a:gd name="T36" fmla="*/ 42 w 136"/>
              <a:gd name="T37" fmla="*/ 102 h 186"/>
              <a:gd name="T38" fmla="*/ 46 w 136"/>
              <a:gd name="T39" fmla="*/ 72 h 186"/>
              <a:gd name="T40" fmla="*/ 32 w 136"/>
              <a:gd name="T41" fmla="*/ 76 h 186"/>
              <a:gd name="T42" fmla="*/ 36 w 136"/>
              <a:gd name="T43" fmla="*/ 102 h 186"/>
              <a:gd name="T44" fmla="*/ 26 w 136"/>
              <a:gd name="T45" fmla="*/ 104 h 186"/>
              <a:gd name="T46" fmla="*/ 12 w 136"/>
              <a:gd name="T47" fmla="*/ 70 h 186"/>
              <a:gd name="T48" fmla="*/ 48 w 136"/>
              <a:gd name="T49" fmla="*/ 46 h 186"/>
              <a:gd name="T50" fmla="*/ 48 w 136"/>
              <a:gd name="T51" fmla="*/ 46 h 186"/>
              <a:gd name="T52" fmla="*/ 76 w 136"/>
              <a:gd name="T53" fmla="*/ 0 h 186"/>
              <a:gd name="T54" fmla="*/ 76 w 136"/>
              <a:gd name="T55" fmla="*/ 0 h 186"/>
              <a:gd name="T56" fmla="*/ 84 w 136"/>
              <a:gd name="T57" fmla="*/ 0 h 186"/>
              <a:gd name="T58" fmla="*/ 90 w 136"/>
              <a:gd name="T59" fmla="*/ 6 h 186"/>
              <a:gd name="T60" fmla="*/ 94 w 136"/>
              <a:gd name="T61" fmla="*/ 12 h 186"/>
              <a:gd name="T62" fmla="*/ 96 w 136"/>
              <a:gd name="T63" fmla="*/ 20 h 186"/>
              <a:gd name="T64" fmla="*/ 96 w 136"/>
              <a:gd name="T65" fmla="*/ 20 h 186"/>
              <a:gd name="T66" fmla="*/ 94 w 136"/>
              <a:gd name="T67" fmla="*/ 28 h 186"/>
              <a:gd name="T68" fmla="*/ 90 w 136"/>
              <a:gd name="T69" fmla="*/ 34 h 186"/>
              <a:gd name="T70" fmla="*/ 84 w 136"/>
              <a:gd name="T71" fmla="*/ 40 h 186"/>
              <a:gd name="T72" fmla="*/ 76 w 136"/>
              <a:gd name="T73" fmla="*/ 40 h 186"/>
              <a:gd name="T74" fmla="*/ 76 w 136"/>
              <a:gd name="T75" fmla="*/ 40 h 186"/>
              <a:gd name="T76" fmla="*/ 68 w 136"/>
              <a:gd name="T77" fmla="*/ 40 h 186"/>
              <a:gd name="T78" fmla="*/ 60 w 136"/>
              <a:gd name="T79" fmla="*/ 34 h 186"/>
              <a:gd name="T80" fmla="*/ 56 w 136"/>
              <a:gd name="T81" fmla="*/ 28 h 186"/>
              <a:gd name="T82" fmla="*/ 54 w 136"/>
              <a:gd name="T83" fmla="*/ 20 h 186"/>
              <a:gd name="T84" fmla="*/ 54 w 136"/>
              <a:gd name="T85" fmla="*/ 20 h 186"/>
              <a:gd name="T86" fmla="*/ 56 w 136"/>
              <a:gd name="T87" fmla="*/ 12 h 186"/>
              <a:gd name="T88" fmla="*/ 60 w 136"/>
              <a:gd name="T89" fmla="*/ 6 h 186"/>
              <a:gd name="T90" fmla="*/ 68 w 136"/>
              <a:gd name="T91" fmla="*/ 0 h 186"/>
              <a:gd name="T92" fmla="*/ 76 w 136"/>
              <a:gd name="T93" fmla="*/ 0 h 186"/>
              <a:gd name="T94" fmla="*/ 76 w 136"/>
              <a:gd name="T95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6" h="186">
                <a:moveTo>
                  <a:pt x="48" y="46"/>
                </a:moveTo>
                <a:lnTo>
                  <a:pt x="98" y="46"/>
                </a:lnTo>
                <a:lnTo>
                  <a:pt x="108" y="82"/>
                </a:lnTo>
                <a:lnTo>
                  <a:pt x="136" y="82"/>
                </a:lnTo>
                <a:lnTo>
                  <a:pt x="136" y="90"/>
                </a:lnTo>
                <a:lnTo>
                  <a:pt x="98" y="96"/>
                </a:lnTo>
                <a:lnTo>
                  <a:pt x="88" y="80"/>
                </a:lnTo>
                <a:lnTo>
                  <a:pt x="82" y="108"/>
                </a:lnTo>
                <a:lnTo>
                  <a:pt x="108" y="140"/>
                </a:lnTo>
                <a:lnTo>
                  <a:pt x="110" y="186"/>
                </a:lnTo>
                <a:lnTo>
                  <a:pt x="96" y="186"/>
                </a:lnTo>
                <a:lnTo>
                  <a:pt x="86" y="148"/>
                </a:lnTo>
                <a:lnTo>
                  <a:pt x="64" y="130"/>
                </a:lnTo>
                <a:lnTo>
                  <a:pt x="64" y="130"/>
                </a:lnTo>
                <a:lnTo>
                  <a:pt x="46" y="158"/>
                </a:lnTo>
                <a:lnTo>
                  <a:pt x="2" y="164"/>
                </a:lnTo>
                <a:lnTo>
                  <a:pt x="0" y="158"/>
                </a:lnTo>
                <a:lnTo>
                  <a:pt x="34" y="144"/>
                </a:lnTo>
                <a:lnTo>
                  <a:pt x="42" y="102"/>
                </a:lnTo>
                <a:lnTo>
                  <a:pt x="46" y="72"/>
                </a:lnTo>
                <a:lnTo>
                  <a:pt x="32" y="76"/>
                </a:lnTo>
                <a:lnTo>
                  <a:pt x="36" y="102"/>
                </a:lnTo>
                <a:lnTo>
                  <a:pt x="26" y="104"/>
                </a:lnTo>
                <a:lnTo>
                  <a:pt x="12" y="70"/>
                </a:lnTo>
                <a:lnTo>
                  <a:pt x="48" y="46"/>
                </a:lnTo>
                <a:lnTo>
                  <a:pt x="48" y="46"/>
                </a:lnTo>
                <a:close/>
                <a:moveTo>
                  <a:pt x="76" y="0"/>
                </a:moveTo>
                <a:lnTo>
                  <a:pt x="76" y="0"/>
                </a:lnTo>
                <a:lnTo>
                  <a:pt x="84" y="0"/>
                </a:lnTo>
                <a:lnTo>
                  <a:pt x="90" y="6"/>
                </a:lnTo>
                <a:lnTo>
                  <a:pt x="94" y="12"/>
                </a:lnTo>
                <a:lnTo>
                  <a:pt x="96" y="20"/>
                </a:lnTo>
                <a:lnTo>
                  <a:pt x="96" y="20"/>
                </a:lnTo>
                <a:lnTo>
                  <a:pt x="94" y="28"/>
                </a:lnTo>
                <a:lnTo>
                  <a:pt x="90" y="34"/>
                </a:lnTo>
                <a:lnTo>
                  <a:pt x="84" y="40"/>
                </a:lnTo>
                <a:lnTo>
                  <a:pt x="76" y="40"/>
                </a:lnTo>
                <a:lnTo>
                  <a:pt x="76" y="40"/>
                </a:lnTo>
                <a:lnTo>
                  <a:pt x="68" y="40"/>
                </a:lnTo>
                <a:lnTo>
                  <a:pt x="60" y="34"/>
                </a:lnTo>
                <a:lnTo>
                  <a:pt x="56" y="28"/>
                </a:lnTo>
                <a:lnTo>
                  <a:pt x="54" y="20"/>
                </a:lnTo>
                <a:lnTo>
                  <a:pt x="54" y="20"/>
                </a:lnTo>
                <a:lnTo>
                  <a:pt x="56" y="12"/>
                </a:lnTo>
                <a:lnTo>
                  <a:pt x="60" y="6"/>
                </a:lnTo>
                <a:lnTo>
                  <a:pt x="68" y="0"/>
                </a:lnTo>
                <a:lnTo>
                  <a:pt x="76" y="0"/>
                </a:lnTo>
                <a:lnTo>
                  <a:pt x="76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50"/>
          <p:cNvSpPr>
            <a:spLocks noEditPoints="1"/>
          </p:cNvSpPr>
          <p:nvPr/>
        </p:nvSpPr>
        <p:spPr bwMode="auto">
          <a:xfrm>
            <a:off x="10150125" y="1474586"/>
            <a:ext cx="684135" cy="872520"/>
          </a:xfrm>
          <a:custGeom>
            <a:avLst/>
            <a:gdLst>
              <a:gd name="T0" fmla="*/ 116 w 138"/>
              <a:gd name="T1" fmla="*/ 58 h 176"/>
              <a:gd name="T2" fmla="*/ 118 w 138"/>
              <a:gd name="T3" fmla="*/ 60 h 176"/>
              <a:gd name="T4" fmla="*/ 116 w 138"/>
              <a:gd name="T5" fmla="*/ 76 h 176"/>
              <a:gd name="T6" fmla="*/ 110 w 138"/>
              <a:gd name="T7" fmla="*/ 82 h 176"/>
              <a:gd name="T8" fmla="*/ 96 w 138"/>
              <a:gd name="T9" fmla="*/ 106 h 176"/>
              <a:gd name="T10" fmla="*/ 70 w 138"/>
              <a:gd name="T11" fmla="*/ 116 h 176"/>
              <a:gd name="T12" fmla="*/ 58 w 138"/>
              <a:gd name="T13" fmla="*/ 114 h 176"/>
              <a:gd name="T14" fmla="*/ 38 w 138"/>
              <a:gd name="T15" fmla="*/ 96 h 176"/>
              <a:gd name="T16" fmla="*/ 28 w 138"/>
              <a:gd name="T17" fmla="*/ 80 h 176"/>
              <a:gd name="T18" fmla="*/ 22 w 138"/>
              <a:gd name="T19" fmla="*/ 68 h 176"/>
              <a:gd name="T20" fmla="*/ 24 w 138"/>
              <a:gd name="T21" fmla="*/ 58 h 176"/>
              <a:gd name="T22" fmla="*/ 24 w 138"/>
              <a:gd name="T23" fmla="*/ 58 h 176"/>
              <a:gd name="T24" fmla="*/ 28 w 138"/>
              <a:gd name="T25" fmla="*/ 18 h 176"/>
              <a:gd name="T26" fmla="*/ 42 w 138"/>
              <a:gd name="T27" fmla="*/ 6 h 176"/>
              <a:gd name="T28" fmla="*/ 68 w 138"/>
              <a:gd name="T29" fmla="*/ 0 h 176"/>
              <a:gd name="T30" fmla="*/ 94 w 138"/>
              <a:gd name="T31" fmla="*/ 6 h 176"/>
              <a:gd name="T32" fmla="*/ 110 w 138"/>
              <a:gd name="T33" fmla="*/ 18 h 176"/>
              <a:gd name="T34" fmla="*/ 114 w 138"/>
              <a:gd name="T35" fmla="*/ 56 h 176"/>
              <a:gd name="T36" fmla="*/ 20 w 138"/>
              <a:gd name="T37" fmla="*/ 118 h 176"/>
              <a:gd name="T38" fmla="*/ 46 w 138"/>
              <a:gd name="T39" fmla="*/ 122 h 176"/>
              <a:gd name="T40" fmla="*/ 70 w 138"/>
              <a:gd name="T41" fmla="*/ 130 h 176"/>
              <a:gd name="T42" fmla="*/ 86 w 138"/>
              <a:gd name="T43" fmla="*/ 126 h 176"/>
              <a:gd name="T44" fmla="*/ 100 w 138"/>
              <a:gd name="T45" fmla="*/ 116 h 176"/>
              <a:gd name="T46" fmla="*/ 128 w 138"/>
              <a:gd name="T47" fmla="*/ 128 h 176"/>
              <a:gd name="T48" fmla="*/ 138 w 138"/>
              <a:gd name="T49" fmla="*/ 176 h 176"/>
              <a:gd name="T50" fmla="*/ 0 w 138"/>
              <a:gd name="T51" fmla="*/ 176 h 176"/>
              <a:gd name="T52" fmla="*/ 10 w 138"/>
              <a:gd name="T53" fmla="*/ 130 h 176"/>
              <a:gd name="T54" fmla="*/ 20 w 138"/>
              <a:gd name="T55" fmla="*/ 118 h 176"/>
              <a:gd name="T56" fmla="*/ 104 w 138"/>
              <a:gd name="T57" fmla="*/ 64 h 176"/>
              <a:gd name="T58" fmla="*/ 100 w 138"/>
              <a:gd name="T59" fmla="*/ 54 h 176"/>
              <a:gd name="T60" fmla="*/ 62 w 138"/>
              <a:gd name="T61" fmla="*/ 54 h 176"/>
              <a:gd name="T62" fmla="*/ 40 w 138"/>
              <a:gd name="T63" fmla="*/ 62 h 176"/>
              <a:gd name="T64" fmla="*/ 32 w 138"/>
              <a:gd name="T65" fmla="*/ 62 h 176"/>
              <a:gd name="T66" fmla="*/ 30 w 138"/>
              <a:gd name="T67" fmla="*/ 62 h 176"/>
              <a:gd name="T68" fmla="*/ 32 w 138"/>
              <a:gd name="T69" fmla="*/ 72 h 176"/>
              <a:gd name="T70" fmla="*/ 38 w 138"/>
              <a:gd name="T71" fmla="*/ 78 h 176"/>
              <a:gd name="T72" fmla="*/ 42 w 138"/>
              <a:gd name="T73" fmla="*/ 92 h 176"/>
              <a:gd name="T74" fmla="*/ 60 w 138"/>
              <a:gd name="T75" fmla="*/ 106 h 176"/>
              <a:gd name="T76" fmla="*/ 80 w 138"/>
              <a:gd name="T77" fmla="*/ 106 h 176"/>
              <a:gd name="T78" fmla="*/ 98 w 138"/>
              <a:gd name="T79" fmla="*/ 92 h 176"/>
              <a:gd name="T80" fmla="*/ 106 w 138"/>
              <a:gd name="T81" fmla="*/ 76 h 176"/>
              <a:gd name="T82" fmla="*/ 110 w 138"/>
              <a:gd name="T83" fmla="*/ 72 h 176"/>
              <a:gd name="T84" fmla="*/ 112 w 138"/>
              <a:gd name="T85" fmla="*/ 6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8" h="176">
                <a:moveTo>
                  <a:pt x="114" y="56"/>
                </a:moveTo>
                <a:lnTo>
                  <a:pt x="114" y="56"/>
                </a:lnTo>
                <a:lnTo>
                  <a:pt x="116" y="58"/>
                </a:lnTo>
                <a:lnTo>
                  <a:pt x="118" y="58"/>
                </a:lnTo>
                <a:lnTo>
                  <a:pt x="118" y="60"/>
                </a:lnTo>
                <a:lnTo>
                  <a:pt x="118" y="60"/>
                </a:lnTo>
                <a:lnTo>
                  <a:pt x="118" y="68"/>
                </a:lnTo>
                <a:lnTo>
                  <a:pt x="116" y="76"/>
                </a:lnTo>
                <a:lnTo>
                  <a:pt x="116" y="76"/>
                </a:lnTo>
                <a:lnTo>
                  <a:pt x="114" y="80"/>
                </a:lnTo>
                <a:lnTo>
                  <a:pt x="110" y="82"/>
                </a:lnTo>
                <a:lnTo>
                  <a:pt x="110" y="82"/>
                </a:lnTo>
                <a:lnTo>
                  <a:pt x="104" y="96"/>
                </a:lnTo>
                <a:lnTo>
                  <a:pt x="96" y="106"/>
                </a:lnTo>
                <a:lnTo>
                  <a:pt x="96" y="106"/>
                </a:lnTo>
                <a:lnTo>
                  <a:pt x="84" y="114"/>
                </a:lnTo>
                <a:lnTo>
                  <a:pt x="78" y="116"/>
                </a:lnTo>
                <a:lnTo>
                  <a:pt x="70" y="116"/>
                </a:lnTo>
                <a:lnTo>
                  <a:pt x="70" y="116"/>
                </a:lnTo>
                <a:lnTo>
                  <a:pt x="64" y="116"/>
                </a:lnTo>
                <a:lnTo>
                  <a:pt x="58" y="114"/>
                </a:lnTo>
                <a:lnTo>
                  <a:pt x="46" y="106"/>
                </a:lnTo>
                <a:lnTo>
                  <a:pt x="46" y="106"/>
                </a:lnTo>
                <a:lnTo>
                  <a:pt x="38" y="96"/>
                </a:lnTo>
                <a:lnTo>
                  <a:pt x="32" y="82"/>
                </a:lnTo>
                <a:lnTo>
                  <a:pt x="32" y="82"/>
                </a:lnTo>
                <a:lnTo>
                  <a:pt x="28" y="80"/>
                </a:lnTo>
                <a:lnTo>
                  <a:pt x="24" y="76"/>
                </a:lnTo>
                <a:lnTo>
                  <a:pt x="24" y="76"/>
                </a:lnTo>
                <a:lnTo>
                  <a:pt x="22" y="68"/>
                </a:lnTo>
                <a:lnTo>
                  <a:pt x="22" y="60"/>
                </a:lnTo>
                <a:lnTo>
                  <a:pt x="22" y="58"/>
                </a:lnTo>
                <a:lnTo>
                  <a:pt x="24" y="58"/>
                </a:lnTo>
                <a:lnTo>
                  <a:pt x="24" y="58"/>
                </a:lnTo>
                <a:lnTo>
                  <a:pt x="24" y="58"/>
                </a:lnTo>
                <a:lnTo>
                  <a:pt x="24" y="58"/>
                </a:lnTo>
                <a:lnTo>
                  <a:pt x="24" y="40"/>
                </a:lnTo>
                <a:lnTo>
                  <a:pt x="24" y="28"/>
                </a:lnTo>
                <a:lnTo>
                  <a:pt x="28" y="18"/>
                </a:lnTo>
                <a:lnTo>
                  <a:pt x="36" y="12"/>
                </a:lnTo>
                <a:lnTo>
                  <a:pt x="36" y="12"/>
                </a:lnTo>
                <a:lnTo>
                  <a:pt x="42" y="6"/>
                </a:lnTo>
                <a:lnTo>
                  <a:pt x="50" y="4"/>
                </a:lnTo>
                <a:lnTo>
                  <a:pt x="60" y="2"/>
                </a:lnTo>
                <a:lnTo>
                  <a:pt x="68" y="0"/>
                </a:lnTo>
                <a:lnTo>
                  <a:pt x="78" y="0"/>
                </a:lnTo>
                <a:lnTo>
                  <a:pt x="86" y="2"/>
                </a:lnTo>
                <a:lnTo>
                  <a:pt x="94" y="6"/>
                </a:lnTo>
                <a:lnTo>
                  <a:pt x="102" y="10"/>
                </a:lnTo>
                <a:lnTo>
                  <a:pt x="102" y="10"/>
                </a:lnTo>
                <a:lnTo>
                  <a:pt x="110" y="18"/>
                </a:lnTo>
                <a:lnTo>
                  <a:pt x="114" y="28"/>
                </a:lnTo>
                <a:lnTo>
                  <a:pt x="116" y="40"/>
                </a:lnTo>
                <a:lnTo>
                  <a:pt x="114" y="56"/>
                </a:lnTo>
                <a:lnTo>
                  <a:pt x="114" y="56"/>
                </a:lnTo>
                <a:close/>
                <a:moveTo>
                  <a:pt x="20" y="118"/>
                </a:moveTo>
                <a:lnTo>
                  <a:pt x="20" y="118"/>
                </a:lnTo>
                <a:lnTo>
                  <a:pt x="38" y="118"/>
                </a:lnTo>
                <a:lnTo>
                  <a:pt x="38" y="118"/>
                </a:lnTo>
                <a:lnTo>
                  <a:pt x="46" y="122"/>
                </a:lnTo>
                <a:lnTo>
                  <a:pt x="52" y="126"/>
                </a:lnTo>
                <a:lnTo>
                  <a:pt x="60" y="130"/>
                </a:lnTo>
                <a:lnTo>
                  <a:pt x="70" y="130"/>
                </a:lnTo>
                <a:lnTo>
                  <a:pt x="70" y="130"/>
                </a:lnTo>
                <a:lnTo>
                  <a:pt x="78" y="130"/>
                </a:lnTo>
                <a:lnTo>
                  <a:pt x="86" y="126"/>
                </a:lnTo>
                <a:lnTo>
                  <a:pt x="94" y="122"/>
                </a:lnTo>
                <a:lnTo>
                  <a:pt x="100" y="116"/>
                </a:lnTo>
                <a:lnTo>
                  <a:pt x="100" y="116"/>
                </a:lnTo>
                <a:lnTo>
                  <a:pt x="120" y="116"/>
                </a:lnTo>
                <a:lnTo>
                  <a:pt x="120" y="116"/>
                </a:lnTo>
                <a:lnTo>
                  <a:pt x="128" y="128"/>
                </a:lnTo>
                <a:lnTo>
                  <a:pt x="134" y="144"/>
                </a:lnTo>
                <a:lnTo>
                  <a:pt x="138" y="160"/>
                </a:lnTo>
                <a:lnTo>
                  <a:pt x="138" y="176"/>
                </a:lnTo>
                <a:lnTo>
                  <a:pt x="138" y="176"/>
                </a:lnTo>
                <a:lnTo>
                  <a:pt x="0" y="176"/>
                </a:lnTo>
                <a:lnTo>
                  <a:pt x="0" y="176"/>
                </a:lnTo>
                <a:lnTo>
                  <a:pt x="2" y="162"/>
                </a:lnTo>
                <a:lnTo>
                  <a:pt x="4" y="146"/>
                </a:lnTo>
                <a:lnTo>
                  <a:pt x="10" y="130"/>
                </a:lnTo>
                <a:lnTo>
                  <a:pt x="14" y="124"/>
                </a:lnTo>
                <a:lnTo>
                  <a:pt x="20" y="118"/>
                </a:lnTo>
                <a:lnTo>
                  <a:pt x="20" y="118"/>
                </a:lnTo>
                <a:close/>
                <a:moveTo>
                  <a:pt x="110" y="62"/>
                </a:moveTo>
                <a:lnTo>
                  <a:pt x="110" y="62"/>
                </a:lnTo>
                <a:lnTo>
                  <a:pt x="104" y="64"/>
                </a:lnTo>
                <a:lnTo>
                  <a:pt x="104" y="64"/>
                </a:lnTo>
                <a:lnTo>
                  <a:pt x="100" y="54"/>
                </a:lnTo>
                <a:lnTo>
                  <a:pt x="100" y="54"/>
                </a:lnTo>
                <a:lnTo>
                  <a:pt x="88" y="56"/>
                </a:lnTo>
                <a:lnTo>
                  <a:pt x="76" y="56"/>
                </a:lnTo>
                <a:lnTo>
                  <a:pt x="62" y="54"/>
                </a:lnTo>
                <a:lnTo>
                  <a:pt x="46" y="52"/>
                </a:lnTo>
                <a:lnTo>
                  <a:pt x="46" y="52"/>
                </a:lnTo>
                <a:lnTo>
                  <a:pt x="40" y="62"/>
                </a:lnTo>
                <a:lnTo>
                  <a:pt x="40" y="62"/>
                </a:lnTo>
                <a:lnTo>
                  <a:pt x="32" y="62"/>
                </a:lnTo>
                <a:lnTo>
                  <a:pt x="32" y="62"/>
                </a:lnTo>
                <a:lnTo>
                  <a:pt x="30" y="62"/>
                </a:lnTo>
                <a:lnTo>
                  <a:pt x="30" y="62"/>
                </a:lnTo>
                <a:lnTo>
                  <a:pt x="30" y="62"/>
                </a:lnTo>
                <a:lnTo>
                  <a:pt x="30" y="62"/>
                </a:lnTo>
                <a:lnTo>
                  <a:pt x="32" y="72"/>
                </a:lnTo>
                <a:lnTo>
                  <a:pt x="32" y="72"/>
                </a:lnTo>
                <a:lnTo>
                  <a:pt x="34" y="76"/>
                </a:lnTo>
                <a:lnTo>
                  <a:pt x="36" y="76"/>
                </a:lnTo>
                <a:lnTo>
                  <a:pt x="38" y="78"/>
                </a:lnTo>
                <a:lnTo>
                  <a:pt x="38" y="80"/>
                </a:lnTo>
                <a:lnTo>
                  <a:pt x="38" y="80"/>
                </a:lnTo>
                <a:lnTo>
                  <a:pt x="42" y="92"/>
                </a:lnTo>
                <a:lnTo>
                  <a:pt x="50" y="100"/>
                </a:lnTo>
                <a:lnTo>
                  <a:pt x="50" y="100"/>
                </a:lnTo>
                <a:lnTo>
                  <a:pt x="60" y="106"/>
                </a:lnTo>
                <a:lnTo>
                  <a:pt x="70" y="108"/>
                </a:lnTo>
                <a:lnTo>
                  <a:pt x="70" y="108"/>
                </a:lnTo>
                <a:lnTo>
                  <a:pt x="80" y="106"/>
                </a:lnTo>
                <a:lnTo>
                  <a:pt x="90" y="100"/>
                </a:lnTo>
                <a:lnTo>
                  <a:pt x="90" y="100"/>
                </a:lnTo>
                <a:lnTo>
                  <a:pt x="98" y="92"/>
                </a:lnTo>
                <a:lnTo>
                  <a:pt x="104" y="80"/>
                </a:lnTo>
                <a:lnTo>
                  <a:pt x="104" y="78"/>
                </a:lnTo>
                <a:lnTo>
                  <a:pt x="106" y="76"/>
                </a:lnTo>
                <a:lnTo>
                  <a:pt x="106" y="76"/>
                </a:lnTo>
                <a:lnTo>
                  <a:pt x="108" y="76"/>
                </a:lnTo>
                <a:lnTo>
                  <a:pt x="110" y="72"/>
                </a:lnTo>
                <a:lnTo>
                  <a:pt x="110" y="72"/>
                </a:lnTo>
                <a:lnTo>
                  <a:pt x="112" y="62"/>
                </a:lnTo>
                <a:lnTo>
                  <a:pt x="112" y="62"/>
                </a:lnTo>
                <a:lnTo>
                  <a:pt x="110" y="62"/>
                </a:lnTo>
                <a:lnTo>
                  <a:pt x="110" y="6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51"/>
          <p:cNvSpPr>
            <a:spLocks noEditPoints="1"/>
          </p:cNvSpPr>
          <p:nvPr/>
        </p:nvSpPr>
        <p:spPr bwMode="auto">
          <a:xfrm>
            <a:off x="9128879" y="1474586"/>
            <a:ext cx="713880" cy="872520"/>
          </a:xfrm>
          <a:custGeom>
            <a:avLst/>
            <a:gdLst>
              <a:gd name="T0" fmla="*/ 92 w 144"/>
              <a:gd name="T1" fmla="*/ 104 h 176"/>
              <a:gd name="T2" fmla="*/ 74 w 144"/>
              <a:gd name="T3" fmla="*/ 112 h 176"/>
              <a:gd name="T4" fmla="*/ 72 w 144"/>
              <a:gd name="T5" fmla="*/ 112 h 176"/>
              <a:gd name="T6" fmla="*/ 62 w 144"/>
              <a:gd name="T7" fmla="*/ 108 h 176"/>
              <a:gd name="T8" fmla="*/ 20 w 144"/>
              <a:gd name="T9" fmla="*/ 104 h 176"/>
              <a:gd name="T10" fmla="*/ 22 w 144"/>
              <a:gd name="T11" fmla="*/ 70 h 176"/>
              <a:gd name="T12" fmla="*/ 24 w 144"/>
              <a:gd name="T13" fmla="*/ 52 h 176"/>
              <a:gd name="T14" fmla="*/ 32 w 144"/>
              <a:gd name="T15" fmla="*/ 20 h 176"/>
              <a:gd name="T16" fmla="*/ 38 w 144"/>
              <a:gd name="T17" fmla="*/ 10 h 176"/>
              <a:gd name="T18" fmla="*/ 52 w 144"/>
              <a:gd name="T19" fmla="*/ 4 h 176"/>
              <a:gd name="T20" fmla="*/ 70 w 144"/>
              <a:gd name="T21" fmla="*/ 0 h 176"/>
              <a:gd name="T22" fmla="*/ 88 w 144"/>
              <a:gd name="T23" fmla="*/ 2 h 176"/>
              <a:gd name="T24" fmla="*/ 104 w 144"/>
              <a:gd name="T25" fmla="*/ 8 h 176"/>
              <a:gd name="T26" fmla="*/ 106 w 144"/>
              <a:gd name="T27" fmla="*/ 12 h 176"/>
              <a:gd name="T28" fmla="*/ 116 w 144"/>
              <a:gd name="T29" fmla="*/ 34 h 176"/>
              <a:gd name="T30" fmla="*/ 122 w 144"/>
              <a:gd name="T31" fmla="*/ 70 h 176"/>
              <a:gd name="T32" fmla="*/ 124 w 144"/>
              <a:gd name="T33" fmla="*/ 104 h 176"/>
              <a:gd name="T34" fmla="*/ 92 w 144"/>
              <a:gd name="T35" fmla="*/ 104 h 176"/>
              <a:gd name="T36" fmla="*/ 40 w 144"/>
              <a:gd name="T37" fmla="*/ 116 h 176"/>
              <a:gd name="T38" fmla="*/ 54 w 144"/>
              <a:gd name="T39" fmla="*/ 126 h 176"/>
              <a:gd name="T40" fmla="*/ 72 w 144"/>
              <a:gd name="T41" fmla="*/ 128 h 176"/>
              <a:gd name="T42" fmla="*/ 80 w 144"/>
              <a:gd name="T43" fmla="*/ 128 h 176"/>
              <a:gd name="T44" fmla="*/ 98 w 144"/>
              <a:gd name="T45" fmla="*/ 120 h 176"/>
              <a:gd name="T46" fmla="*/ 104 w 144"/>
              <a:gd name="T47" fmla="*/ 114 h 176"/>
              <a:gd name="T48" fmla="*/ 124 w 144"/>
              <a:gd name="T49" fmla="*/ 126 h 176"/>
              <a:gd name="T50" fmla="*/ 136 w 144"/>
              <a:gd name="T51" fmla="*/ 142 h 176"/>
              <a:gd name="T52" fmla="*/ 142 w 144"/>
              <a:gd name="T53" fmla="*/ 160 h 176"/>
              <a:gd name="T54" fmla="*/ 142 w 144"/>
              <a:gd name="T55" fmla="*/ 176 h 176"/>
              <a:gd name="T56" fmla="*/ 0 w 144"/>
              <a:gd name="T57" fmla="*/ 176 h 176"/>
              <a:gd name="T58" fmla="*/ 0 w 144"/>
              <a:gd name="T59" fmla="*/ 160 h 176"/>
              <a:gd name="T60" fmla="*/ 4 w 144"/>
              <a:gd name="T61" fmla="*/ 144 h 176"/>
              <a:gd name="T62" fmla="*/ 18 w 144"/>
              <a:gd name="T63" fmla="*/ 128 h 176"/>
              <a:gd name="T64" fmla="*/ 40 w 144"/>
              <a:gd name="T65" fmla="*/ 116 h 176"/>
              <a:gd name="T66" fmla="*/ 106 w 144"/>
              <a:gd name="T67" fmla="*/ 76 h 176"/>
              <a:gd name="T68" fmla="*/ 104 w 144"/>
              <a:gd name="T69" fmla="*/ 48 h 176"/>
              <a:gd name="T70" fmla="*/ 90 w 144"/>
              <a:gd name="T71" fmla="*/ 50 h 176"/>
              <a:gd name="T72" fmla="*/ 58 w 144"/>
              <a:gd name="T73" fmla="*/ 52 h 176"/>
              <a:gd name="T74" fmla="*/ 40 w 144"/>
              <a:gd name="T75" fmla="*/ 70 h 176"/>
              <a:gd name="T76" fmla="*/ 40 w 144"/>
              <a:gd name="T77" fmla="*/ 72 h 176"/>
              <a:gd name="T78" fmla="*/ 44 w 144"/>
              <a:gd name="T79" fmla="*/ 82 h 176"/>
              <a:gd name="T80" fmla="*/ 60 w 144"/>
              <a:gd name="T81" fmla="*/ 100 h 176"/>
              <a:gd name="T82" fmla="*/ 74 w 144"/>
              <a:gd name="T83" fmla="*/ 104 h 176"/>
              <a:gd name="T84" fmla="*/ 94 w 144"/>
              <a:gd name="T85" fmla="*/ 94 h 176"/>
              <a:gd name="T86" fmla="*/ 106 w 144"/>
              <a:gd name="T87" fmla="*/ 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4" h="176">
                <a:moveTo>
                  <a:pt x="92" y="104"/>
                </a:moveTo>
                <a:lnTo>
                  <a:pt x="92" y="104"/>
                </a:lnTo>
                <a:lnTo>
                  <a:pt x="84" y="108"/>
                </a:lnTo>
                <a:lnTo>
                  <a:pt x="74" y="112"/>
                </a:lnTo>
                <a:lnTo>
                  <a:pt x="74" y="112"/>
                </a:lnTo>
                <a:lnTo>
                  <a:pt x="72" y="112"/>
                </a:lnTo>
                <a:lnTo>
                  <a:pt x="72" y="112"/>
                </a:lnTo>
                <a:lnTo>
                  <a:pt x="62" y="108"/>
                </a:lnTo>
                <a:lnTo>
                  <a:pt x="54" y="104"/>
                </a:lnTo>
                <a:lnTo>
                  <a:pt x="20" y="104"/>
                </a:lnTo>
                <a:lnTo>
                  <a:pt x="22" y="70"/>
                </a:lnTo>
                <a:lnTo>
                  <a:pt x="22" y="70"/>
                </a:lnTo>
                <a:lnTo>
                  <a:pt x="22" y="70"/>
                </a:lnTo>
                <a:lnTo>
                  <a:pt x="24" y="52"/>
                </a:lnTo>
                <a:lnTo>
                  <a:pt x="26" y="34"/>
                </a:lnTo>
                <a:lnTo>
                  <a:pt x="32" y="20"/>
                </a:lnTo>
                <a:lnTo>
                  <a:pt x="38" y="10"/>
                </a:lnTo>
                <a:lnTo>
                  <a:pt x="38" y="10"/>
                </a:lnTo>
                <a:lnTo>
                  <a:pt x="46" y="6"/>
                </a:lnTo>
                <a:lnTo>
                  <a:pt x="52" y="4"/>
                </a:lnTo>
                <a:lnTo>
                  <a:pt x="62" y="2"/>
                </a:lnTo>
                <a:lnTo>
                  <a:pt x="70" y="0"/>
                </a:lnTo>
                <a:lnTo>
                  <a:pt x="80" y="0"/>
                </a:lnTo>
                <a:lnTo>
                  <a:pt x="88" y="2"/>
                </a:lnTo>
                <a:lnTo>
                  <a:pt x="96" y="6"/>
                </a:lnTo>
                <a:lnTo>
                  <a:pt x="104" y="8"/>
                </a:lnTo>
                <a:lnTo>
                  <a:pt x="104" y="8"/>
                </a:lnTo>
                <a:lnTo>
                  <a:pt x="106" y="12"/>
                </a:lnTo>
                <a:lnTo>
                  <a:pt x="110" y="18"/>
                </a:lnTo>
                <a:lnTo>
                  <a:pt x="116" y="34"/>
                </a:lnTo>
                <a:lnTo>
                  <a:pt x="120" y="52"/>
                </a:lnTo>
                <a:lnTo>
                  <a:pt x="122" y="70"/>
                </a:lnTo>
                <a:lnTo>
                  <a:pt x="122" y="70"/>
                </a:lnTo>
                <a:lnTo>
                  <a:pt x="124" y="104"/>
                </a:lnTo>
                <a:lnTo>
                  <a:pt x="92" y="104"/>
                </a:lnTo>
                <a:lnTo>
                  <a:pt x="92" y="104"/>
                </a:lnTo>
                <a:close/>
                <a:moveTo>
                  <a:pt x="40" y="116"/>
                </a:moveTo>
                <a:lnTo>
                  <a:pt x="40" y="116"/>
                </a:lnTo>
                <a:lnTo>
                  <a:pt x="46" y="122"/>
                </a:lnTo>
                <a:lnTo>
                  <a:pt x="54" y="126"/>
                </a:lnTo>
                <a:lnTo>
                  <a:pt x="62" y="128"/>
                </a:lnTo>
                <a:lnTo>
                  <a:pt x="72" y="128"/>
                </a:lnTo>
                <a:lnTo>
                  <a:pt x="72" y="128"/>
                </a:lnTo>
                <a:lnTo>
                  <a:pt x="80" y="128"/>
                </a:lnTo>
                <a:lnTo>
                  <a:pt x="90" y="124"/>
                </a:lnTo>
                <a:lnTo>
                  <a:pt x="98" y="120"/>
                </a:lnTo>
                <a:lnTo>
                  <a:pt x="104" y="114"/>
                </a:lnTo>
                <a:lnTo>
                  <a:pt x="104" y="114"/>
                </a:lnTo>
                <a:lnTo>
                  <a:pt x="116" y="120"/>
                </a:lnTo>
                <a:lnTo>
                  <a:pt x="124" y="126"/>
                </a:lnTo>
                <a:lnTo>
                  <a:pt x="132" y="134"/>
                </a:lnTo>
                <a:lnTo>
                  <a:pt x="136" y="142"/>
                </a:lnTo>
                <a:lnTo>
                  <a:pt x="140" y="152"/>
                </a:lnTo>
                <a:lnTo>
                  <a:pt x="142" y="160"/>
                </a:lnTo>
                <a:lnTo>
                  <a:pt x="144" y="168"/>
                </a:lnTo>
                <a:lnTo>
                  <a:pt x="142" y="176"/>
                </a:lnTo>
                <a:lnTo>
                  <a:pt x="142" y="176"/>
                </a:lnTo>
                <a:lnTo>
                  <a:pt x="0" y="176"/>
                </a:lnTo>
                <a:lnTo>
                  <a:pt x="0" y="176"/>
                </a:lnTo>
                <a:lnTo>
                  <a:pt x="0" y="160"/>
                </a:lnTo>
                <a:lnTo>
                  <a:pt x="2" y="152"/>
                </a:lnTo>
                <a:lnTo>
                  <a:pt x="4" y="144"/>
                </a:lnTo>
                <a:lnTo>
                  <a:pt x="10" y="136"/>
                </a:lnTo>
                <a:lnTo>
                  <a:pt x="18" y="128"/>
                </a:lnTo>
                <a:lnTo>
                  <a:pt x="26" y="120"/>
                </a:lnTo>
                <a:lnTo>
                  <a:pt x="40" y="116"/>
                </a:lnTo>
                <a:lnTo>
                  <a:pt x="40" y="116"/>
                </a:lnTo>
                <a:close/>
                <a:moveTo>
                  <a:pt x="106" y="76"/>
                </a:moveTo>
                <a:lnTo>
                  <a:pt x="106" y="76"/>
                </a:lnTo>
                <a:lnTo>
                  <a:pt x="104" y="48"/>
                </a:lnTo>
                <a:lnTo>
                  <a:pt x="104" y="48"/>
                </a:lnTo>
                <a:lnTo>
                  <a:pt x="90" y="50"/>
                </a:lnTo>
                <a:lnTo>
                  <a:pt x="74" y="52"/>
                </a:lnTo>
                <a:lnTo>
                  <a:pt x="58" y="52"/>
                </a:lnTo>
                <a:lnTo>
                  <a:pt x="42" y="48"/>
                </a:lnTo>
                <a:lnTo>
                  <a:pt x="40" y="70"/>
                </a:lnTo>
                <a:lnTo>
                  <a:pt x="40" y="70"/>
                </a:lnTo>
                <a:lnTo>
                  <a:pt x="40" y="72"/>
                </a:lnTo>
                <a:lnTo>
                  <a:pt x="40" y="72"/>
                </a:lnTo>
                <a:lnTo>
                  <a:pt x="44" y="82"/>
                </a:lnTo>
                <a:lnTo>
                  <a:pt x="52" y="92"/>
                </a:lnTo>
                <a:lnTo>
                  <a:pt x="60" y="100"/>
                </a:lnTo>
                <a:lnTo>
                  <a:pt x="74" y="104"/>
                </a:lnTo>
                <a:lnTo>
                  <a:pt x="74" y="104"/>
                </a:lnTo>
                <a:lnTo>
                  <a:pt x="84" y="100"/>
                </a:lnTo>
                <a:lnTo>
                  <a:pt x="94" y="94"/>
                </a:lnTo>
                <a:lnTo>
                  <a:pt x="100" y="86"/>
                </a:lnTo>
                <a:lnTo>
                  <a:pt x="106" y="76"/>
                </a:lnTo>
                <a:lnTo>
                  <a:pt x="106" y="7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252"/>
          <p:cNvSpPr>
            <a:spLocks noEditPoints="1"/>
          </p:cNvSpPr>
          <p:nvPr/>
        </p:nvSpPr>
        <p:spPr bwMode="auto">
          <a:xfrm>
            <a:off x="7889504" y="1553906"/>
            <a:ext cx="862606" cy="713880"/>
          </a:xfrm>
          <a:custGeom>
            <a:avLst/>
            <a:gdLst>
              <a:gd name="T0" fmla="*/ 94 w 174"/>
              <a:gd name="T1" fmla="*/ 48 h 144"/>
              <a:gd name="T2" fmla="*/ 92 w 174"/>
              <a:gd name="T3" fmla="*/ 62 h 144"/>
              <a:gd name="T4" fmla="*/ 82 w 174"/>
              <a:gd name="T5" fmla="*/ 78 h 144"/>
              <a:gd name="T6" fmla="*/ 56 w 174"/>
              <a:gd name="T7" fmla="*/ 94 h 144"/>
              <a:gd name="T8" fmla="*/ 36 w 174"/>
              <a:gd name="T9" fmla="*/ 86 h 144"/>
              <a:gd name="T10" fmla="*/ 20 w 174"/>
              <a:gd name="T11" fmla="*/ 66 h 144"/>
              <a:gd name="T12" fmla="*/ 16 w 174"/>
              <a:gd name="T13" fmla="*/ 50 h 144"/>
              <a:gd name="T14" fmla="*/ 18 w 174"/>
              <a:gd name="T15" fmla="*/ 46 h 144"/>
              <a:gd name="T16" fmla="*/ 22 w 174"/>
              <a:gd name="T17" fmla="*/ 16 h 144"/>
              <a:gd name="T18" fmla="*/ 40 w 174"/>
              <a:gd name="T19" fmla="*/ 4 h 144"/>
              <a:gd name="T20" fmla="*/ 82 w 174"/>
              <a:gd name="T21" fmla="*/ 8 h 144"/>
              <a:gd name="T22" fmla="*/ 92 w 174"/>
              <a:gd name="T23" fmla="*/ 34 h 144"/>
              <a:gd name="T24" fmla="*/ 144 w 174"/>
              <a:gd name="T25" fmla="*/ 82 h 144"/>
              <a:gd name="T26" fmla="*/ 132 w 174"/>
              <a:gd name="T27" fmla="*/ 88 h 144"/>
              <a:gd name="T28" fmla="*/ 102 w 174"/>
              <a:gd name="T29" fmla="*/ 64 h 144"/>
              <a:gd name="T30" fmla="*/ 106 w 174"/>
              <a:gd name="T31" fmla="*/ 42 h 144"/>
              <a:gd name="T32" fmla="*/ 120 w 174"/>
              <a:gd name="T33" fmla="*/ 24 h 144"/>
              <a:gd name="T34" fmla="*/ 150 w 174"/>
              <a:gd name="T35" fmla="*/ 26 h 144"/>
              <a:gd name="T36" fmla="*/ 162 w 174"/>
              <a:gd name="T37" fmla="*/ 64 h 144"/>
              <a:gd name="T38" fmla="*/ 144 w 174"/>
              <a:gd name="T39" fmla="*/ 82 h 144"/>
              <a:gd name="T40" fmla="*/ 132 w 174"/>
              <a:gd name="T41" fmla="*/ 98 h 144"/>
              <a:gd name="T42" fmla="*/ 150 w 174"/>
              <a:gd name="T43" fmla="*/ 90 h 144"/>
              <a:gd name="T44" fmla="*/ 174 w 174"/>
              <a:gd name="T45" fmla="*/ 116 h 144"/>
              <a:gd name="T46" fmla="*/ 114 w 174"/>
              <a:gd name="T47" fmla="*/ 108 h 144"/>
              <a:gd name="T48" fmla="*/ 112 w 174"/>
              <a:gd name="T49" fmla="*/ 90 h 144"/>
              <a:gd name="T50" fmla="*/ 150 w 174"/>
              <a:gd name="T51" fmla="*/ 50 h 144"/>
              <a:gd name="T52" fmla="*/ 114 w 174"/>
              <a:gd name="T53" fmla="*/ 50 h 144"/>
              <a:gd name="T54" fmla="*/ 114 w 174"/>
              <a:gd name="T55" fmla="*/ 64 h 144"/>
              <a:gd name="T56" fmla="*/ 132 w 174"/>
              <a:gd name="T57" fmla="*/ 84 h 144"/>
              <a:gd name="T58" fmla="*/ 148 w 174"/>
              <a:gd name="T59" fmla="*/ 72 h 144"/>
              <a:gd name="T60" fmla="*/ 14 w 174"/>
              <a:gd name="T61" fmla="*/ 96 h 144"/>
              <a:gd name="T62" fmla="*/ 0 w 174"/>
              <a:gd name="T63" fmla="*/ 132 h 144"/>
              <a:gd name="T64" fmla="*/ 110 w 174"/>
              <a:gd name="T65" fmla="*/ 144 h 144"/>
              <a:gd name="T66" fmla="*/ 96 w 174"/>
              <a:gd name="T67" fmla="*/ 96 h 144"/>
              <a:gd name="T68" fmla="*/ 74 w 174"/>
              <a:gd name="T69" fmla="*/ 100 h 144"/>
              <a:gd name="T70" fmla="*/ 54 w 174"/>
              <a:gd name="T71" fmla="*/ 106 h 144"/>
              <a:gd name="T72" fmla="*/ 30 w 174"/>
              <a:gd name="T73" fmla="*/ 96 h 144"/>
              <a:gd name="T74" fmla="*/ 88 w 174"/>
              <a:gd name="T75" fmla="*/ 50 h 144"/>
              <a:gd name="T76" fmla="*/ 80 w 174"/>
              <a:gd name="T77" fmla="*/ 44 h 144"/>
              <a:gd name="T78" fmla="*/ 48 w 174"/>
              <a:gd name="T79" fmla="*/ 46 h 144"/>
              <a:gd name="T80" fmla="*/ 30 w 174"/>
              <a:gd name="T81" fmla="*/ 52 h 144"/>
              <a:gd name="T82" fmla="*/ 24 w 174"/>
              <a:gd name="T83" fmla="*/ 52 h 144"/>
              <a:gd name="T84" fmla="*/ 24 w 174"/>
              <a:gd name="T85" fmla="*/ 60 h 144"/>
              <a:gd name="T86" fmla="*/ 30 w 174"/>
              <a:gd name="T87" fmla="*/ 64 h 144"/>
              <a:gd name="T88" fmla="*/ 48 w 174"/>
              <a:gd name="T89" fmla="*/ 86 h 144"/>
              <a:gd name="T90" fmla="*/ 72 w 174"/>
              <a:gd name="T91" fmla="*/ 82 h 144"/>
              <a:gd name="T92" fmla="*/ 82 w 174"/>
              <a:gd name="T93" fmla="*/ 64 h 144"/>
              <a:gd name="T94" fmla="*/ 88 w 174"/>
              <a:gd name="T95" fmla="*/ 60 h 144"/>
              <a:gd name="T96" fmla="*/ 88 w 174"/>
              <a:gd name="T97" fmla="*/ 5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4" h="144">
                <a:moveTo>
                  <a:pt x="92" y="46"/>
                </a:moveTo>
                <a:lnTo>
                  <a:pt x="92" y="46"/>
                </a:lnTo>
                <a:lnTo>
                  <a:pt x="92" y="48"/>
                </a:lnTo>
                <a:lnTo>
                  <a:pt x="94" y="48"/>
                </a:lnTo>
                <a:lnTo>
                  <a:pt x="94" y="50"/>
                </a:lnTo>
                <a:lnTo>
                  <a:pt x="94" y="50"/>
                </a:lnTo>
                <a:lnTo>
                  <a:pt x="92" y="62"/>
                </a:lnTo>
                <a:lnTo>
                  <a:pt x="92" y="62"/>
                </a:lnTo>
                <a:lnTo>
                  <a:pt x="90" y="66"/>
                </a:lnTo>
                <a:lnTo>
                  <a:pt x="88" y="68"/>
                </a:lnTo>
                <a:lnTo>
                  <a:pt x="88" y="68"/>
                </a:lnTo>
                <a:lnTo>
                  <a:pt x="82" y="78"/>
                </a:lnTo>
                <a:lnTo>
                  <a:pt x="76" y="86"/>
                </a:lnTo>
                <a:lnTo>
                  <a:pt x="76" y="86"/>
                </a:lnTo>
                <a:lnTo>
                  <a:pt x="66" y="92"/>
                </a:lnTo>
                <a:lnTo>
                  <a:pt x="56" y="94"/>
                </a:lnTo>
                <a:lnTo>
                  <a:pt x="56" y="94"/>
                </a:lnTo>
                <a:lnTo>
                  <a:pt x="46" y="92"/>
                </a:lnTo>
                <a:lnTo>
                  <a:pt x="36" y="86"/>
                </a:lnTo>
                <a:lnTo>
                  <a:pt x="36" y="86"/>
                </a:lnTo>
                <a:lnTo>
                  <a:pt x="28" y="78"/>
                </a:lnTo>
                <a:lnTo>
                  <a:pt x="24" y="68"/>
                </a:lnTo>
                <a:lnTo>
                  <a:pt x="24" y="68"/>
                </a:lnTo>
                <a:lnTo>
                  <a:pt x="20" y="66"/>
                </a:lnTo>
                <a:lnTo>
                  <a:pt x="18" y="62"/>
                </a:lnTo>
                <a:lnTo>
                  <a:pt x="18" y="62"/>
                </a:lnTo>
                <a:lnTo>
                  <a:pt x="16" y="56"/>
                </a:lnTo>
                <a:lnTo>
                  <a:pt x="16" y="50"/>
                </a:lnTo>
                <a:lnTo>
                  <a:pt x="16" y="48"/>
                </a:lnTo>
                <a:lnTo>
                  <a:pt x="18" y="48"/>
                </a:lnTo>
                <a:lnTo>
                  <a:pt x="18" y="48"/>
                </a:lnTo>
                <a:lnTo>
                  <a:pt x="18" y="46"/>
                </a:lnTo>
                <a:lnTo>
                  <a:pt x="18" y="46"/>
                </a:lnTo>
                <a:lnTo>
                  <a:pt x="18" y="34"/>
                </a:lnTo>
                <a:lnTo>
                  <a:pt x="18" y="24"/>
                </a:lnTo>
                <a:lnTo>
                  <a:pt x="22" y="16"/>
                </a:lnTo>
                <a:lnTo>
                  <a:pt x="28" y="10"/>
                </a:lnTo>
                <a:lnTo>
                  <a:pt x="28" y="10"/>
                </a:lnTo>
                <a:lnTo>
                  <a:pt x="32" y="6"/>
                </a:lnTo>
                <a:lnTo>
                  <a:pt x="40" y="4"/>
                </a:lnTo>
                <a:lnTo>
                  <a:pt x="54" y="0"/>
                </a:lnTo>
                <a:lnTo>
                  <a:pt x="68" y="2"/>
                </a:lnTo>
                <a:lnTo>
                  <a:pt x="76" y="6"/>
                </a:lnTo>
                <a:lnTo>
                  <a:pt x="82" y="8"/>
                </a:lnTo>
                <a:lnTo>
                  <a:pt x="82" y="8"/>
                </a:lnTo>
                <a:lnTo>
                  <a:pt x="88" y="14"/>
                </a:lnTo>
                <a:lnTo>
                  <a:pt x="90" y="24"/>
                </a:lnTo>
                <a:lnTo>
                  <a:pt x="92" y="34"/>
                </a:lnTo>
                <a:lnTo>
                  <a:pt x="92" y="46"/>
                </a:lnTo>
                <a:lnTo>
                  <a:pt x="92" y="46"/>
                </a:lnTo>
                <a:close/>
                <a:moveTo>
                  <a:pt x="144" y="82"/>
                </a:moveTo>
                <a:lnTo>
                  <a:pt x="144" y="82"/>
                </a:lnTo>
                <a:lnTo>
                  <a:pt x="134" y="88"/>
                </a:lnTo>
                <a:lnTo>
                  <a:pt x="132" y="88"/>
                </a:lnTo>
                <a:lnTo>
                  <a:pt x="132" y="88"/>
                </a:lnTo>
                <a:lnTo>
                  <a:pt x="132" y="88"/>
                </a:lnTo>
                <a:lnTo>
                  <a:pt x="126" y="86"/>
                </a:lnTo>
                <a:lnTo>
                  <a:pt x="122" y="82"/>
                </a:lnTo>
                <a:lnTo>
                  <a:pt x="100" y="82"/>
                </a:lnTo>
                <a:lnTo>
                  <a:pt x="102" y="64"/>
                </a:lnTo>
                <a:lnTo>
                  <a:pt x="102" y="64"/>
                </a:lnTo>
                <a:lnTo>
                  <a:pt x="102" y="64"/>
                </a:lnTo>
                <a:lnTo>
                  <a:pt x="102" y="52"/>
                </a:lnTo>
                <a:lnTo>
                  <a:pt x="106" y="42"/>
                </a:lnTo>
                <a:lnTo>
                  <a:pt x="108" y="34"/>
                </a:lnTo>
                <a:lnTo>
                  <a:pt x="112" y="28"/>
                </a:lnTo>
                <a:lnTo>
                  <a:pt x="112" y="28"/>
                </a:lnTo>
                <a:lnTo>
                  <a:pt x="120" y="24"/>
                </a:lnTo>
                <a:lnTo>
                  <a:pt x="132" y="22"/>
                </a:lnTo>
                <a:lnTo>
                  <a:pt x="142" y="22"/>
                </a:lnTo>
                <a:lnTo>
                  <a:pt x="150" y="26"/>
                </a:lnTo>
                <a:lnTo>
                  <a:pt x="150" y="26"/>
                </a:lnTo>
                <a:lnTo>
                  <a:pt x="154" y="32"/>
                </a:lnTo>
                <a:lnTo>
                  <a:pt x="158" y="42"/>
                </a:lnTo>
                <a:lnTo>
                  <a:pt x="160" y="52"/>
                </a:lnTo>
                <a:lnTo>
                  <a:pt x="162" y="64"/>
                </a:lnTo>
                <a:lnTo>
                  <a:pt x="162" y="64"/>
                </a:lnTo>
                <a:lnTo>
                  <a:pt x="164" y="82"/>
                </a:lnTo>
                <a:lnTo>
                  <a:pt x="144" y="82"/>
                </a:lnTo>
                <a:lnTo>
                  <a:pt x="144" y="82"/>
                </a:lnTo>
                <a:close/>
                <a:moveTo>
                  <a:pt x="112" y="90"/>
                </a:moveTo>
                <a:lnTo>
                  <a:pt x="112" y="90"/>
                </a:lnTo>
                <a:lnTo>
                  <a:pt x="122" y="96"/>
                </a:lnTo>
                <a:lnTo>
                  <a:pt x="132" y="98"/>
                </a:lnTo>
                <a:lnTo>
                  <a:pt x="132" y="98"/>
                </a:lnTo>
                <a:lnTo>
                  <a:pt x="142" y="96"/>
                </a:lnTo>
                <a:lnTo>
                  <a:pt x="150" y="90"/>
                </a:lnTo>
                <a:lnTo>
                  <a:pt x="150" y="90"/>
                </a:lnTo>
                <a:lnTo>
                  <a:pt x="158" y="92"/>
                </a:lnTo>
                <a:lnTo>
                  <a:pt x="164" y="96"/>
                </a:lnTo>
                <a:lnTo>
                  <a:pt x="170" y="106"/>
                </a:lnTo>
                <a:lnTo>
                  <a:pt x="174" y="116"/>
                </a:lnTo>
                <a:lnTo>
                  <a:pt x="174" y="126"/>
                </a:lnTo>
                <a:lnTo>
                  <a:pt x="118" y="126"/>
                </a:lnTo>
                <a:lnTo>
                  <a:pt x="118" y="126"/>
                </a:lnTo>
                <a:lnTo>
                  <a:pt x="114" y="108"/>
                </a:lnTo>
                <a:lnTo>
                  <a:pt x="110" y="100"/>
                </a:lnTo>
                <a:lnTo>
                  <a:pt x="106" y="92"/>
                </a:lnTo>
                <a:lnTo>
                  <a:pt x="106" y="92"/>
                </a:lnTo>
                <a:lnTo>
                  <a:pt x="112" y="90"/>
                </a:lnTo>
                <a:lnTo>
                  <a:pt x="112" y="90"/>
                </a:lnTo>
                <a:close/>
                <a:moveTo>
                  <a:pt x="152" y="66"/>
                </a:moveTo>
                <a:lnTo>
                  <a:pt x="152" y="66"/>
                </a:lnTo>
                <a:lnTo>
                  <a:pt x="150" y="50"/>
                </a:lnTo>
                <a:lnTo>
                  <a:pt x="150" y="50"/>
                </a:lnTo>
                <a:lnTo>
                  <a:pt x="134" y="52"/>
                </a:lnTo>
                <a:lnTo>
                  <a:pt x="124" y="52"/>
                </a:lnTo>
                <a:lnTo>
                  <a:pt x="114" y="50"/>
                </a:lnTo>
                <a:lnTo>
                  <a:pt x="112" y="62"/>
                </a:lnTo>
                <a:lnTo>
                  <a:pt x="112" y="62"/>
                </a:lnTo>
                <a:lnTo>
                  <a:pt x="114" y="64"/>
                </a:lnTo>
                <a:lnTo>
                  <a:pt x="114" y="64"/>
                </a:lnTo>
                <a:lnTo>
                  <a:pt x="116" y="70"/>
                </a:lnTo>
                <a:lnTo>
                  <a:pt x="120" y="76"/>
                </a:lnTo>
                <a:lnTo>
                  <a:pt x="126" y="80"/>
                </a:lnTo>
                <a:lnTo>
                  <a:pt x="132" y="84"/>
                </a:lnTo>
                <a:lnTo>
                  <a:pt x="132" y="84"/>
                </a:lnTo>
                <a:lnTo>
                  <a:pt x="140" y="80"/>
                </a:lnTo>
                <a:lnTo>
                  <a:pt x="144" y="76"/>
                </a:lnTo>
                <a:lnTo>
                  <a:pt x="148" y="72"/>
                </a:lnTo>
                <a:lnTo>
                  <a:pt x="152" y="66"/>
                </a:lnTo>
                <a:lnTo>
                  <a:pt x="152" y="66"/>
                </a:lnTo>
                <a:close/>
                <a:moveTo>
                  <a:pt x="14" y="96"/>
                </a:moveTo>
                <a:lnTo>
                  <a:pt x="14" y="96"/>
                </a:lnTo>
                <a:lnTo>
                  <a:pt x="10" y="100"/>
                </a:lnTo>
                <a:lnTo>
                  <a:pt x="6" y="106"/>
                </a:lnTo>
                <a:lnTo>
                  <a:pt x="2" y="118"/>
                </a:lnTo>
                <a:lnTo>
                  <a:pt x="0" y="132"/>
                </a:lnTo>
                <a:lnTo>
                  <a:pt x="0" y="144"/>
                </a:lnTo>
                <a:lnTo>
                  <a:pt x="0" y="144"/>
                </a:lnTo>
                <a:lnTo>
                  <a:pt x="110" y="144"/>
                </a:lnTo>
                <a:lnTo>
                  <a:pt x="110" y="144"/>
                </a:lnTo>
                <a:lnTo>
                  <a:pt x="110" y="130"/>
                </a:lnTo>
                <a:lnTo>
                  <a:pt x="108" y="118"/>
                </a:lnTo>
                <a:lnTo>
                  <a:pt x="102" y="104"/>
                </a:lnTo>
                <a:lnTo>
                  <a:pt x="96" y="96"/>
                </a:lnTo>
                <a:lnTo>
                  <a:pt x="96" y="96"/>
                </a:lnTo>
                <a:lnTo>
                  <a:pt x="80" y="96"/>
                </a:lnTo>
                <a:lnTo>
                  <a:pt x="80" y="96"/>
                </a:lnTo>
                <a:lnTo>
                  <a:pt x="74" y="100"/>
                </a:lnTo>
                <a:lnTo>
                  <a:pt x="68" y="104"/>
                </a:lnTo>
                <a:lnTo>
                  <a:pt x="62" y="106"/>
                </a:lnTo>
                <a:lnTo>
                  <a:pt x="54" y="106"/>
                </a:lnTo>
                <a:lnTo>
                  <a:pt x="54" y="106"/>
                </a:lnTo>
                <a:lnTo>
                  <a:pt x="48" y="106"/>
                </a:lnTo>
                <a:lnTo>
                  <a:pt x="42" y="104"/>
                </a:lnTo>
                <a:lnTo>
                  <a:pt x="36" y="100"/>
                </a:lnTo>
                <a:lnTo>
                  <a:pt x="30" y="96"/>
                </a:lnTo>
                <a:lnTo>
                  <a:pt x="30" y="96"/>
                </a:lnTo>
                <a:lnTo>
                  <a:pt x="14" y="96"/>
                </a:lnTo>
                <a:lnTo>
                  <a:pt x="14" y="96"/>
                </a:lnTo>
                <a:close/>
                <a:moveTo>
                  <a:pt x="88" y="50"/>
                </a:moveTo>
                <a:lnTo>
                  <a:pt x="88" y="50"/>
                </a:lnTo>
                <a:lnTo>
                  <a:pt x="82" y="52"/>
                </a:lnTo>
                <a:lnTo>
                  <a:pt x="82" y="52"/>
                </a:lnTo>
                <a:lnTo>
                  <a:pt x="80" y="44"/>
                </a:lnTo>
                <a:lnTo>
                  <a:pt x="80" y="44"/>
                </a:lnTo>
                <a:lnTo>
                  <a:pt x="70" y="46"/>
                </a:lnTo>
                <a:lnTo>
                  <a:pt x="60" y="46"/>
                </a:lnTo>
                <a:lnTo>
                  <a:pt x="48" y="46"/>
                </a:lnTo>
                <a:lnTo>
                  <a:pt x="36" y="42"/>
                </a:lnTo>
                <a:lnTo>
                  <a:pt x="36" y="42"/>
                </a:lnTo>
                <a:lnTo>
                  <a:pt x="30" y="52"/>
                </a:lnTo>
                <a:lnTo>
                  <a:pt x="30" y="52"/>
                </a:lnTo>
                <a:lnTo>
                  <a:pt x="24" y="50"/>
                </a:lnTo>
                <a:lnTo>
                  <a:pt x="24" y="50"/>
                </a:lnTo>
                <a:lnTo>
                  <a:pt x="24" y="52"/>
                </a:lnTo>
                <a:lnTo>
                  <a:pt x="24" y="52"/>
                </a:lnTo>
                <a:lnTo>
                  <a:pt x="22" y="52"/>
                </a:lnTo>
                <a:lnTo>
                  <a:pt x="22" y="52"/>
                </a:lnTo>
                <a:lnTo>
                  <a:pt x="24" y="60"/>
                </a:lnTo>
                <a:lnTo>
                  <a:pt x="24" y="60"/>
                </a:lnTo>
                <a:lnTo>
                  <a:pt x="28" y="62"/>
                </a:lnTo>
                <a:lnTo>
                  <a:pt x="28" y="64"/>
                </a:lnTo>
                <a:lnTo>
                  <a:pt x="30" y="64"/>
                </a:lnTo>
                <a:lnTo>
                  <a:pt x="30" y="64"/>
                </a:lnTo>
                <a:lnTo>
                  <a:pt x="34" y="74"/>
                </a:lnTo>
                <a:lnTo>
                  <a:pt x="40" y="82"/>
                </a:lnTo>
                <a:lnTo>
                  <a:pt x="40" y="82"/>
                </a:lnTo>
                <a:lnTo>
                  <a:pt x="48" y="86"/>
                </a:lnTo>
                <a:lnTo>
                  <a:pt x="56" y="88"/>
                </a:lnTo>
                <a:lnTo>
                  <a:pt x="56" y="88"/>
                </a:lnTo>
                <a:lnTo>
                  <a:pt x="64" y="86"/>
                </a:lnTo>
                <a:lnTo>
                  <a:pt x="72" y="82"/>
                </a:lnTo>
                <a:lnTo>
                  <a:pt x="72" y="82"/>
                </a:lnTo>
                <a:lnTo>
                  <a:pt x="78" y="74"/>
                </a:lnTo>
                <a:lnTo>
                  <a:pt x="82" y="64"/>
                </a:lnTo>
                <a:lnTo>
                  <a:pt x="82" y="64"/>
                </a:lnTo>
                <a:lnTo>
                  <a:pt x="84" y="62"/>
                </a:lnTo>
                <a:lnTo>
                  <a:pt x="84" y="62"/>
                </a:lnTo>
                <a:lnTo>
                  <a:pt x="88" y="60"/>
                </a:lnTo>
                <a:lnTo>
                  <a:pt x="88" y="60"/>
                </a:lnTo>
                <a:lnTo>
                  <a:pt x="88" y="52"/>
                </a:lnTo>
                <a:lnTo>
                  <a:pt x="88" y="52"/>
                </a:lnTo>
                <a:lnTo>
                  <a:pt x="88" y="52"/>
                </a:lnTo>
                <a:lnTo>
                  <a:pt x="88" y="5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253"/>
          <p:cNvSpPr>
            <a:spLocks noEditPoints="1"/>
          </p:cNvSpPr>
          <p:nvPr/>
        </p:nvSpPr>
        <p:spPr bwMode="auto">
          <a:xfrm>
            <a:off x="10110465" y="2676034"/>
            <a:ext cx="733711" cy="882435"/>
          </a:xfrm>
          <a:custGeom>
            <a:avLst/>
            <a:gdLst>
              <a:gd name="T0" fmla="*/ 118 w 148"/>
              <a:gd name="T1" fmla="*/ 50 h 178"/>
              <a:gd name="T2" fmla="*/ 120 w 148"/>
              <a:gd name="T3" fmla="*/ 54 h 178"/>
              <a:gd name="T4" fmla="*/ 118 w 148"/>
              <a:gd name="T5" fmla="*/ 68 h 178"/>
              <a:gd name="T6" fmla="*/ 112 w 148"/>
              <a:gd name="T7" fmla="*/ 74 h 178"/>
              <a:gd name="T8" fmla="*/ 106 w 148"/>
              <a:gd name="T9" fmla="*/ 92 h 178"/>
              <a:gd name="T10" fmla="*/ 90 w 148"/>
              <a:gd name="T11" fmla="*/ 106 h 178"/>
              <a:gd name="T12" fmla="*/ 72 w 148"/>
              <a:gd name="T13" fmla="*/ 106 h 178"/>
              <a:gd name="T14" fmla="*/ 56 w 148"/>
              <a:gd name="T15" fmla="*/ 104 h 178"/>
              <a:gd name="T16" fmla="*/ 42 w 148"/>
              <a:gd name="T17" fmla="*/ 92 h 178"/>
              <a:gd name="T18" fmla="*/ 32 w 148"/>
              <a:gd name="T19" fmla="*/ 72 h 178"/>
              <a:gd name="T20" fmla="*/ 28 w 148"/>
              <a:gd name="T21" fmla="*/ 62 h 178"/>
              <a:gd name="T22" fmla="*/ 30 w 148"/>
              <a:gd name="T23" fmla="*/ 50 h 178"/>
              <a:gd name="T24" fmla="*/ 32 w 148"/>
              <a:gd name="T25" fmla="*/ 50 h 178"/>
              <a:gd name="T26" fmla="*/ 34 w 148"/>
              <a:gd name="T27" fmla="*/ 16 h 178"/>
              <a:gd name="T28" fmla="*/ 46 w 148"/>
              <a:gd name="T29" fmla="*/ 4 h 178"/>
              <a:gd name="T30" fmla="*/ 74 w 148"/>
              <a:gd name="T31" fmla="*/ 0 h 178"/>
              <a:gd name="T32" fmla="*/ 102 w 148"/>
              <a:gd name="T33" fmla="*/ 4 h 178"/>
              <a:gd name="T34" fmla="*/ 116 w 148"/>
              <a:gd name="T35" fmla="*/ 16 h 178"/>
              <a:gd name="T36" fmla="*/ 118 w 148"/>
              <a:gd name="T37" fmla="*/ 50 h 178"/>
              <a:gd name="T38" fmla="*/ 84 w 148"/>
              <a:gd name="T39" fmla="*/ 120 h 178"/>
              <a:gd name="T40" fmla="*/ 102 w 148"/>
              <a:gd name="T41" fmla="*/ 114 h 178"/>
              <a:gd name="T42" fmla="*/ 134 w 148"/>
              <a:gd name="T43" fmla="*/ 120 h 178"/>
              <a:gd name="T44" fmla="*/ 148 w 148"/>
              <a:gd name="T45" fmla="*/ 160 h 178"/>
              <a:gd name="T46" fmla="*/ 0 w 148"/>
              <a:gd name="T47" fmla="*/ 178 h 178"/>
              <a:gd name="T48" fmla="*/ 4 w 148"/>
              <a:gd name="T49" fmla="*/ 146 h 178"/>
              <a:gd name="T50" fmla="*/ 22 w 148"/>
              <a:gd name="T51" fmla="*/ 114 h 178"/>
              <a:gd name="T52" fmla="*/ 72 w 148"/>
              <a:gd name="T53" fmla="*/ 124 h 178"/>
              <a:gd name="T54" fmla="*/ 70 w 148"/>
              <a:gd name="T55" fmla="*/ 114 h 178"/>
              <a:gd name="T56" fmla="*/ 102 w 148"/>
              <a:gd name="T57" fmla="*/ 42 h 178"/>
              <a:gd name="T58" fmla="*/ 84 w 148"/>
              <a:gd name="T59" fmla="*/ 44 h 178"/>
              <a:gd name="T60" fmla="*/ 64 w 148"/>
              <a:gd name="T61" fmla="*/ 38 h 178"/>
              <a:gd name="T62" fmla="*/ 50 w 148"/>
              <a:gd name="T63" fmla="*/ 40 h 178"/>
              <a:gd name="T64" fmla="*/ 42 w 148"/>
              <a:gd name="T65" fmla="*/ 52 h 178"/>
              <a:gd name="T66" fmla="*/ 38 w 148"/>
              <a:gd name="T67" fmla="*/ 54 h 178"/>
              <a:gd name="T68" fmla="*/ 36 w 148"/>
              <a:gd name="T69" fmla="*/ 56 h 178"/>
              <a:gd name="T70" fmla="*/ 38 w 148"/>
              <a:gd name="T71" fmla="*/ 64 h 178"/>
              <a:gd name="T72" fmla="*/ 42 w 148"/>
              <a:gd name="T73" fmla="*/ 70 h 178"/>
              <a:gd name="T74" fmla="*/ 46 w 148"/>
              <a:gd name="T75" fmla="*/ 80 h 178"/>
              <a:gd name="T76" fmla="*/ 54 w 148"/>
              <a:gd name="T77" fmla="*/ 94 h 178"/>
              <a:gd name="T78" fmla="*/ 72 w 148"/>
              <a:gd name="T79" fmla="*/ 100 h 178"/>
              <a:gd name="T80" fmla="*/ 88 w 148"/>
              <a:gd name="T81" fmla="*/ 98 h 178"/>
              <a:gd name="T82" fmla="*/ 98 w 148"/>
              <a:gd name="T83" fmla="*/ 88 h 178"/>
              <a:gd name="T84" fmla="*/ 106 w 148"/>
              <a:gd name="T85" fmla="*/ 70 h 178"/>
              <a:gd name="T86" fmla="*/ 112 w 148"/>
              <a:gd name="T87" fmla="*/ 64 h 178"/>
              <a:gd name="T88" fmla="*/ 112 w 148"/>
              <a:gd name="T89" fmla="*/ 56 h 178"/>
              <a:gd name="T90" fmla="*/ 110 w 148"/>
              <a:gd name="T91" fmla="*/ 54 h 178"/>
              <a:gd name="T92" fmla="*/ 106 w 148"/>
              <a:gd name="T93" fmla="*/ 52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8" h="178">
                <a:moveTo>
                  <a:pt x="118" y="50"/>
                </a:moveTo>
                <a:lnTo>
                  <a:pt x="118" y="50"/>
                </a:lnTo>
                <a:lnTo>
                  <a:pt x="118" y="50"/>
                </a:lnTo>
                <a:lnTo>
                  <a:pt x="120" y="52"/>
                </a:lnTo>
                <a:lnTo>
                  <a:pt x="120" y="54"/>
                </a:lnTo>
                <a:lnTo>
                  <a:pt x="120" y="54"/>
                </a:lnTo>
                <a:lnTo>
                  <a:pt x="120" y="60"/>
                </a:lnTo>
                <a:lnTo>
                  <a:pt x="118" y="68"/>
                </a:lnTo>
                <a:lnTo>
                  <a:pt x="118" y="68"/>
                </a:lnTo>
                <a:lnTo>
                  <a:pt x="116" y="72"/>
                </a:lnTo>
                <a:lnTo>
                  <a:pt x="112" y="74"/>
                </a:lnTo>
                <a:lnTo>
                  <a:pt x="112" y="74"/>
                </a:lnTo>
                <a:lnTo>
                  <a:pt x="110" y="84"/>
                </a:lnTo>
                <a:lnTo>
                  <a:pt x="106" y="92"/>
                </a:lnTo>
                <a:lnTo>
                  <a:pt x="106" y="92"/>
                </a:lnTo>
                <a:lnTo>
                  <a:pt x="98" y="100"/>
                </a:lnTo>
                <a:lnTo>
                  <a:pt x="90" y="106"/>
                </a:lnTo>
                <a:lnTo>
                  <a:pt x="90" y="106"/>
                </a:lnTo>
                <a:lnTo>
                  <a:pt x="84" y="106"/>
                </a:lnTo>
                <a:lnTo>
                  <a:pt x="72" y="106"/>
                </a:lnTo>
                <a:lnTo>
                  <a:pt x="72" y="106"/>
                </a:lnTo>
                <a:lnTo>
                  <a:pt x="62" y="106"/>
                </a:lnTo>
                <a:lnTo>
                  <a:pt x="56" y="104"/>
                </a:lnTo>
                <a:lnTo>
                  <a:pt x="56" y="104"/>
                </a:lnTo>
                <a:lnTo>
                  <a:pt x="48" y="100"/>
                </a:lnTo>
                <a:lnTo>
                  <a:pt x="42" y="92"/>
                </a:lnTo>
                <a:lnTo>
                  <a:pt x="42" y="92"/>
                </a:lnTo>
                <a:lnTo>
                  <a:pt x="36" y="74"/>
                </a:lnTo>
                <a:lnTo>
                  <a:pt x="36" y="74"/>
                </a:lnTo>
                <a:lnTo>
                  <a:pt x="32" y="72"/>
                </a:lnTo>
                <a:lnTo>
                  <a:pt x="30" y="68"/>
                </a:lnTo>
                <a:lnTo>
                  <a:pt x="30" y="68"/>
                </a:lnTo>
                <a:lnTo>
                  <a:pt x="28" y="62"/>
                </a:lnTo>
                <a:lnTo>
                  <a:pt x="28" y="54"/>
                </a:lnTo>
                <a:lnTo>
                  <a:pt x="28" y="52"/>
                </a:lnTo>
                <a:lnTo>
                  <a:pt x="30" y="50"/>
                </a:lnTo>
                <a:lnTo>
                  <a:pt x="30" y="50"/>
                </a:lnTo>
                <a:lnTo>
                  <a:pt x="32" y="50"/>
                </a:lnTo>
                <a:lnTo>
                  <a:pt x="32" y="50"/>
                </a:lnTo>
                <a:lnTo>
                  <a:pt x="30" y="34"/>
                </a:lnTo>
                <a:lnTo>
                  <a:pt x="30" y="24"/>
                </a:lnTo>
                <a:lnTo>
                  <a:pt x="34" y="16"/>
                </a:lnTo>
                <a:lnTo>
                  <a:pt x="38" y="10"/>
                </a:lnTo>
                <a:lnTo>
                  <a:pt x="38" y="10"/>
                </a:lnTo>
                <a:lnTo>
                  <a:pt x="46" y="4"/>
                </a:lnTo>
                <a:lnTo>
                  <a:pt x="54" y="2"/>
                </a:lnTo>
                <a:lnTo>
                  <a:pt x="64" y="0"/>
                </a:lnTo>
                <a:lnTo>
                  <a:pt x="74" y="0"/>
                </a:lnTo>
                <a:lnTo>
                  <a:pt x="84" y="0"/>
                </a:lnTo>
                <a:lnTo>
                  <a:pt x="92" y="2"/>
                </a:lnTo>
                <a:lnTo>
                  <a:pt x="102" y="4"/>
                </a:lnTo>
                <a:lnTo>
                  <a:pt x="108" y="8"/>
                </a:lnTo>
                <a:lnTo>
                  <a:pt x="108" y="8"/>
                </a:lnTo>
                <a:lnTo>
                  <a:pt x="116" y="16"/>
                </a:lnTo>
                <a:lnTo>
                  <a:pt x="118" y="26"/>
                </a:lnTo>
                <a:lnTo>
                  <a:pt x="118" y="36"/>
                </a:lnTo>
                <a:lnTo>
                  <a:pt x="118" y="50"/>
                </a:lnTo>
                <a:lnTo>
                  <a:pt x="118" y="50"/>
                </a:lnTo>
                <a:close/>
                <a:moveTo>
                  <a:pt x="82" y="114"/>
                </a:moveTo>
                <a:lnTo>
                  <a:pt x="84" y="120"/>
                </a:lnTo>
                <a:lnTo>
                  <a:pt x="80" y="124"/>
                </a:lnTo>
                <a:lnTo>
                  <a:pt x="84" y="152"/>
                </a:lnTo>
                <a:lnTo>
                  <a:pt x="102" y="114"/>
                </a:lnTo>
                <a:lnTo>
                  <a:pt x="128" y="114"/>
                </a:lnTo>
                <a:lnTo>
                  <a:pt x="128" y="114"/>
                </a:lnTo>
                <a:lnTo>
                  <a:pt x="134" y="120"/>
                </a:lnTo>
                <a:lnTo>
                  <a:pt x="138" y="126"/>
                </a:lnTo>
                <a:lnTo>
                  <a:pt x="144" y="144"/>
                </a:lnTo>
                <a:lnTo>
                  <a:pt x="148" y="160"/>
                </a:lnTo>
                <a:lnTo>
                  <a:pt x="148" y="178"/>
                </a:lnTo>
                <a:lnTo>
                  <a:pt x="148" y="178"/>
                </a:lnTo>
                <a:lnTo>
                  <a:pt x="0" y="178"/>
                </a:lnTo>
                <a:lnTo>
                  <a:pt x="0" y="178"/>
                </a:lnTo>
                <a:lnTo>
                  <a:pt x="2" y="162"/>
                </a:lnTo>
                <a:lnTo>
                  <a:pt x="4" y="146"/>
                </a:lnTo>
                <a:lnTo>
                  <a:pt x="10" y="128"/>
                </a:lnTo>
                <a:lnTo>
                  <a:pt x="16" y="122"/>
                </a:lnTo>
                <a:lnTo>
                  <a:pt x="22" y="114"/>
                </a:lnTo>
                <a:lnTo>
                  <a:pt x="46" y="116"/>
                </a:lnTo>
                <a:lnTo>
                  <a:pt x="68" y="152"/>
                </a:lnTo>
                <a:lnTo>
                  <a:pt x="72" y="124"/>
                </a:lnTo>
                <a:lnTo>
                  <a:pt x="70" y="120"/>
                </a:lnTo>
                <a:lnTo>
                  <a:pt x="70" y="114"/>
                </a:lnTo>
                <a:lnTo>
                  <a:pt x="70" y="114"/>
                </a:lnTo>
                <a:lnTo>
                  <a:pt x="82" y="114"/>
                </a:lnTo>
                <a:lnTo>
                  <a:pt x="82" y="114"/>
                </a:lnTo>
                <a:close/>
                <a:moveTo>
                  <a:pt x="102" y="42"/>
                </a:moveTo>
                <a:lnTo>
                  <a:pt x="102" y="42"/>
                </a:lnTo>
                <a:lnTo>
                  <a:pt x="94" y="42"/>
                </a:lnTo>
                <a:lnTo>
                  <a:pt x="84" y="44"/>
                </a:lnTo>
                <a:lnTo>
                  <a:pt x="74" y="42"/>
                </a:lnTo>
                <a:lnTo>
                  <a:pt x="64" y="38"/>
                </a:lnTo>
                <a:lnTo>
                  <a:pt x="64" y="38"/>
                </a:lnTo>
                <a:lnTo>
                  <a:pt x="60" y="38"/>
                </a:lnTo>
                <a:lnTo>
                  <a:pt x="56" y="38"/>
                </a:lnTo>
                <a:lnTo>
                  <a:pt x="50" y="40"/>
                </a:lnTo>
                <a:lnTo>
                  <a:pt x="46" y="40"/>
                </a:lnTo>
                <a:lnTo>
                  <a:pt x="46" y="40"/>
                </a:lnTo>
                <a:lnTo>
                  <a:pt x="42" y="52"/>
                </a:lnTo>
                <a:lnTo>
                  <a:pt x="42" y="56"/>
                </a:lnTo>
                <a:lnTo>
                  <a:pt x="38" y="54"/>
                </a:lnTo>
                <a:lnTo>
                  <a:pt x="38" y="54"/>
                </a:lnTo>
                <a:lnTo>
                  <a:pt x="36" y="56"/>
                </a:lnTo>
                <a:lnTo>
                  <a:pt x="36" y="56"/>
                </a:lnTo>
                <a:lnTo>
                  <a:pt x="36" y="56"/>
                </a:lnTo>
                <a:lnTo>
                  <a:pt x="36" y="56"/>
                </a:lnTo>
                <a:lnTo>
                  <a:pt x="38" y="64"/>
                </a:lnTo>
                <a:lnTo>
                  <a:pt x="38" y="64"/>
                </a:lnTo>
                <a:lnTo>
                  <a:pt x="38" y="68"/>
                </a:lnTo>
                <a:lnTo>
                  <a:pt x="40" y="68"/>
                </a:lnTo>
                <a:lnTo>
                  <a:pt x="42" y="70"/>
                </a:lnTo>
                <a:lnTo>
                  <a:pt x="44" y="72"/>
                </a:lnTo>
                <a:lnTo>
                  <a:pt x="44" y="72"/>
                </a:lnTo>
                <a:lnTo>
                  <a:pt x="46" y="80"/>
                </a:lnTo>
                <a:lnTo>
                  <a:pt x="50" y="88"/>
                </a:lnTo>
                <a:lnTo>
                  <a:pt x="50" y="88"/>
                </a:lnTo>
                <a:lnTo>
                  <a:pt x="54" y="94"/>
                </a:lnTo>
                <a:lnTo>
                  <a:pt x="60" y="98"/>
                </a:lnTo>
                <a:lnTo>
                  <a:pt x="60" y="98"/>
                </a:lnTo>
                <a:lnTo>
                  <a:pt x="72" y="100"/>
                </a:lnTo>
                <a:lnTo>
                  <a:pt x="72" y="100"/>
                </a:lnTo>
                <a:lnTo>
                  <a:pt x="88" y="98"/>
                </a:lnTo>
                <a:lnTo>
                  <a:pt x="88" y="98"/>
                </a:lnTo>
                <a:lnTo>
                  <a:pt x="94" y="94"/>
                </a:lnTo>
                <a:lnTo>
                  <a:pt x="98" y="88"/>
                </a:lnTo>
                <a:lnTo>
                  <a:pt x="98" y="88"/>
                </a:lnTo>
                <a:lnTo>
                  <a:pt x="102" y="80"/>
                </a:lnTo>
                <a:lnTo>
                  <a:pt x="106" y="70"/>
                </a:lnTo>
                <a:lnTo>
                  <a:pt x="106" y="70"/>
                </a:lnTo>
                <a:lnTo>
                  <a:pt x="108" y="68"/>
                </a:lnTo>
                <a:lnTo>
                  <a:pt x="108" y="68"/>
                </a:lnTo>
                <a:lnTo>
                  <a:pt x="112" y="64"/>
                </a:lnTo>
                <a:lnTo>
                  <a:pt x="112" y="64"/>
                </a:lnTo>
                <a:lnTo>
                  <a:pt x="112" y="56"/>
                </a:lnTo>
                <a:lnTo>
                  <a:pt x="112" y="56"/>
                </a:lnTo>
                <a:lnTo>
                  <a:pt x="112" y="56"/>
                </a:lnTo>
                <a:lnTo>
                  <a:pt x="112" y="56"/>
                </a:lnTo>
                <a:lnTo>
                  <a:pt x="110" y="54"/>
                </a:lnTo>
                <a:lnTo>
                  <a:pt x="106" y="56"/>
                </a:lnTo>
                <a:lnTo>
                  <a:pt x="106" y="52"/>
                </a:lnTo>
                <a:lnTo>
                  <a:pt x="106" y="52"/>
                </a:lnTo>
                <a:lnTo>
                  <a:pt x="102" y="42"/>
                </a:lnTo>
                <a:lnTo>
                  <a:pt x="102" y="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254"/>
          <p:cNvSpPr>
            <a:spLocks noEditPoints="1"/>
          </p:cNvSpPr>
          <p:nvPr/>
        </p:nvSpPr>
        <p:spPr bwMode="auto">
          <a:xfrm>
            <a:off x="9019815" y="2646288"/>
            <a:ext cx="941925" cy="902266"/>
          </a:xfrm>
          <a:custGeom>
            <a:avLst/>
            <a:gdLst>
              <a:gd name="T0" fmla="*/ 68 w 190"/>
              <a:gd name="T1" fmla="*/ 172 h 182"/>
              <a:gd name="T2" fmla="*/ 62 w 190"/>
              <a:gd name="T3" fmla="*/ 124 h 182"/>
              <a:gd name="T4" fmla="*/ 178 w 190"/>
              <a:gd name="T5" fmla="*/ 0 h 182"/>
              <a:gd name="T6" fmla="*/ 190 w 190"/>
              <a:gd name="T7" fmla="*/ 14 h 182"/>
              <a:gd name="T8" fmla="*/ 186 w 190"/>
              <a:gd name="T9" fmla="*/ 92 h 182"/>
              <a:gd name="T10" fmla="*/ 128 w 190"/>
              <a:gd name="T11" fmla="*/ 96 h 182"/>
              <a:gd name="T12" fmla="*/ 114 w 190"/>
              <a:gd name="T13" fmla="*/ 98 h 182"/>
              <a:gd name="T14" fmla="*/ 178 w 190"/>
              <a:gd name="T15" fmla="*/ 90 h 182"/>
              <a:gd name="T16" fmla="*/ 184 w 190"/>
              <a:gd name="T17" fmla="*/ 84 h 182"/>
              <a:gd name="T18" fmla="*/ 178 w 190"/>
              <a:gd name="T19" fmla="*/ 8 h 182"/>
              <a:gd name="T20" fmla="*/ 60 w 190"/>
              <a:gd name="T21" fmla="*/ 14 h 182"/>
              <a:gd name="T22" fmla="*/ 54 w 190"/>
              <a:gd name="T23" fmla="*/ 8 h 182"/>
              <a:gd name="T24" fmla="*/ 66 w 190"/>
              <a:gd name="T25" fmla="*/ 0 h 182"/>
              <a:gd name="T26" fmla="*/ 172 w 190"/>
              <a:gd name="T27" fmla="*/ 54 h 182"/>
              <a:gd name="T28" fmla="*/ 142 w 190"/>
              <a:gd name="T29" fmla="*/ 58 h 182"/>
              <a:gd name="T30" fmla="*/ 158 w 190"/>
              <a:gd name="T31" fmla="*/ 42 h 182"/>
              <a:gd name="T32" fmla="*/ 148 w 190"/>
              <a:gd name="T33" fmla="*/ 38 h 182"/>
              <a:gd name="T34" fmla="*/ 148 w 190"/>
              <a:gd name="T35" fmla="*/ 38 h 182"/>
              <a:gd name="T36" fmla="*/ 132 w 190"/>
              <a:gd name="T37" fmla="*/ 38 h 182"/>
              <a:gd name="T38" fmla="*/ 128 w 190"/>
              <a:gd name="T39" fmla="*/ 38 h 182"/>
              <a:gd name="T40" fmla="*/ 172 w 190"/>
              <a:gd name="T41" fmla="*/ 28 h 182"/>
              <a:gd name="T42" fmla="*/ 104 w 190"/>
              <a:gd name="T43" fmla="*/ 64 h 182"/>
              <a:gd name="T44" fmla="*/ 90 w 190"/>
              <a:gd name="T45" fmla="*/ 24 h 182"/>
              <a:gd name="T46" fmla="*/ 44 w 190"/>
              <a:gd name="T47" fmla="*/ 24 h 182"/>
              <a:gd name="T48" fmla="*/ 28 w 190"/>
              <a:gd name="T49" fmla="*/ 54 h 182"/>
              <a:gd name="T50" fmla="*/ 26 w 190"/>
              <a:gd name="T51" fmla="*/ 68 h 182"/>
              <a:gd name="T52" fmla="*/ 30 w 190"/>
              <a:gd name="T53" fmla="*/ 84 h 182"/>
              <a:gd name="T54" fmla="*/ 46 w 190"/>
              <a:gd name="T55" fmla="*/ 110 h 182"/>
              <a:gd name="T56" fmla="*/ 68 w 190"/>
              <a:gd name="T57" fmla="*/ 120 h 182"/>
              <a:gd name="T58" fmla="*/ 100 w 190"/>
              <a:gd name="T59" fmla="*/ 86 h 182"/>
              <a:gd name="T60" fmla="*/ 106 w 190"/>
              <a:gd name="T61" fmla="*/ 74 h 182"/>
              <a:gd name="T62" fmla="*/ 104 w 190"/>
              <a:gd name="T63" fmla="*/ 64 h 182"/>
              <a:gd name="T64" fmla="*/ 36 w 190"/>
              <a:gd name="T65" fmla="*/ 78 h 182"/>
              <a:gd name="T66" fmla="*/ 46 w 190"/>
              <a:gd name="T67" fmla="*/ 96 h 182"/>
              <a:gd name="T68" fmla="*/ 68 w 190"/>
              <a:gd name="T69" fmla="*/ 112 h 182"/>
              <a:gd name="T70" fmla="*/ 94 w 190"/>
              <a:gd name="T71" fmla="*/ 84 h 182"/>
              <a:gd name="T72" fmla="*/ 98 w 190"/>
              <a:gd name="T73" fmla="*/ 78 h 182"/>
              <a:gd name="T74" fmla="*/ 94 w 190"/>
              <a:gd name="T75" fmla="*/ 70 h 182"/>
              <a:gd name="T76" fmla="*/ 88 w 190"/>
              <a:gd name="T77" fmla="*/ 60 h 182"/>
              <a:gd name="T78" fmla="*/ 76 w 190"/>
              <a:gd name="T79" fmla="*/ 62 h 182"/>
              <a:gd name="T80" fmla="*/ 68 w 190"/>
              <a:gd name="T81" fmla="*/ 62 h 182"/>
              <a:gd name="T82" fmla="*/ 42 w 190"/>
              <a:gd name="T83" fmla="*/ 62 h 182"/>
              <a:gd name="T84" fmla="*/ 40 w 190"/>
              <a:gd name="T85" fmla="*/ 70 h 182"/>
              <a:gd name="T86" fmla="*/ 22 w 190"/>
              <a:gd name="T87" fmla="*/ 120 h 182"/>
              <a:gd name="T88" fmla="*/ 10 w 190"/>
              <a:gd name="T89" fmla="*/ 134 h 182"/>
              <a:gd name="T90" fmla="*/ 0 w 190"/>
              <a:gd name="T91" fmla="*/ 182 h 182"/>
              <a:gd name="T92" fmla="*/ 136 w 190"/>
              <a:gd name="T93" fmla="*/ 178 h 182"/>
              <a:gd name="T94" fmla="*/ 116 w 190"/>
              <a:gd name="T95" fmla="*/ 120 h 182"/>
              <a:gd name="T96" fmla="*/ 112 w 190"/>
              <a:gd name="T97" fmla="*/ 128 h 182"/>
              <a:gd name="T98" fmla="*/ 126 w 190"/>
              <a:gd name="T99" fmla="*/ 162 h 182"/>
              <a:gd name="T100" fmla="*/ 8 w 190"/>
              <a:gd name="T101" fmla="*/ 162 h 182"/>
              <a:gd name="T102" fmla="*/ 40 w 190"/>
              <a:gd name="T103" fmla="*/ 128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0" h="182">
                <a:moveTo>
                  <a:pt x="74" y="124"/>
                </a:moveTo>
                <a:lnTo>
                  <a:pt x="74" y="128"/>
                </a:lnTo>
                <a:lnTo>
                  <a:pt x="72" y="132"/>
                </a:lnTo>
                <a:lnTo>
                  <a:pt x="80" y="168"/>
                </a:lnTo>
                <a:lnTo>
                  <a:pt x="68" y="172"/>
                </a:lnTo>
                <a:lnTo>
                  <a:pt x="58" y="168"/>
                </a:lnTo>
                <a:lnTo>
                  <a:pt x="66" y="132"/>
                </a:lnTo>
                <a:lnTo>
                  <a:pt x="62" y="128"/>
                </a:lnTo>
                <a:lnTo>
                  <a:pt x="62" y="124"/>
                </a:lnTo>
                <a:lnTo>
                  <a:pt x="62" y="124"/>
                </a:lnTo>
                <a:lnTo>
                  <a:pt x="74" y="124"/>
                </a:lnTo>
                <a:lnTo>
                  <a:pt x="74" y="124"/>
                </a:lnTo>
                <a:close/>
                <a:moveTo>
                  <a:pt x="66" y="0"/>
                </a:moveTo>
                <a:lnTo>
                  <a:pt x="178" y="0"/>
                </a:lnTo>
                <a:lnTo>
                  <a:pt x="178" y="0"/>
                </a:lnTo>
                <a:lnTo>
                  <a:pt x="182" y="2"/>
                </a:lnTo>
                <a:lnTo>
                  <a:pt x="186" y="4"/>
                </a:lnTo>
                <a:lnTo>
                  <a:pt x="186" y="4"/>
                </a:lnTo>
                <a:lnTo>
                  <a:pt x="190" y="8"/>
                </a:lnTo>
                <a:lnTo>
                  <a:pt x="190" y="14"/>
                </a:lnTo>
                <a:lnTo>
                  <a:pt x="190" y="84"/>
                </a:lnTo>
                <a:lnTo>
                  <a:pt x="190" y="84"/>
                </a:lnTo>
                <a:lnTo>
                  <a:pt x="190" y="88"/>
                </a:lnTo>
                <a:lnTo>
                  <a:pt x="186" y="92"/>
                </a:lnTo>
                <a:lnTo>
                  <a:pt x="186" y="92"/>
                </a:lnTo>
                <a:lnTo>
                  <a:pt x="186" y="92"/>
                </a:lnTo>
                <a:lnTo>
                  <a:pt x="186" y="92"/>
                </a:lnTo>
                <a:lnTo>
                  <a:pt x="182" y="94"/>
                </a:lnTo>
                <a:lnTo>
                  <a:pt x="178" y="96"/>
                </a:lnTo>
                <a:lnTo>
                  <a:pt x="128" y="96"/>
                </a:lnTo>
                <a:lnTo>
                  <a:pt x="112" y="110"/>
                </a:lnTo>
                <a:lnTo>
                  <a:pt x="104" y="114"/>
                </a:lnTo>
                <a:lnTo>
                  <a:pt x="106" y="106"/>
                </a:lnTo>
                <a:lnTo>
                  <a:pt x="108" y="98"/>
                </a:lnTo>
                <a:lnTo>
                  <a:pt x="114" y="98"/>
                </a:lnTo>
                <a:lnTo>
                  <a:pt x="114" y="100"/>
                </a:lnTo>
                <a:lnTo>
                  <a:pt x="142" y="78"/>
                </a:lnTo>
                <a:lnTo>
                  <a:pt x="146" y="82"/>
                </a:lnTo>
                <a:lnTo>
                  <a:pt x="136" y="90"/>
                </a:lnTo>
                <a:lnTo>
                  <a:pt x="178" y="90"/>
                </a:lnTo>
                <a:lnTo>
                  <a:pt x="178" y="90"/>
                </a:lnTo>
                <a:lnTo>
                  <a:pt x="182" y="88"/>
                </a:lnTo>
                <a:lnTo>
                  <a:pt x="182" y="88"/>
                </a:lnTo>
                <a:lnTo>
                  <a:pt x="182" y="88"/>
                </a:lnTo>
                <a:lnTo>
                  <a:pt x="184" y="84"/>
                </a:lnTo>
                <a:lnTo>
                  <a:pt x="184" y="14"/>
                </a:lnTo>
                <a:lnTo>
                  <a:pt x="184" y="14"/>
                </a:lnTo>
                <a:lnTo>
                  <a:pt x="182" y="10"/>
                </a:lnTo>
                <a:lnTo>
                  <a:pt x="182" y="10"/>
                </a:lnTo>
                <a:lnTo>
                  <a:pt x="178" y="8"/>
                </a:lnTo>
                <a:lnTo>
                  <a:pt x="66" y="8"/>
                </a:lnTo>
                <a:lnTo>
                  <a:pt x="66" y="8"/>
                </a:lnTo>
                <a:lnTo>
                  <a:pt x="62" y="10"/>
                </a:lnTo>
                <a:lnTo>
                  <a:pt x="62" y="10"/>
                </a:lnTo>
                <a:lnTo>
                  <a:pt x="60" y="14"/>
                </a:lnTo>
                <a:lnTo>
                  <a:pt x="60" y="18"/>
                </a:lnTo>
                <a:lnTo>
                  <a:pt x="54" y="18"/>
                </a:lnTo>
                <a:lnTo>
                  <a:pt x="54" y="14"/>
                </a:lnTo>
                <a:lnTo>
                  <a:pt x="54" y="14"/>
                </a:lnTo>
                <a:lnTo>
                  <a:pt x="54" y="8"/>
                </a:lnTo>
                <a:lnTo>
                  <a:pt x="58" y="4"/>
                </a:lnTo>
                <a:lnTo>
                  <a:pt x="58" y="4"/>
                </a:lnTo>
                <a:lnTo>
                  <a:pt x="58" y="4"/>
                </a:lnTo>
                <a:lnTo>
                  <a:pt x="62" y="2"/>
                </a:lnTo>
                <a:lnTo>
                  <a:pt x="66" y="0"/>
                </a:lnTo>
                <a:lnTo>
                  <a:pt x="66" y="0"/>
                </a:lnTo>
                <a:close/>
                <a:moveTo>
                  <a:pt x="146" y="54"/>
                </a:moveTo>
                <a:lnTo>
                  <a:pt x="146" y="58"/>
                </a:lnTo>
                <a:lnTo>
                  <a:pt x="172" y="58"/>
                </a:lnTo>
                <a:lnTo>
                  <a:pt x="172" y="54"/>
                </a:lnTo>
                <a:lnTo>
                  <a:pt x="146" y="54"/>
                </a:lnTo>
                <a:lnTo>
                  <a:pt x="146" y="54"/>
                </a:lnTo>
                <a:close/>
                <a:moveTo>
                  <a:pt x="118" y="54"/>
                </a:moveTo>
                <a:lnTo>
                  <a:pt x="118" y="58"/>
                </a:lnTo>
                <a:lnTo>
                  <a:pt x="142" y="58"/>
                </a:lnTo>
                <a:lnTo>
                  <a:pt x="142" y="54"/>
                </a:lnTo>
                <a:lnTo>
                  <a:pt x="118" y="54"/>
                </a:lnTo>
                <a:lnTo>
                  <a:pt x="118" y="54"/>
                </a:lnTo>
                <a:close/>
                <a:moveTo>
                  <a:pt x="158" y="38"/>
                </a:moveTo>
                <a:lnTo>
                  <a:pt x="158" y="42"/>
                </a:lnTo>
                <a:lnTo>
                  <a:pt x="172" y="42"/>
                </a:lnTo>
                <a:lnTo>
                  <a:pt x="172" y="38"/>
                </a:lnTo>
                <a:lnTo>
                  <a:pt x="158" y="38"/>
                </a:lnTo>
                <a:lnTo>
                  <a:pt x="158" y="38"/>
                </a:lnTo>
                <a:close/>
                <a:moveTo>
                  <a:pt x="148" y="38"/>
                </a:moveTo>
                <a:lnTo>
                  <a:pt x="148" y="42"/>
                </a:lnTo>
                <a:lnTo>
                  <a:pt x="154" y="42"/>
                </a:lnTo>
                <a:lnTo>
                  <a:pt x="154" y="38"/>
                </a:lnTo>
                <a:lnTo>
                  <a:pt x="148" y="38"/>
                </a:lnTo>
                <a:lnTo>
                  <a:pt x="148" y="38"/>
                </a:lnTo>
                <a:close/>
                <a:moveTo>
                  <a:pt x="132" y="38"/>
                </a:moveTo>
                <a:lnTo>
                  <a:pt x="132" y="42"/>
                </a:lnTo>
                <a:lnTo>
                  <a:pt x="144" y="42"/>
                </a:lnTo>
                <a:lnTo>
                  <a:pt x="144" y="38"/>
                </a:lnTo>
                <a:lnTo>
                  <a:pt x="132" y="38"/>
                </a:lnTo>
                <a:lnTo>
                  <a:pt x="132" y="38"/>
                </a:lnTo>
                <a:close/>
                <a:moveTo>
                  <a:pt x="118" y="38"/>
                </a:moveTo>
                <a:lnTo>
                  <a:pt x="118" y="42"/>
                </a:lnTo>
                <a:lnTo>
                  <a:pt x="128" y="42"/>
                </a:lnTo>
                <a:lnTo>
                  <a:pt x="128" y="38"/>
                </a:lnTo>
                <a:lnTo>
                  <a:pt x="118" y="38"/>
                </a:lnTo>
                <a:lnTo>
                  <a:pt x="118" y="38"/>
                </a:lnTo>
                <a:close/>
                <a:moveTo>
                  <a:pt x="118" y="22"/>
                </a:moveTo>
                <a:lnTo>
                  <a:pt x="118" y="28"/>
                </a:lnTo>
                <a:lnTo>
                  <a:pt x="172" y="28"/>
                </a:lnTo>
                <a:lnTo>
                  <a:pt x="172" y="22"/>
                </a:lnTo>
                <a:lnTo>
                  <a:pt x="118" y="22"/>
                </a:lnTo>
                <a:lnTo>
                  <a:pt x="118" y="22"/>
                </a:lnTo>
                <a:close/>
                <a:moveTo>
                  <a:pt x="104" y="64"/>
                </a:moveTo>
                <a:lnTo>
                  <a:pt x="104" y="64"/>
                </a:lnTo>
                <a:lnTo>
                  <a:pt x="104" y="46"/>
                </a:lnTo>
                <a:lnTo>
                  <a:pt x="104" y="38"/>
                </a:lnTo>
                <a:lnTo>
                  <a:pt x="100" y="32"/>
                </a:lnTo>
                <a:lnTo>
                  <a:pt x="96" y="28"/>
                </a:lnTo>
                <a:lnTo>
                  <a:pt x="90" y="24"/>
                </a:lnTo>
                <a:lnTo>
                  <a:pt x="80" y="24"/>
                </a:lnTo>
                <a:lnTo>
                  <a:pt x="68" y="24"/>
                </a:lnTo>
                <a:lnTo>
                  <a:pt x="68" y="24"/>
                </a:lnTo>
                <a:lnTo>
                  <a:pt x="52" y="24"/>
                </a:lnTo>
                <a:lnTo>
                  <a:pt x="44" y="24"/>
                </a:lnTo>
                <a:lnTo>
                  <a:pt x="38" y="28"/>
                </a:lnTo>
                <a:lnTo>
                  <a:pt x="38" y="28"/>
                </a:lnTo>
                <a:lnTo>
                  <a:pt x="32" y="34"/>
                </a:lnTo>
                <a:lnTo>
                  <a:pt x="30" y="44"/>
                </a:lnTo>
                <a:lnTo>
                  <a:pt x="28" y="54"/>
                </a:lnTo>
                <a:lnTo>
                  <a:pt x="30" y="64"/>
                </a:lnTo>
                <a:lnTo>
                  <a:pt x="30" y="64"/>
                </a:lnTo>
                <a:lnTo>
                  <a:pt x="28" y="64"/>
                </a:lnTo>
                <a:lnTo>
                  <a:pt x="26" y="66"/>
                </a:lnTo>
                <a:lnTo>
                  <a:pt x="26" y="68"/>
                </a:lnTo>
                <a:lnTo>
                  <a:pt x="26" y="68"/>
                </a:lnTo>
                <a:lnTo>
                  <a:pt x="28" y="74"/>
                </a:lnTo>
                <a:lnTo>
                  <a:pt x="28" y="80"/>
                </a:lnTo>
                <a:lnTo>
                  <a:pt x="28" y="80"/>
                </a:lnTo>
                <a:lnTo>
                  <a:pt x="30" y="84"/>
                </a:lnTo>
                <a:lnTo>
                  <a:pt x="34" y="86"/>
                </a:lnTo>
                <a:lnTo>
                  <a:pt x="34" y="86"/>
                </a:lnTo>
                <a:lnTo>
                  <a:pt x="40" y="100"/>
                </a:lnTo>
                <a:lnTo>
                  <a:pt x="46" y="110"/>
                </a:lnTo>
                <a:lnTo>
                  <a:pt x="46" y="110"/>
                </a:lnTo>
                <a:lnTo>
                  <a:pt x="56" y="116"/>
                </a:lnTo>
                <a:lnTo>
                  <a:pt x="66" y="120"/>
                </a:lnTo>
                <a:lnTo>
                  <a:pt x="68" y="120"/>
                </a:lnTo>
                <a:lnTo>
                  <a:pt x="68" y="120"/>
                </a:lnTo>
                <a:lnTo>
                  <a:pt x="68" y="120"/>
                </a:lnTo>
                <a:lnTo>
                  <a:pt x="80" y="116"/>
                </a:lnTo>
                <a:lnTo>
                  <a:pt x="88" y="108"/>
                </a:lnTo>
                <a:lnTo>
                  <a:pt x="88" y="108"/>
                </a:lnTo>
                <a:lnTo>
                  <a:pt x="96" y="100"/>
                </a:lnTo>
                <a:lnTo>
                  <a:pt x="100" y="86"/>
                </a:lnTo>
                <a:lnTo>
                  <a:pt x="100" y="86"/>
                </a:lnTo>
                <a:lnTo>
                  <a:pt x="104" y="84"/>
                </a:lnTo>
                <a:lnTo>
                  <a:pt x="106" y="80"/>
                </a:lnTo>
                <a:lnTo>
                  <a:pt x="106" y="80"/>
                </a:lnTo>
                <a:lnTo>
                  <a:pt x="106" y="74"/>
                </a:lnTo>
                <a:lnTo>
                  <a:pt x="108" y="68"/>
                </a:lnTo>
                <a:lnTo>
                  <a:pt x="108" y="66"/>
                </a:lnTo>
                <a:lnTo>
                  <a:pt x="106" y="64"/>
                </a:lnTo>
                <a:lnTo>
                  <a:pt x="106" y="64"/>
                </a:lnTo>
                <a:lnTo>
                  <a:pt x="104" y="64"/>
                </a:lnTo>
                <a:lnTo>
                  <a:pt x="104" y="64"/>
                </a:lnTo>
                <a:close/>
                <a:moveTo>
                  <a:pt x="34" y="72"/>
                </a:moveTo>
                <a:lnTo>
                  <a:pt x="34" y="72"/>
                </a:lnTo>
                <a:lnTo>
                  <a:pt x="36" y="78"/>
                </a:lnTo>
                <a:lnTo>
                  <a:pt x="36" y="78"/>
                </a:lnTo>
                <a:lnTo>
                  <a:pt x="38" y="80"/>
                </a:lnTo>
                <a:lnTo>
                  <a:pt x="40" y="82"/>
                </a:lnTo>
                <a:lnTo>
                  <a:pt x="40" y="84"/>
                </a:lnTo>
                <a:lnTo>
                  <a:pt x="40" y="84"/>
                </a:lnTo>
                <a:lnTo>
                  <a:pt x="46" y="96"/>
                </a:lnTo>
                <a:lnTo>
                  <a:pt x="52" y="104"/>
                </a:lnTo>
                <a:lnTo>
                  <a:pt x="52" y="104"/>
                </a:lnTo>
                <a:lnTo>
                  <a:pt x="58" y="110"/>
                </a:lnTo>
                <a:lnTo>
                  <a:pt x="68" y="112"/>
                </a:lnTo>
                <a:lnTo>
                  <a:pt x="68" y="112"/>
                </a:lnTo>
                <a:lnTo>
                  <a:pt x="76" y="108"/>
                </a:lnTo>
                <a:lnTo>
                  <a:pt x="84" y="104"/>
                </a:lnTo>
                <a:lnTo>
                  <a:pt x="84" y="104"/>
                </a:lnTo>
                <a:lnTo>
                  <a:pt x="88" y="96"/>
                </a:lnTo>
                <a:lnTo>
                  <a:pt x="94" y="84"/>
                </a:lnTo>
                <a:lnTo>
                  <a:pt x="94" y="82"/>
                </a:lnTo>
                <a:lnTo>
                  <a:pt x="96" y="80"/>
                </a:lnTo>
                <a:lnTo>
                  <a:pt x="96" y="80"/>
                </a:lnTo>
                <a:lnTo>
                  <a:pt x="98" y="78"/>
                </a:lnTo>
                <a:lnTo>
                  <a:pt x="98" y="78"/>
                </a:lnTo>
                <a:lnTo>
                  <a:pt x="100" y="72"/>
                </a:lnTo>
                <a:lnTo>
                  <a:pt x="100" y="72"/>
                </a:lnTo>
                <a:lnTo>
                  <a:pt x="96" y="72"/>
                </a:lnTo>
                <a:lnTo>
                  <a:pt x="96" y="70"/>
                </a:lnTo>
                <a:lnTo>
                  <a:pt x="94" y="70"/>
                </a:lnTo>
                <a:lnTo>
                  <a:pt x="94" y="66"/>
                </a:lnTo>
                <a:lnTo>
                  <a:pt x="94" y="66"/>
                </a:lnTo>
                <a:lnTo>
                  <a:pt x="92" y="60"/>
                </a:lnTo>
                <a:lnTo>
                  <a:pt x="92" y="60"/>
                </a:lnTo>
                <a:lnTo>
                  <a:pt x="88" y="60"/>
                </a:lnTo>
                <a:lnTo>
                  <a:pt x="82" y="58"/>
                </a:lnTo>
                <a:lnTo>
                  <a:pt x="82" y="62"/>
                </a:lnTo>
                <a:lnTo>
                  <a:pt x="78" y="62"/>
                </a:lnTo>
                <a:lnTo>
                  <a:pt x="80" y="58"/>
                </a:lnTo>
                <a:lnTo>
                  <a:pt x="76" y="62"/>
                </a:lnTo>
                <a:lnTo>
                  <a:pt x="74" y="62"/>
                </a:lnTo>
                <a:lnTo>
                  <a:pt x="76" y="56"/>
                </a:lnTo>
                <a:lnTo>
                  <a:pt x="76" y="56"/>
                </a:lnTo>
                <a:lnTo>
                  <a:pt x="76" y="56"/>
                </a:lnTo>
                <a:lnTo>
                  <a:pt x="68" y="62"/>
                </a:lnTo>
                <a:lnTo>
                  <a:pt x="58" y="64"/>
                </a:lnTo>
                <a:lnTo>
                  <a:pt x="50" y="64"/>
                </a:lnTo>
                <a:lnTo>
                  <a:pt x="42" y="60"/>
                </a:lnTo>
                <a:lnTo>
                  <a:pt x="42" y="60"/>
                </a:lnTo>
                <a:lnTo>
                  <a:pt x="42" y="62"/>
                </a:lnTo>
                <a:lnTo>
                  <a:pt x="42" y="62"/>
                </a:lnTo>
                <a:lnTo>
                  <a:pt x="40" y="70"/>
                </a:lnTo>
                <a:lnTo>
                  <a:pt x="40" y="70"/>
                </a:lnTo>
                <a:lnTo>
                  <a:pt x="40" y="70"/>
                </a:lnTo>
                <a:lnTo>
                  <a:pt x="40" y="70"/>
                </a:lnTo>
                <a:lnTo>
                  <a:pt x="40" y="72"/>
                </a:lnTo>
                <a:lnTo>
                  <a:pt x="40" y="72"/>
                </a:lnTo>
                <a:lnTo>
                  <a:pt x="34" y="72"/>
                </a:lnTo>
                <a:lnTo>
                  <a:pt x="34" y="72"/>
                </a:lnTo>
                <a:close/>
                <a:moveTo>
                  <a:pt x="22" y="120"/>
                </a:moveTo>
                <a:lnTo>
                  <a:pt x="20" y="120"/>
                </a:lnTo>
                <a:lnTo>
                  <a:pt x="18" y="120"/>
                </a:lnTo>
                <a:lnTo>
                  <a:pt x="18" y="120"/>
                </a:lnTo>
                <a:lnTo>
                  <a:pt x="14" y="126"/>
                </a:lnTo>
                <a:lnTo>
                  <a:pt x="10" y="134"/>
                </a:lnTo>
                <a:lnTo>
                  <a:pt x="4" y="148"/>
                </a:lnTo>
                <a:lnTo>
                  <a:pt x="4" y="148"/>
                </a:lnTo>
                <a:lnTo>
                  <a:pt x="0" y="164"/>
                </a:lnTo>
                <a:lnTo>
                  <a:pt x="0" y="178"/>
                </a:lnTo>
                <a:lnTo>
                  <a:pt x="0" y="182"/>
                </a:lnTo>
                <a:lnTo>
                  <a:pt x="4" y="182"/>
                </a:lnTo>
                <a:lnTo>
                  <a:pt x="132" y="182"/>
                </a:lnTo>
                <a:lnTo>
                  <a:pt x="134" y="182"/>
                </a:lnTo>
                <a:lnTo>
                  <a:pt x="136" y="178"/>
                </a:lnTo>
                <a:lnTo>
                  <a:pt x="136" y="178"/>
                </a:lnTo>
                <a:lnTo>
                  <a:pt x="134" y="162"/>
                </a:lnTo>
                <a:lnTo>
                  <a:pt x="130" y="146"/>
                </a:lnTo>
                <a:lnTo>
                  <a:pt x="130" y="146"/>
                </a:lnTo>
                <a:lnTo>
                  <a:pt x="124" y="132"/>
                </a:lnTo>
                <a:lnTo>
                  <a:pt x="116" y="120"/>
                </a:lnTo>
                <a:lnTo>
                  <a:pt x="116" y="118"/>
                </a:lnTo>
                <a:lnTo>
                  <a:pt x="114" y="118"/>
                </a:lnTo>
                <a:lnTo>
                  <a:pt x="94" y="120"/>
                </a:lnTo>
                <a:lnTo>
                  <a:pt x="94" y="128"/>
                </a:lnTo>
                <a:lnTo>
                  <a:pt x="112" y="128"/>
                </a:lnTo>
                <a:lnTo>
                  <a:pt x="112" y="128"/>
                </a:lnTo>
                <a:lnTo>
                  <a:pt x="118" y="136"/>
                </a:lnTo>
                <a:lnTo>
                  <a:pt x="124" y="148"/>
                </a:lnTo>
                <a:lnTo>
                  <a:pt x="124" y="148"/>
                </a:lnTo>
                <a:lnTo>
                  <a:pt x="126" y="162"/>
                </a:lnTo>
                <a:lnTo>
                  <a:pt x="128" y="174"/>
                </a:lnTo>
                <a:lnTo>
                  <a:pt x="128" y="174"/>
                </a:lnTo>
                <a:lnTo>
                  <a:pt x="8" y="174"/>
                </a:lnTo>
                <a:lnTo>
                  <a:pt x="8" y="174"/>
                </a:lnTo>
                <a:lnTo>
                  <a:pt x="8" y="162"/>
                </a:lnTo>
                <a:lnTo>
                  <a:pt x="10" y="150"/>
                </a:lnTo>
                <a:lnTo>
                  <a:pt x="10" y="150"/>
                </a:lnTo>
                <a:lnTo>
                  <a:pt x="16" y="138"/>
                </a:lnTo>
                <a:lnTo>
                  <a:pt x="24" y="128"/>
                </a:lnTo>
                <a:lnTo>
                  <a:pt x="40" y="128"/>
                </a:lnTo>
                <a:lnTo>
                  <a:pt x="40" y="120"/>
                </a:lnTo>
                <a:lnTo>
                  <a:pt x="22" y="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255"/>
          <p:cNvSpPr>
            <a:spLocks noEditPoints="1"/>
          </p:cNvSpPr>
          <p:nvPr/>
        </p:nvSpPr>
        <p:spPr bwMode="auto">
          <a:xfrm>
            <a:off x="7076474" y="2695862"/>
            <a:ext cx="1685551" cy="842775"/>
          </a:xfrm>
          <a:custGeom>
            <a:avLst/>
            <a:gdLst>
              <a:gd name="T0" fmla="*/ 318 w 340"/>
              <a:gd name="T1" fmla="*/ 62 h 170"/>
              <a:gd name="T2" fmla="*/ 302 w 340"/>
              <a:gd name="T3" fmla="*/ 88 h 170"/>
              <a:gd name="T4" fmla="*/ 264 w 340"/>
              <a:gd name="T5" fmla="*/ 86 h 170"/>
              <a:gd name="T6" fmla="*/ 250 w 340"/>
              <a:gd name="T7" fmla="*/ 62 h 170"/>
              <a:gd name="T8" fmla="*/ 250 w 340"/>
              <a:gd name="T9" fmla="*/ 38 h 170"/>
              <a:gd name="T10" fmla="*/ 282 w 340"/>
              <a:gd name="T11" fmla="*/ 10 h 170"/>
              <a:gd name="T12" fmla="*/ 318 w 340"/>
              <a:gd name="T13" fmla="*/ 38 h 170"/>
              <a:gd name="T14" fmla="*/ 66 w 340"/>
              <a:gd name="T15" fmla="*/ 96 h 170"/>
              <a:gd name="T16" fmla="*/ 34 w 340"/>
              <a:gd name="T17" fmla="*/ 86 h 170"/>
              <a:gd name="T18" fmla="*/ 22 w 340"/>
              <a:gd name="T19" fmla="*/ 30 h 170"/>
              <a:gd name="T20" fmla="*/ 70 w 340"/>
              <a:gd name="T21" fmla="*/ 14 h 170"/>
              <a:gd name="T22" fmla="*/ 96 w 340"/>
              <a:gd name="T23" fmla="*/ 62 h 170"/>
              <a:gd name="T24" fmla="*/ 176 w 340"/>
              <a:gd name="T25" fmla="*/ 116 h 170"/>
              <a:gd name="T26" fmla="*/ 166 w 340"/>
              <a:gd name="T27" fmla="*/ 108 h 170"/>
              <a:gd name="T28" fmla="*/ 168 w 340"/>
              <a:gd name="T29" fmla="*/ 12 h 170"/>
              <a:gd name="T30" fmla="*/ 186 w 340"/>
              <a:gd name="T31" fmla="*/ 8 h 170"/>
              <a:gd name="T32" fmla="*/ 196 w 340"/>
              <a:gd name="T33" fmla="*/ 12 h 170"/>
              <a:gd name="T34" fmla="*/ 210 w 340"/>
              <a:gd name="T35" fmla="*/ 16 h 170"/>
              <a:gd name="T36" fmla="*/ 154 w 340"/>
              <a:gd name="T37" fmla="*/ 2 h 170"/>
              <a:gd name="T38" fmla="*/ 132 w 340"/>
              <a:gd name="T39" fmla="*/ 44 h 170"/>
              <a:gd name="T40" fmla="*/ 130 w 340"/>
              <a:gd name="T41" fmla="*/ 62 h 170"/>
              <a:gd name="T42" fmla="*/ 148 w 340"/>
              <a:gd name="T43" fmla="*/ 92 h 170"/>
              <a:gd name="T44" fmla="*/ 194 w 340"/>
              <a:gd name="T45" fmla="*/ 92 h 170"/>
              <a:gd name="T46" fmla="*/ 212 w 340"/>
              <a:gd name="T47" fmla="*/ 62 h 170"/>
              <a:gd name="T48" fmla="*/ 210 w 340"/>
              <a:gd name="T49" fmla="*/ 44 h 170"/>
              <a:gd name="T50" fmla="*/ 152 w 340"/>
              <a:gd name="T51" fmla="*/ 44 h 170"/>
              <a:gd name="T52" fmla="*/ 184 w 340"/>
              <a:gd name="T53" fmla="*/ 38 h 170"/>
              <a:gd name="T54" fmla="*/ 196 w 340"/>
              <a:gd name="T55" fmla="*/ 40 h 170"/>
              <a:gd name="T56" fmla="*/ 204 w 340"/>
              <a:gd name="T57" fmla="*/ 58 h 170"/>
              <a:gd name="T58" fmla="*/ 188 w 340"/>
              <a:gd name="T59" fmla="*/ 86 h 170"/>
              <a:gd name="T60" fmla="*/ 148 w 340"/>
              <a:gd name="T61" fmla="*/ 78 h 170"/>
              <a:gd name="T62" fmla="*/ 136 w 340"/>
              <a:gd name="T63" fmla="*/ 52 h 170"/>
              <a:gd name="T64" fmla="*/ 108 w 340"/>
              <a:gd name="T65" fmla="*/ 118 h 170"/>
              <a:gd name="T66" fmla="*/ 238 w 340"/>
              <a:gd name="T67" fmla="*/ 170 h 170"/>
              <a:gd name="T68" fmla="*/ 232 w 340"/>
              <a:gd name="T69" fmla="*/ 116 h 170"/>
              <a:gd name="T70" fmla="*/ 218 w 340"/>
              <a:gd name="T71" fmla="*/ 112 h 170"/>
              <a:gd name="T72" fmla="*/ 108 w 340"/>
              <a:gd name="T73" fmla="*/ 160 h 170"/>
              <a:gd name="T74" fmla="*/ 124 w 340"/>
              <a:gd name="T75" fmla="*/ 112 h 170"/>
              <a:gd name="T76" fmla="*/ 82 w 340"/>
              <a:gd name="T77" fmla="*/ 102 h 170"/>
              <a:gd name="T78" fmla="*/ 0 w 340"/>
              <a:gd name="T79" fmla="*/ 150 h 170"/>
              <a:gd name="T80" fmla="*/ 22 w 340"/>
              <a:gd name="T81" fmla="*/ 106 h 170"/>
              <a:gd name="T82" fmla="*/ 82 w 340"/>
              <a:gd name="T83" fmla="*/ 102 h 170"/>
              <a:gd name="T84" fmla="*/ 36 w 340"/>
              <a:gd name="T85" fmla="*/ 52 h 170"/>
              <a:gd name="T86" fmla="*/ 38 w 340"/>
              <a:gd name="T87" fmla="*/ 80 h 170"/>
              <a:gd name="T88" fmla="*/ 76 w 340"/>
              <a:gd name="T89" fmla="*/ 76 h 170"/>
              <a:gd name="T90" fmla="*/ 78 w 340"/>
              <a:gd name="T91" fmla="*/ 52 h 170"/>
              <a:gd name="T92" fmla="*/ 326 w 340"/>
              <a:gd name="T93" fmla="*/ 98 h 170"/>
              <a:gd name="T94" fmla="*/ 252 w 340"/>
              <a:gd name="T95" fmla="*/ 148 h 170"/>
              <a:gd name="T96" fmla="*/ 262 w 340"/>
              <a:gd name="T97" fmla="*/ 98 h 170"/>
              <a:gd name="T98" fmla="*/ 290 w 340"/>
              <a:gd name="T99" fmla="*/ 98 h 170"/>
              <a:gd name="T100" fmla="*/ 272 w 340"/>
              <a:gd name="T101" fmla="*/ 40 h 170"/>
              <a:gd name="T102" fmla="*/ 256 w 340"/>
              <a:gd name="T103" fmla="*/ 52 h 170"/>
              <a:gd name="T104" fmla="*/ 258 w 340"/>
              <a:gd name="T105" fmla="*/ 64 h 170"/>
              <a:gd name="T106" fmla="*/ 272 w 340"/>
              <a:gd name="T107" fmla="*/ 86 h 170"/>
              <a:gd name="T108" fmla="*/ 302 w 340"/>
              <a:gd name="T109" fmla="*/ 78 h 170"/>
              <a:gd name="T110" fmla="*/ 312 w 340"/>
              <a:gd name="T111" fmla="*/ 60 h 170"/>
              <a:gd name="T112" fmla="*/ 308 w 340"/>
              <a:gd name="T113" fmla="*/ 5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0" h="170">
                <a:moveTo>
                  <a:pt x="316" y="48"/>
                </a:moveTo>
                <a:lnTo>
                  <a:pt x="316" y="48"/>
                </a:lnTo>
                <a:lnTo>
                  <a:pt x="318" y="48"/>
                </a:lnTo>
                <a:lnTo>
                  <a:pt x="320" y="50"/>
                </a:lnTo>
                <a:lnTo>
                  <a:pt x="320" y="52"/>
                </a:lnTo>
                <a:lnTo>
                  <a:pt x="320" y="52"/>
                </a:lnTo>
                <a:lnTo>
                  <a:pt x="318" y="62"/>
                </a:lnTo>
                <a:lnTo>
                  <a:pt x="318" y="62"/>
                </a:lnTo>
                <a:lnTo>
                  <a:pt x="316" y="66"/>
                </a:lnTo>
                <a:lnTo>
                  <a:pt x="312" y="68"/>
                </a:lnTo>
                <a:lnTo>
                  <a:pt x="312" y="68"/>
                </a:lnTo>
                <a:lnTo>
                  <a:pt x="308" y="82"/>
                </a:lnTo>
                <a:lnTo>
                  <a:pt x="308" y="82"/>
                </a:lnTo>
                <a:lnTo>
                  <a:pt x="302" y="88"/>
                </a:lnTo>
                <a:lnTo>
                  <a:pt x="296" y="92"/>
                </a:lnTo>
                <a:lnTo>
                  <a:pt x="296" y="92"/>
                </a:lnTo>
                <a:lnTo>
                  <a:pt x="282" y="92"/>
                </a:lnTo>
                <a:lnTo>
                  <a:pt x="282" y="92"/>
                </a:lnTo>
                <a:lnTo>
                  <a:pt x="270" y="90"/>
                </a:lnTo>
                <a:lnTo>
                  <a:pt x="270" y="90"/>
                </a:lnTo>
                <a:lnTo>
                  <a:pt x="264" y="86"/>
                </a:lnTo>
                <a:lnTo>
                  <a:pt x="260" y="80"/>
                </a:lnTo>
                <a:lnTo>
                  <a:pt x="260" y="80"/>
                </a:lnTo>
                <a:lnTo>
                  <a:pt x="254" y="68"/>
                </a:lnTo>
                <a:lnTo>
                  <a:pt x="254" y="68"/>
                </a:lnTo>
                <a:lnTo>
                  <a:pt x="252" y="66"/>
                </a:lnTo>
                <a:lnTo>
                  <a:pt x="250" y="62"/>
                </a:lnTo>
                <a:lnTo>
                  <a:pt x="250" y="62"/>
                </a:lnTo>
                <a:lnTo>
                  <a:pt x="248" y="52"/>
                </a:lnTo>
                <a:lnTo>
                  <a:pt x="248" y="50"/>
                </a:lnTo>
                <a:lnTo>
                  <a:pt x="250" y="48"/>
                </a:lnTo>
                <a:lnTo>
                  <a:pt x="250" y="48"/>
                </a:lnTo>
                <a:lnTo>
                  <a:pt x="250" y="48"/>
                </a:lnTo>
                <a:lnTo>
                  <a:pt x="250" y="48"/>
                </a:lnTo>
                <a:lnTo>
                  <a:pt x="250" y="38"/>
                </a:lnTo>
                <a:lnTo>
                  <a:pt x="250" y="30"/>
                </a:lnTo>
                <a:lnTo>
                  <a:pt x="252" y="22"/>
                </a:lnTo>
                <a:lnTo>
                  <a:pt x="256" y="18"/>
                </a:lnTo>
                <a:lnTo>
                  <a:pt x="256" y="18"/>
                </a:lnTo>
                <a:lnTo>
                  <a:pt x="262" y="14"/>
                </a:lnTo>
                <a:lnTo>
                  <a:pt x="268" y="12"/>
                </a:lnTo>
                <a:lnTo>
                  <a:pt x="282" y="10"/>
                </a:lnTo>
                <a:lnTo>
                  <a:pt x="298" y="12"/>
                </a:lnTo>
                <a:lnTo>
                  <a:pt x="304" y="14"/>
                </a:lnTo>
                <a:lnTo>
                  <a:pt x="310" y="16"/>
                </a:lnTo>
                <a:lnTo>
                  <a:pt x="310" y="16"/>
                </a:lnTo>
                <a:lnTo>
                  <a:pt x="316" y="24"/>
                </a:lnTo>
                <a:lnTo>
                  <a:pt x="318" y="30"/>
                </a:lnTo>
                <a:lnTo>
                  <a:pt x="318" y="38"/>
                </a:lnTo>
                <a:lnTo>
                  <a:pt x="316" y="48"/>
                </a:lnTo>
                <a:lnTo>
                  <a:pt x="316" y="48"/>
                </a:lnTo>
                <a:close/>
                <a:moveTo>
                  <a:pt x="82" y="80"/>
                </a:moveTo>
                <a:lnTo>
                  <a:pt x="82" y="80"/>
                </a:lnTo>
                <a:lnTo>
                  <a:pt x="78" y="86"/>
                </a:lnTo>
                <a:lnTo>
                  <a:pt x="74" y="92"/>
                </a:lnTo>
                <a:lnTo>
                  <a:pt x="66" y="96"/>
                </a:lnTo>
                <a:lnTo>
                  <a:pt x="58" y="100"/>
                </a:lnTo>
                <a:lnTo>
                  <a:pt x="56" y="100"/>
                </a:lnTo>
                <a:lnTo>
                  <a:pt x="56" y="100"/>
                </a:lnTo>
                <a:lnTo>
                  <a:pt x="56" y="100"/>
                </a:lnTo>
                <a:lnTo>
                  <a:pt x="46" y="98"/>
                </a:lnTo>
                <a:lnTo>
                  <a:pt x="40" y="92"/>
                </a:lnTo>
                <a:lnTo>
                  <a:pt x="34" y="86"/>
                </a:lnTo>
                <a:lnTo>
                  <a:pt x="30" y="80"/>
                </a:lnTo>
                <a:lnTo>
                  <a:pt x="30" y="80"/>
                </a:lnTo>
                <a:lnTo>
                  <a:pt x="18" y="78"/>
                </a:lnTo>
                <a:lnTo>
                  <a:pt x="18" y="78"/>
                </a:lnTo>
                <a:lnTo>
                  <a:pt x="16" y="62"/>
                </a:lnTo>
                <a:lnTo>
                  <a:pt x="18" y="44"/>
                </a:lnTo>
                <a:lnTo>
                  <a:pt x="22" y="30"/>
                </a:lnTo>
                <a:lnTo>
                  <a:pt x="24" y="24"/>
                </a:lnTo>
                <a:lnTo>
                  <a:pt x="28" y="22"/>
                </a:lnTo>
                <a:lnTo>
                  <a:pt x="28" y="22"/>
                </a:lnTo>
                <a:lnTo>
                  <a:pt x="34" y="18"/>
                </a:lnTo>
                <a:lnTo>
                  <a:pt x="40" y="16"/>
                </a:lnTo>
                <a:lnTo>
                  <a:pt x="56" y="14"/>
                </a:lnTo>
                <a:lnTo>
                  <a:pt x="70" y="14"/>
                </a:lnTo>
                <a:lnTo>
                  <a:pt x="78" y="16"/>
                </a:lnTo>
                <a:lnTo>
                  <a:pt x="84" y="20"/>
                </a:lnTo>
                <a:lnTo>
                  <a:pt x="84" y="20"/>
                </a:lnTo>
                <a:lnTo>
                  <a:pt x="86" y="24"/>
                </a:lnTo>
                <a:lnTo>
                  <a:pt x="90" y="30"/>
                </a:lnTo>
                <a:lnTo>
                  <a:pt x="94" y="44"/>
                </a:lnTo>
                <a:lnTo>
                  <a:pt x="96" y="62"/>
                </a:lnTo>
                <a:lnTo>
                  <a:pt x="94" y="78"/>
                </a:lnTo>
                <a:lnTo>
                  <a:pt x="94" y="78"/>
                </a:lnTo>
                <a:lnTo>
                  <a:pt x="82" y="80"/>
                </a:lnTo>
                <a:lnTo>
                  <a:pt x="82" y="80"/>
                </a:lnTo>
                <a:close/>
                <a:moveTo>
                  <a:pt x="178" y="108"/>
                </a:moveTo>
                <a:lnTo>
                  <a:pt x="178" y="112"/>
                </a:lnTo>
                <a:lnTo>
                  <a:pt x="176" y="116"/>
                </a:lnTo>
                <a:lnTo>
                  <a:pt x="184" y="154"/>
                </a:lnTo>
                <a:lnTo>
                  <a:pt x="172" y="160"/>
                </a:lnTo>
                <a:lnTo>
                  <a:pt x="160" y="154"/>
                </a:lnTo>
                <a:lnTo>
                  <a:pt x="168" y="116"/>
                </a:lnTo>
                <a:lnTo>
                  <a:pt x="166" y="112"/>
                </a:lnTo>
                <a:lnTo>
                  <a:pt x="166" y="108"/>
                </a:lnTo>
                <a:lnTo>
                  <a:pt x="166" y="108"/>
                </a:lnTo>
                <a:lnTo>
                  <a:pt x="178" y="108"/>
                </a:lnTo>
                <a:lnTo>
                  <a:pt x="178" y="108"/>
                </a:lnTo>
                <a:close/>
                <a:moveTo>
                  <a:pt x="148" y="8"/>
                </a:moveTo>
                <a:lnTo>
                  <a:pt x="148" y="8"/>
                </a:lnTo>
                <a:lnTo>
                  <a:pt x="160" y="6"/>
                </a:lnTo>
                <a:lnTo>
                  <a:pt x="166" y="8"/>
                </a:lnTo>
                <a:lnTo>
                  <a:pt x="168" y="12"/>
                </a:lnTo>
                <a:lnTo>
                  <a:pt x="168" y="12"/>
                </a:lnTo>
                <a:lnTo>
                  <a:pt x="158" y="8"/>
                </a:lnTo>
                <a:lnTo>
                  <a:pt x="148" y="8"/>
                </a:lnTo>
                <a:lnTo>
                  <a:pt x="148" y="8"/>
                </a:lnTo>
                <a:close/>
                <a:moveTo>
                  <a:pt x="178" y="10"/>
                </a:moveTo>
                <a:lnTo>
                  <a:pt x="178" y="10"/>
                </a:lnTo>
                <a:lnTo>
                  <a:pt x="186" y="8"/>
                </a:lnTo>
                <a:lnTo>
                  <a:pt x="194" y="10"/>
                </a:lnTo>
                <a:lnTo>
                  <a:pt x="202" y="12"/>
                </a:lnTo>
                <a:lnTo>
                  <a:pt x="204" y="16"/>
                </a:lnTo>
                <a:lnTo>
                  <a:pt x="206" y="20"/>
                </a:lnTo>
                <a:lnTo>
                  <a:pt x="206" y="20"/>
                </a:lnTo>
                <a:lnTo>
                  <a:pt x="202" y="16"/>
                </a:lnTo>
                <a:lnTo>
                  <a:pt x="196" y="12"/>
                </a:lnTo>
                <a:lnTo>
                  <a:pt x="186" y="10"/>
                </a:lnTo>
                <a:lnTo>
                  <a:pt x="178" y="10"/>
                </a:lnTo>
                <a:lnTo>
                  <a:pt x="178" y="10"/>
                </a:lnTo>
                <a:close/>
                <a:moveTo>
                  <a:pt x="210" y="44"/>
                </a:moveTo>
                <a:lnTo>
                  <a:pt x="210" y="44"/>
                </a:lnTo>
                <a:lnTo>
                  <a:pt x="210" y="24"/>
                </a:lnTo>
                <a:lnTo>
                  <a:pt x="210" y="16"/>
                </a:lnTo>
                <a:lnTo>
                  <a:pt x="206" y="10"/>
                </a:lnTo>
                <a:lnTo>
                  <a:pt x="202" y="4"/>
                </a:lnTo>
                <a:lnTo>
                  <a:pt x="194" y="2"/>
                </a:lnTo>
                <a:lnTo>
                  <a:pt x="184" y="0"/>
                </a:lnTo>
                <a:lnTo>
                  <a:pt x="172" y="2"/>
                </a:lnTo>
                <a:lnTo>
                  <a:pt x="172" y="2"/>
                </a:lnTo>
                <a:lnTo>
                  <a:pt x="154" y="2"/>
                </a:lnTo>
                <a:lnTo>
                  <a:pt x="146" y="2"/>
                </a:lnTo>
                <a:lnTo>
                  <a:pt x="138" y="6"/>
                </a:lnTo>
                <a:lnTo>
                  <a:pt x="138" y="6"/>
                </a:lnTo>
                <a:lnTo>
                  <a:pt x="134" y="12"/>
                </a:lnTo>
                <a:lnTo>
                  <a:pt x="130" y="22"/>
                </a:lnTo>
                <a:lnTo>
                  <a:pt x="130" y="32"/>
                </a:lnTo>
                <a:lnTo>
                  <a:pt x="132" y="44"/>
                </a:lnTo>
                <a:lnTo>
                  <a:pt x="132" y="44"/>
                </a:lnTo>
                <a:lnTo>
                  <a:pt x="130" y="44"/>
                </a:lnTo>
                <a:lnTo>
                  <a:pt x="128" y="46"/>
                </a:lnTo>
                <a:lnTo>
                  <a:pt x="128" y="48"/>
                </a:lnTo>
                <a:lnTo>
                  <a:pt x="128" y="48"/>
                </a:lnTo>
                <a:lnTo>
                  <a:pt x="128" y="56"/>
                </a:lnTo>
                <a:lnTo>
                  <a:pt x="130" y="62"/>
                </a:lnTo>
                <a:lnTo>
                  <a:pt x="130" y="62"/>
                </a:lnTo>
                <a:lnTo>
                  <a:pt x="132" y="66"/>
                </a:lnTo>
                <a:lnTo>
                  <a:pt x="136" y="68"/>
                </a:lnTo>
                <a:lnTo>
                  <a:pt x="136" y="68"/>
                </a:lnTo>
                <a:lnTo>
                  <a:pt x="142" y="82"/>
                </a:lnTo>
                <a:lnTo>
                  <a:pt x="148" y="92"/>
                </a:lnTo>
                <a:lnTo>
                  <a:pt x="148" y="92"/>
                </a:lnTo>
                <a:lnTo>
                  <a:pt x="158" y="100"/>
                </a:lnTo>
                <a:lnTo>
                  <a:pt x="170" y="104"/>
                </a:lnTo>
                <a:lnTo>
                  <a:pt x="170" y="104"/>
                </a:lnTo>
                <a:lnTo>
                  <a:pt x="172" y="104"/>
                </a:lnTo>
                <a:lnTo>
                  <a:pt x="172" y="104"/>
                </a:lnTo>
                <a:lnTo>
                  <a:pt x="184" y="100"/>
                </a:lnTo>
                <a:lnTo>
                  <a:pt x="194" y="92"/>
                </a:lnTo>
                <a:lnTo>
                  <a:pt x="194" y="92"/>
                </a:lnTo>
                <a:lnTo>
                  <a:pt x="200" y="82"/>
                </a:lnTo>
                <a:lnTo>
                  <a:pt x="206" y="68"/>
                </a:lnTo>
                <a:lnTo>
                  <a:pt x="206" y="68"/>
                </a:lnTo>
                <a:lnTo>
                  <a:pt x="208" y="66"/>
                </a:lnTo>
                <a:lnTo>
                  <a:pt x="212" y="62"/>
                </a:lnTo>
                <a:lnTo>
                  <a:pt x="212" y="62"/>
                </a:lnTo>
                <a:lnTo>
                  <a:pt x="212" y="56"/>
                </a:lnTo>
                <a:lnTo>
                  <a:pt x="214" y="48"/>
                </a:lnTo>
                <a:lnTo>
                  <a:pt x="214" y="46"/>
                </a:lnTo>
                <a:lnTo>
                  <a:pt x="212" y="44"/>
                </a:lnTo>
                <a:lnTo>
                  <a:pt x="212" y="44"/>
                </a:lnTo>
                <a:lnTo>
                  <a:pt x="210" y="44"/>
                </a:lnTo>
                <a:lnTo>
                  <a:pt x="210" y="44"/>
                </a:lnTo>
                <a:close/>
                <a:moveTo>
                  <a:pt x="136" y="52"/>
                </a:moveTo>
                <a:lnTo>
                  <a:pt x="136" y="52"/>
                </a:lnTo>
                <a:lnTo>
                  <a:pt x="140" y="52"/>
                </a:lnTo>
                <a:lnTo>
                  <a:pt x="140" y="52"/>
                </a:lnTo>
                <a:lnTo>
                  <a:pt x="144" y="40"/>
                </a:lnTo>
                <a:lnTo>
                  <a:pt x="144" y="40"/>
                </a:lnTo>
                <a:lnTo>
                  <a:pt x="152" y="44"/>
                </a:lnTo>
                <a:lnTo>
                  <a:pt x="160" y="44"/>
                </a:lnTo>
                <a:lnTo>
                  <a:pt x="170" y="42"/>
                </a:lnTo>
                <a:lnTo>
                  <a:pt x="180" y="36"/>
                </a:lnTo>
                <a:lnTo>
                  <a:pt x="180" y="36"/>
                </a:lnTo>
                <a:lnTo>
                  <a:pt x="178" y="42"/>
                </a:lnTo>
                <a:lnTo>
                  <a:pt x="180" y="42"/>
                </a:lnTo>
                <a:lnTo>
                  <a:pt x="184" y="38"/>
                </a:lnTo>
                <a:lnTo>
                  <a:pt x="184" y="42"/>
                </a:lnTo>
                <a:lnTo>
                  <a:pt x="186" y="42"/>
                </a:lnTo>
                <a:lnTo>
                  <a:pt x="188" y="36"/>
                </a:lnTo>
                <a:lnTo>
                  <a:pt x="188" y="36"/>
                </a:lnTo>
                <a:lnTo>
                  <a:pt x="192" y="40"/>
                </a:lnTo>
                <a:lnTo>
                  <a:pt x="196" y="40"/>
                </a:lnTo>
                <a:lnTo>
                  <a:pt x="196" y="40"/>
                </a:lnTo>
                <a:lnTo>
                  <a:pt x="200" y="50"/>
                </a:lnTo>
                <a:lnTo>
                  <a:pt x="202" y="52"/>
                </a:lnTo>
                <a:lnTo>
                  <a:pt x="202" y="52"/>
                </a:lnTo>
                <a:lnTo>
                  <a:pt x="206" y="52"/>
                </a:lnTo>
                <a:lnTo>
                  <a:pt x="206" y="52"/>
                </a:lnTo>
                <a:lnTo>
                  <a:pt x="204" y="58"/>
                </a:lnTo>
                <a:lnTo>
                  <a:pt x="204" y="58"/>
                </a:lnTo>
                <a:lnTo>
                  <a:pt x="202" y="62"/>
                </a:lnTo>
                <a:lnTo>
                  <a:pt x="200" y="62"/>
                </a:lnTo>
                <a:lnTo>
                  <a:pt x="198" y="64"/>
                </a:lnTo>
                <a:lnTo>
                  <a:pt x="198" y="64"/>
                </a:lnTo>
                <a:lnTo>
                  <a:pt x="194" y="78"/>
                </a:lnTo>
                <a:lnTo>
                  <a:pt x="188" y="86"/>
                </a:lnTo>
                <a:lnTo>
                  <a:pt x="188" y="86"/>
                </a:lnTo>
                <a:lnTo>
                  <a:pt x="180" y="92"/>
                </a:lnTo>
                <a:lnTo>
                  <a:pt x="170" y="96"/>
                </a:lnTo>
                <a:lnTo>
                  <a:pt x="170" y="96"/>
                </a:lnTo>
                <a:lnTo>
                  <a:pt x="162" y="92"/>
                </a:lnTo>
                <a:lnTo>
                  <a:pt x="154" y="86"/>
                </a:lnTo>
                <a:lnTo>
                  <a:pt x="154" y="86"/>
                </a:lnTo>
                <a:lnTo>
                  <a:pt x="148" y="78"/>
                </a:lnTo>
                <a:lnTo>
                  <a:pt x="142" y="64"/>
                </a:lnTo>
                <a:lnTo>
                  <a:pt x="142" y="62"/>
                </a:lnTo>
                <a:lnTo>
                  <a:pt x="140" y="62"/>
                </a:lnTo>
                <a:lnTo>
                  <a:pt x="140" y="62"/>
                </a:lnTo>
                <a:lnTo>
                  <a:pt x="138" y="58"/>
                </a:lnTo>
                <a:lnTo>
                  <a:pt x="138" y="58"/>
                </a:lnTo>
                <a:lnTo>
                  <a:pt x="136" y="52"/>
                </a:lnTo>
                <a:lnTo>
                  <a:pt x="136" y="52"/>
                </a:lnTo>
                <a:close/>
                <a:moveTo>
                  <a:pt x="122" y="104"/>
                </a:moveTo>
                <a:lnTo>
                  <a:pt x="120" y="104"/>
                </a:lnTo>
                <a:lnTo>
                  <a:pt x="120" y="104"/>
                </a:lnTo>
                <a:lnTo>
                  <a:pt x="120" y="104"/>
                </a:lnTo>
                <a:lnTo>
                  <a:pt x="114" y="110"/>
                </a:lnTo>
                <a:lnTo>
                  <a:pt x="108" y="118"/>
                </a:lnTo>
                <a:lnTo>
                  <a:pt x="102" y="134"/>
                </a:lnTo>
                <a:lnTo>
                  <a:pt x="102" y="134"/>
                </a:lnTo>
                <a:lnTo>
                  <a:pt x="100" y="150"/>
                </a:lnTo>
                <a:lnTo>
                  <a:pt x="98" y="164"/>
                </a:lnTo>
                <a:lnTo>
                  <a:pt x="98" y="170"/>
                </a:lnTo>
                <a:lnTo>
                  <a:pt x="102" y="170"/>
                </a:lnTo>
                <a:lnTo>
                  <a:pt x="238" y="170"/>
                </a:lnTo>
                <a:lnTo>
                  <a:pt x="242" y="170"/>
                </a:lnTo>
                <a:lnTo>
                  <a:pt x="242" y="166"/>
                </a:lnTo>
                <a:lnTo>
                  <a:pt x="242" y="166"/>
                </a:lnTo>
                <a:lnTo>
                  <a:pt x="242" y="150"/>
                </a:lnTo>
                <a:lnTo>
                  <a:pt x="238" y="132"/>
                </a:lnTo>
                <a:lnTo>
                  <a:pt x="238" y="132"/>
                </a:lnTo>
                <a:lnTo>
                  <a:pt x="232" y="116"/>
                </a:lnTo>
                <a:lnTo>
                  <a:pt x="222" y="104"/>
                </a:lnTo>
                <a:lnTo>
                  <a:pt x="222" y="102"/>
                </a:lnTo>
                <a:lnTo>
                  <a:pt x="220" y="102"/>
                </a:lnTo>
                <a:lnTo>
                  <a:pt x="198" y="104"/>
                </a:lnTo>
                <a:lnTo>
                  <a:pt x="198" y="112"/>
                </a:lnTo>
                <a:lnTo>
                  <a:pt x="218" y="112"/>
                </a:lnTo>
                <a:lnTo>
                  <a:pt x="218" y="112"/>
                </a:lnTo>
                <a:lnTo>
                  <a:pt x="226" y="122"/>
                </a:lnTo>
                <a:lnTo>
                  <a:pt x="230" y="134"/>
                </a:lnTo>
                <a:lnTo>
                  <a:pt x="230" y="134"/>
                </a:lnTo>
                <a:lnTo>
                  <a:pt x="234" y="148"/>
                </a:lnTo>
                <a:lnTo>
                  <a:pt x="234" y="160"/>
                </a:lnTo>
                <a:lnTo>
                  <a:pt x="234" y="160"/>
                </a:lnTo>
                <a:lnTo>
                  <a:pt x="108" y="160"/>
                </a:lnTo>
                <a:lnTo>
                  <a:pt x="108" y="160"/>
                </a:lnTo>
                <a:lnTo>
                  <a:pt x="108" y="150"/>
                </a:lnTo>
                <a:lnTo>
                  <a:pt x="110" y="136"/>
                </a:lnTo>
                <a:lnTo>
                  <a:pt x="110" y="136"/>
                </a:lnTo>
                <a:lnTo>
                  <a:pt x="116" y="124"/>
                </a:lnTo>
                <a:lnTo>
                  <a:pt x="120" y="118"/>
                </a:lnTo>
                <a:lnTo>
                  <a:pt x="124" y="112"/>
                </a:lnTo>
                <a:lnTo>
                  <a:pt x="142" y="112"/>
                </a:lnTo>
                <a:lnTo>
                  <a:pt x="142" y="104"/>
                </a:lnTo>
                <a:lnTo>
                  <a:pt x="122" y="104"/>
                </a:lnTo>
                <a:lnTo>
                  <a:pt x="122" y="104"/>
                </a:lnTo>
                <a:close/>
                <a:moveTo>
                  <a:pt x="80" y="102"/>
                </a:moveTo>
                <a:lnTo>
                  <a:pt x="80" y="102"/>
                </a:lnTo>
                <a:lnTo>
                  <a:pt x="82" y="102"/>
                </a:lnTo>
                <a:lnTo>
                  <a:pt x="82" y="102"/>
                </a:lnTo>
                <a:lnTo>
                  <a:pt x="94" y="108"/>
                </a:lnTo>
                <a:lnTo>
                  <a:pt x="102" y="116"/>
                </a:lnTo>
                <a:lnTo>
                  <a:pt x="102" y="116"/>
                </a:lnTo>
                <a:lnTo>
                  <a:pt x="94" y="132"/>
                </a:lnTo>
                <a:lnTo>
                  <a:pt x="92" y="150"/>
                </a:lnTo>
                <a:lnTo>
                  <a:pt x="0" y="150"/>
                </a:lnTo>
                <a:lnTo>
                  <a:pt x="0" y="150"/>
                </a:lnTo>
                <a:lnTo>
                  <a:pt x="0" y="138"/>
                </a:lnTo>
                <a:lnTo>
                  <a:pt x="2" y="132"/>
                </a:lnTo>
                <a:lnTo>
                  <a:pt x="4" y="124"/>
                </a:lnTo>
                <a:lnTo>
                  <a:pt x="8" y="118"/>
                </a:lnTo>
                <a:lnTo>
                  <a:pt x="14" y="112"/>
                </a:lnTo>
                <a:lnTo>
                  <a:pt x="22" y="106"/>
                </a:lnTo>
                <a:lnTo>
                  <a:pt x="32" y="102"/>
                </a:lnTo>
                <a:lnTo>
                  <a:pt x="40" y="134"/>
                </a:lnTo>
                <a:lnTo>
                  <a:pt x="40" y="134"/>
                </a:lnTo>
                <a:lnTo>
                  <a:pt x="56" y="136"/>
                </a:lnTo>
                <a:lnTo>
                  <a:pt x="72" y="134"/>
                </a:lnTo>
                <a:lnTo>
                  <a:pt x="72" y="134"/>
                </a:lnTo>
                <a:lnTo>
                  <a:pt x="82" y="102"/>
                </a:lnTo>
                <a:lnTo>
                  <a:pt x="80" y="102"/>
                </a:lnTo>
                <a:lnTo>
                  <a:pt x="80" y="102"/>
                </a:lnTo>
                <a:close/>
                <a:moveTo>
                  <a:pt x="78" y="52"/>
                </a:moveTo>
                <a:lnTo>
                  <a:pt x="78" y="52"/>
                </a:lnTo>
                <a:lnTo>
                  <a:pt x="58" y="54"/>
                </a:lnTo>
                <a:lnTo>
                  <a:pt x="48" y="52"/>
                </a:lnTo>
                <a:lnTo>
                  <a:pt x="36" y="52"/>
                </a:lnTo>
                <a:lnTo>
                  <a:pt x="36" y="52"/>
                </a:lnTo>
                <a:lnTo>
                  <a:pt x="34" y="60"/>
                </a:lnTo>
                <a:lnTo>
                  <a:pt x="34" y="60"/>
                </a:lnTo>
                <a:lnTo>
                  <a:pt x="34" y="66"/>
                </a:lnTo>
                <a:lnTo>
                  <a:pt x="36" y="74"/>
                </a:lnTo>
                <a:lnTo>
                  <a:pt x="36" y="74"/>
                </a:lnTo>
                <a:lnTo>
                  <a:pt x="38" y="80"/>
                </a:lnTo>
                <a:lnTo>
                  <a:pt x="42" y="86"/>
                </a:lnTo>
                <a:lnTo>
                  <a:pt x="48" y="90"/>
                </a:lnTo>
                <a:lnTo>
                  <a:pt x="56" y="94"/>
                </a:lnTo>
                <a:lnTo>
                  <a:pt x="56" y="94"/>
                </a:lnTo>
                <a:lnTo>
                  <a:pt x="66" y="88"/>
                </a:lnTo>
                <a:lnTo>
                  <a:pt x="72" y="84"/>
                </a:lnTo>
                <a:lnTo>
                  <a:pt x="76" y="76"/>
                </a:lnTo>
                <a:lnTo>
                  <a:pt x="78" y="70"/>
                </a:lnTo>
                <a:lnTo>
                  <a:pt x="78" y="68"/>
                </a:lnTo>
                <a:lnTo>
                  <a:pt x="78" y="68"/>
                </a:lnTo>
                <a:lnTo>
                  <a:pt x="80" y="62"/>
                </a:lnTo>
                <a:lnTo>
                  <a:pt x="80" y="56"/>
                </a:lnTo>
                <a:lnTo>
                  <a:pt x="80" y="56"/>
                </a:lnTo>
                <a:lnTo>
                  <a:pt x="78" y="52"/>
                </a:lnTo>
                <a:lnTo>
                  <a:pt x="78" y="52"/>
                </a:lnTo>
                <a:close/>
                <a:moveTo>
                  <a:pt x="290" y="98"/>
                </a:moveTo>
                <a:lnTo>
                  <a:pt x="290" y="102"/>
                </a:lnTo>
                <a:lnTo>
                  <a:pt x="288" y="106"/>
                </a:lnTo>
                <a:lnTo>
                  <a:pt x="292" y="128"/>
                </a:lnTo>
                <a:lnTo>
                  <a:pt x="304" y="98"/>
                </a:lnTo>
                <a:lnTo>
                  <a:pt x="326" y="98"/>
                </a:lnTo>
                <a:lnTo>
                  <a:pt x="326" y="98"/>
                </a:lnTo>
                <a:lnTo>
                  <a:pt x="332" y="108"/>
                </a:lnTo>
                <a:lnTo>
                  <a:pt x="338" y="120"/>
                </a:lnTo>
                <a:lnTo>
                  <a:pt x="340" y="134"/>
                </a:lnTo>
                <a:lnTo>
                  <a:pt x="340" y="148"/>
                </a:lnTo>
                <a:lnTo>
                  <a:pt x="252" y="148"/>
                </a:lnTo>
                <a:lnTo>
                  <a:pt x="252" y="148"/>
                </a:lnTo>
                <a:lnTo>
                  <a:pt x="250" y="136"/>
                </a:lnTo>
                <a:lnTo>
                  <a:pt x="246" y="126"/>
                </a:lnTo>
                <a:lnTo>
                  <a:pt x="242" y="116"/>
                </a:lnTo>
                <a:lnTo>
                  <a:pt x="236" y="108"/>
                </a:lnTo>
                <a:lnTo>
                  <a:pt x="236" y="108"/>
                </a:lnTo>
                <a:lnTo>
                  <a:pt x="244" y="98"/>
                </a:lnTo>
                <a:lnTo>
                  <a:pt x="262" y="98"/>
                </a:lnTo>
                <a:lnTo>
                  <a:pt x="278" y="128"/>
                </a:lnTo>
                <a:lnTo>
                  <a:pt x="282" y="106"/>
                </a:lnTo>
                <a:lnTo>
                  <a:pt x="280" y="102"/>
                </a:lnTo>
                <a:lnTo>
                  <a:pt x="280" y="98"/>
                </a:lnTo>
                <a:lnTo>
                  <a:pt x="280" y="98"/>
                </a:lnTo>
                <a:lnTo>
                  <a:pt x="290" y="98"/>
                </a:lnTo>
                <a:lnTo>
                  <a:pt x="290" y="98"/>
                </a:lnTo>
                <a:close/>
                <a:moveTo>
                  <a:pt x="306" y="42"/>
                </a:moveTo>
                <a:lnTo>
                  <a:pt x="306" y="42"/>
                </a:lnTo>
                <a:lnTo>
                  <a:pt x="292" y="44"/>
                </a:lnTo>
                <a:lnTo>
                  <a:pt x="284" y="42"/>
                </a:lnTo>
                <a:lnTo>
                  <a:pt x="276" y="40"/>
                </a:lnTo>
                <a:lnTo>
                  <a:pt x="276" y="40"/>
                </a:lnTo>
                <a:lnTo>
                  <a:pt x="272" y="40"/>
                </a:lnTo>
                <a:lnTo>
                  <a:pt x="270" y="40"/>
                </a:lnTo>
                <a:lnTo>
                  <a:pt x="262" y="42"/>
                </a:lnTo>
                <a:lnTo>
                  <a:pt x="262" y="42"/>
                </a:lnTo>
                <a:lnTo>
                  <a:pt x="260" y="50"/>
                </a:lnTo>
                <a:lnTo>
                  <a:pt x="258" y="52"/>
                </a:lnTo>
                <a:lnTo>
                  <a:pt x="256" y="52"/>
                </a:lnTo>
                <a:lnTo>
                  <a:pt x="256" y="52"/>
                </a:lnTo>
                <a:lnTo>
                  <a:pt x="254" y="52"/>
                </a:lnTo>
                <a:lnTo>
                  <a:pt x="254" y="52"/>
                </a:lnTo>
                <a:lnTo>
                  <a:pt x="254" y="52"/>
                </a:lnTo>
                <a:lnTo>
                  <a:pt x="254" y="52"/>
                </a:lnTo>
                <a:lnTo>
                  <a:pt x="256" y="60"/>
                </a:lnTo>
                <a:lnTo>
                  <a:pt x="256" y="60"/>
                </a:lnTo>
                <a:lnTo>
                  <a:pt x="258" y="64"/>
                </a:lnTo>
                <a:lnTo>
                  <a:pt x="260" y="64"/>
                </a:lnTo>
                <a:lnTo>
                  <a:pt x="260" y="66"/>
                </a:lnTo>
                <a:lnTo>
                  <a:pt x="260" y="66"/>
                </a:lnTo>
                <a:lnTo>
                  <a:pt x="264" y="78"/>
                </a:lnTo>
                <a:lnTo>
                  <a:pt x="264" y="78"/>
                </a:lnTo>
                <a:lnTo>
                  <a:pt x="268" y="82"/>
                </a:lnTo>
                <a:lnTo>
                  <a:pt x="272" y="86"/>
                </a:lnTo>
                <a:lnTo>
                  <a:pt x="272" y="86"/>
                </a:lnTo>
                <a:lnTo>
                  <a:pt x="282" y="86"/>
                </a:lnTo>
                <a:lnTo>
                  <a:pt x="282" y="86"/>
                </a:lnTo>
                <a:lnTo>
                  <a:pt x="294" y="86"/>
                </a:lnTo>
                <a:lnTo>
                  <a:pt x="294" y="86"/>
                </a:lnTo>
                <a:lnTo>
                  <a:pt x="298" y="82"/>
                </a:lnTo>
                <a:lnTo>
                  <a:pt x="302" y="78"/>
                </a:lnTo>
                <a:lnTo>
                  <a:pt x="302" y="78"/>
                </a:lnTo>
                <a:lnTo>
                  <a:pt x="308" y="64"/>
                </a:lnTo>
                <a:lnTo>
                  <a:pt x="308" y="64"/>
                </a:lnTo>
                <a:lnTo>
                  <a:pt x="310" y="62"/>
                </a:lnTo>
                <a:lnTo>
                  <a:pt x="310" y="62"/>
                </a:lnTo>
                <a:lnTo>
                  <a:pt x="312" y="60"/>
                </a:lnTo>
                <a:lnTo>
                  <a:pt x="312" y="60"/>
                </a:lnTo>
                <a:lnTo>
                  <a:pt x="314" y="52"/>
                </a:lnTo>
                <a:lnTo>
                  <a:pt x="314" y="52"/>
                </a:lnTo>
                <a:lnTo>
                  <a:pt x="312" y="52"/>
                </a:lnTo>
                <a:lnTo>
                  <a:pt x="312" y="52"/>
                </a:lnTo>
                <a:lnTo>
                  <a:pt x="312" y="52"/>
                </a:lnTo>
                <a:lnTo>
                  <a:pt x="308" y="52"/>
                </a:lnTo>
                <a:lnTo>
                  <a:pt x="308" y="50"/>
                </a:lnTo>
                <a:lnTo>
                  <a:pt x="308" y="50"/>
                </a:lnTo>
                <a:lnTo>
                  <a:pt x="306" y="42"/>
                </a:lnTo>
                <a:lnTo>
                  <a:pt x="306" y="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256"/>
          <p:cNvSpPr>
            <a:spLocks noEditPoints="1"/>
          </p:cNvSpPr>
          <p:nvPr/>
        </p:nvSpPr>
        <p:spPr bwMode="auto">
          <a:xfrm>
            <a:off x="6888088" y="1603481"/>
            <a:ext cx="773370" cy="684135"/>
          </a:xfrm>
          <a:custGeom>
            <a:avLst/>
            <a:gdLst>
              <a:gd name="T0" fmla="*/ 134 w 156"/>
              <a:gd name="T1" fmla="*/ 0 h 138"/>
              <a:gd name="T2" fmla="*/ 150 w 156"/>
              <a:gd name="T3" fmla="*/ 6 h 138"/>
              <a:gd name="T4" fmla="*/ 156 w 156"/>
              <a:gd name="T5" fmla="*/ 84 h 138"/>
              <a:gd name="T6" fmla="*/ 150 w 156"/>
              <a:gd name="T7" fmla="*/ 98 h 138"/>
              <a:gd name="T8" fmla="*/ 134 w 156"/>
              <a:gd name="T9" fmla="*/ 106 h 138"/>
              <a:gd name="T10" fmla="*/ 134 w 156"/>
              <a:gd name="T11" fmla="*/ 94 h 138"/>
              <a:gd name="T12" fmla="*/ 142 w 156"/>
              <a:gd name="T13" fmla="*/ 92 h 138"/>
              <a:gd name="T14" fmla="*/ 144 w 156"/>
              <a:gd name="T15" fmla="*/ 84 h 138"/>
              <a:gd name="T16" fmla="*/ 144 w 156"/>
              <a:gd name="T17" fmla="*/ 18 h 138"/>
              <a:gd name="T18" fmla="*/ 138 w 156"/>
              <a:gd name="T19" fmla="*/ 12 h 138"/>
              <a:gd name="T20" fmla="*/ 44 w 156"/>
              <a:gd name="T21" fmla="*/ 12 h 138"/>
              <a:gd name="T22" fmla="*/ 38 w 156"/>
              <a:gd name="T23" fmla="*/ 14 h 138"/>
              <a:gd name="T24" fmla="*/ 34 w 156"/>
              <a:gd name="T25" fmla="*/ 84 h 138"/>
              <a:gd name="T26" fmla="*/ 38 w 156"/>
              <a:gd name="T27" fmla="*/ 92 h 138"/>
              <a:gd name="T28" fmla="*/ 44 w 156"/>
              <a:gd name="T29" fmla="*/ 94 h 138"/>
              <a:gd name="T30" fmla="*/ 94 w 156"/>
              <a:gd name="T31" fmla="*/ 94 h 138"/>
              <a:gd name="T32" fmla="*/ 114 w 156"/>
              <a:gd name="T33" fmla="*/ 116 h 138"/>
              <a:gd name="T34" fmla="*/ 126 w 156"/>
              <a:gd name="T35" fmla="*/ 134 h 138"/>
              <a:gd name="T36" fmla="*/ 82 w 156"/>
              <a:gd name="T37" fmla="*/ 106 h 138"/>
              <a:gd name="T38" fmla="*/ 36 w 156"/>
              <a:gd name="T39" fmla="*/ 104 h 138"/>
              <a:gd name="T40" fmla="*/ 26 w 156"/>
              <a:gd name="T41" fmla="*/ 92 h 138"/>
              <a:gd name="T42" fmla="*/ 24 w 156"/>
              <a:gd name="T43" fmla="*/ 22 h 138"/>
              <a:gd name="T44" fmla="*/ 30 w 156"/>
              <a:gd name="T45" fmla="*/ 6 h 138"/>
              <a:gd name="T46" fmla="*/ 44 w 156"/>
              <a:gd name="T47" fmla="*/ 0 h 138"/>
              <a:gd name="T48" fmla="*/ 126 w 156"/>
              <a:gd name="T49" fmla="*/ 74 h 138"/>
              <a:gd name="T50" fmla="*/ 92 w 156"/>
              <a:gd name="T51" fmla="*/ 68 h 138"/>
              <a:gd name="T52" fmla="*/ 86 w 156"/>
              <a:gd name="T53" fmla="*/ 74 h 138"/>
              <a:gd name="T54" fmla="*/ 56 w 156"/>
              <a:gd name="T55" fmla="*/ 68 h 138"/>
              <a:gd name="T56" fmla="*/ 126 w 156"/>
              <a:gd name="T57" fmla="*/ 52 h 138"/>
              <a:gd name="T58" fmla="*/ 110 w 156"/>
              <a:gd name="T59" fmla="*/ 46 h 138"/>
              <a:gd name="T60" fmla="*/ 102 w 156"/>
              <a:gd name="T61" fmla="*/ 52 h 138"/>
              <a:gd name="T62" fmla="*/ 96 w 156"/>
              <a:gd name="T63" fmla="*/ 46 h 138"/>
              <a:gd name="T64" fmla="*/ 90 w 156"/>
              <a:gd name="T65" fmla="*/ 52 h 138"/>
              <a:gd name="T66" fmla="*/ 76 w 156"/>
              <a:gd name="T67" fmla="*/ 46 h 138"/>
              <a:gd name="T68" fmla="*/ 70 w 156"/>
              <a:gd name="T69" fmla="*/ 52 h 138"/>
              <a:gd name="T70" fmla="*/ 56 w 156"/>
              <a:gd name="T71" fmla="*/ 46 h 138"/>
              <a:gd name="T72" fmla="*/ 126 w 156"/>
              <a:gd name="T73" fmla="*/ 34 h 138"/>
              <a:gd name="T74" fmla="*/ 56 w 156"/>
              <a:gd name="T75" fmla="*/ 28 h 138"/>
              <a:gd name="T76" fmla="*/ 28 w 156"/>
              <a:gd name="T77" fmla="*/ 138 h 138"/>
              <a:gd name="T78" fmla="*/ 98 w 156"/>
              <a:gd name="T79" fmla="*/ 124 h 138"/>
              <a:gd name="T80" fmla="*/ 20 w 156"/>
              <a:gd name="T81" fmla="*/ 114 h 138"/>
              <a:gd name="T82" fmla="*/ 12 w 156"/>
              <a:gd name="T83" fmla="*/ 112 h 138"/>
              <a:gd name="T84" fmla="*/ 10 w 156"/>
              <a:gd name="T85" fmla="*/ 104 h 138"/>
              <a:gd name="T86" fmla="*/ 10 w 156"/>
              <a:gd name="T87" fmla="*/ 40 h 138"/>
              <a:gd name="T88" fmla="*/ 18 w 156"/>
              <a:gd name="T89" fmla="*/ 34 h 138"/>
              <a:gd name="T90" fmla="*/ 18 w 156"/>
              <a:gd name="T91" fmla="*/ 24 h 138"/>
              <a:gd name="T92" fmla="*/ 6 w 156"/>
              <a:gd name="T93" fmla="*/ 30 h 138"/>
              <a:gd name="T94" fmla="*/ 0 w 156"/>
              <a:gd name="T95" fmla="*/ 44 h 138"/>
              <a:gd name="T96" fmla="*/ 2 w 156"/>
              <a:gd name="T97" fmla="*/ 112 h 138"/>
              <a:gd name="T98" fmla="*/ 12 w 156"/>
              <a:gd name="T99" fmla="*/ 122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6" h="138">
                <a:moveTo>
                  <a:pt x="44" y="0"/>
                </a:moveTo>
                <a:lnTo>
                  <a:pt x="134" y="0"/>
                </a:lnTo>
                <a:lnTo>
                  <a:pt x="134" y="0"/>
                </a:lnTo>
                <a:lnTo>
                  <a:pt x="142" y="2"/>
                </a:lnTo>
                <a:lnTo>
                  <a:pt x="150" y="6"/>
                </a:lnTo>
                <a:lnTo>
                  <a:pt x="150" y="6"/>
                </a:lnTo>
                <a:lnTo>
                  <a:pt x="154" y="14"/>
                </a:lnTo>
                <a:lnTo>
                  <a:pt x="156" y="22"/>
                </a:lnTo>
                <a:lnTo>
                  <a:pt x="156" y="84"/>
                </a:lnTo>
                <a:lnTo>
                  <a:pt x="156" y="84"/>
                </a:lnTo>
                <a:lnTo>
                  <a:pt x="154" y="92"/>
                </a:lnTo>
                <a:lnTo>
                  <a:pt x="150" y="98"/>
                </a:lnTo>
                <a:lnTo>
                  <a:pt x="150" y="98"/>
                </a:lnTo>
                <a:lnTo>
                  <a:pt x="142" y="104"/>
                </a:lnTo>
                <a:lnTo>
                  <a:pt x="134" y="106"/>
                </a:lnTo>
                <a:lnTo>
                  <a:pt x="124" y="106"/>
                </a:lnTo>
                <a:lnTo>
                  <a:pt x="124" y="94"/>
                </a:lnTo>
                <a:lnTo>
                  <a:pt x="134" y="94"/>
                </a:lnTo>
                <a:lnTo>
                  <a:pt x="134" y="94"/>
                </a:lnTo>
                <a:lnTo>
                  <a:pt x="138" y="94"/>
                </a:lnTo>
                <a:lnTo>
                  <a:pt x="142" y="92"/>
                </a:lnTo>
                <a:lnTo>
                  <a:pt x="142" y="92"/>
                </a:lnTo>
                <a:lnTo>
                  <a:pt x="144" y="88"/>
                </a:lnTo>
                <a:lnTo>
                  <a:pt x="144" y="84"/>
                </a:lnTo>
                <a:lnTo>
                  <a:pt x="144" y="22"/>
                </a:lnTo>
                <a:lnTo>
                  <a:pt x="144" y="22"/>
                </a:lnTo>
                <a:lnTo>
                  <a:pt x="144" y="18"/>
                </a:lnTo>
                <a:lnTo>
                  <a:pt x="142" y="14"/>
                </a:lnTo>
                <a:lnTo>
                  <a:pt x="142" y="14"/>
                </a:lnTo>
                <a:lnTo>
                  <a:pt x="138" y="12"/>
                </a:lnTo>
                <a:lnTo>
                  <a:pt x="134" y="12"/>
                </a:lnTo>
                <a:lnTo>
                  <a:pt x="44" y="12"/>
                </a:lnTo>
                <a:lnTo>
                  <a:pt x="44" y="12"/>
                </a:lnTo>
                <a:lnTo>
                  <a:pt x="40" y="12"/>
                </a:lnTo>
                <a:lnTo>
                  <a:pt x="38" y="14"/>
                </a:lnTo>
                <a:lnTo>
                  <a:pt x="38" y="14"/>
                </a:lnTo>
                <a:lnTo>
                  <a:pt x="36" y="18"/>
                </a:lnTo>
                <a:lnTo>
                  <a:pt x="34" y="22"/>
                </a:lnTo>
                <a:lnTo>
                  <a:pt x="34" y="84"/>
                </a:lnTo>
                <a:lnTo>
                  <a:pt x="34" y="84"/>
                </a:lnTo>
                <a:lnTo>
                  <a:pt x="36" y="88"/>
                </a:lnTo>
                <a:lnTo>
                  <a:pt x="38" y="92"/>
                </a:lnTo>
                <a:lnTo>
                  <a:pt x="38" y="92"/>
                </a:lnTo>
                <a:lnTo>
                  <a:pt x="40" y="94"/>
                </a:lnTo>
                <a:lnTo>
                  <a:pt x="44" y="94"/>
                </a:lnTo>
                <a:lnTo>
                  <a:pt x="82" y="94"/>
                </a:lnTo>
                <a:lnTo>
                  <a:pt x="94" y="94"/>
                </a:lnTo>
                <a:lnTo>
                  <a:pt x="94" y="94"/>
                </a:lnTo>
                <a:lnTo>
                  <a:pt x="98" y="94"/>
                </a:lnTo>
                <a:lnTo>
                  <a:pt x="100" y="96"/>
                </a:lnTo>
                <a:lnTo>
                  <a:pt x="114" y="116"/>
                </a:lnTo>
                <a:lnTo>
                  <a:pt x="114" y="110"/>
                </a:lnTo>
                <a:lnTo>
                  <a:pt x="124" y="108"/>
                </a:lnTo>
                <a:lnTo>
                  <a:pt x="126" y="134"/>
                </a:lnTo>
                <a:lnTo>
                  <a:pt x="116" y="138"/>
                </a:lnTo>
                <a:lnTo>
                  <a:pt x="92" y="106"/>
                </a:lnTo>
                <a:lnTo>
                  <a:pt x="82" y="106"/>
                </a:lnTo>
                <a:lnTo>
                  <a:pt x="44" y="106"/>
                </a:lnTo>
                <a:lnTo>
                  <a:pt x="44" y="106"/>
                </a:lnTo>
                <a:lnTo>
                  <a:pt x="36" y="104"/>
                </a:lnTo>
                <a:lnTo>
                  <a:pt x="30" y="98"/>
                </a:lnTo>
                <a:lnTo>
                  <a:pt x="30" y="98"/>
                </a:lnTo>
                <a:lnTo>
                  <a:pt x="26" y="92"/>
                </a:lnTo>
                <a:lnTo>
                  <a:pt x="24" y="84"/>
                </a:lnTo>
                <a:lnTo>
                  <a:pt x="24" y="22"/>
                </a:lnTo>
                <a:lnTo>
                  <a:pt x="24" y="22"/>
                </a:lnTo>
                <a:lnTo>
                  <a:pt x="26" y="14"/>
                </a:lnTo>
                <a:lnTo>
                  <a:pt x="30" y="6"/>
                </a:lnTo>
                <a:lnTo>
                  <a:pt x="30" y="6"/>
                </a:lnTo>
                <a:lnTo>
                  <a:pt x="36" y="2"/>
                </a:lnTo>
                <a:lnTo>
                  <a:pt x="44" y="0"/>
                </a:lnTo>
                <a:lnTo>
                  <a:pt x="44" y="0"/>
                </a:lnTo>
                <a:close/>
                <a:moveTo>
                  <a:pt x="92" y="68"/>
                </a:moveTo>
                <a:lnTo>
                  <a:pt x="92" y="74"/>
                </a:lnTo>
                <a:lnTo>
                  <a:pt x="126" y="74"/>
                </a:lnTo>
                <a:lnTo>
                  <a:pt x="126" y="68"/>
                </a:lnTo>
                <a:lnTo>
                  <a:pt x="92" y="68"/>
                </a:lnTo>
                <a:lnTo>
                  <a:pt x="92" y="68"/>
                </a:lnTo>
                <a:close/>
                <a:moveTo>
                  <a:pt x="56" y="68"/>
                </a:moveTo>
                <a:lnTo>
                  <a:pt x="56" y="74"/>
                </a:lnTo>
                <a:lnTo>
                  <a:pt x="86" y="74"/>
                </a:lnTo>
                <a:lnTo>
                  <a:pt x="86" y="68"/>
                </a:lnTo>
                <a:lnTo>
                  <a:pt x="56" y="68"/>
                </a:lnTo>
                <a:lnTo>
                  <a:pt x="56" y="68"/>
                </a:lnTo>
                <a:close/>
                <a:moveTo>
                  <a:pt x="110" y="46"/>
                </a:moveTo>
                <a:lnTo>
                  <a:pt x="110" y="52"/>
                </a:lnTo>
                <a:lnTo>
                  <a:pt x="126" y="52"/>
                </a:lnTo>
                <a:lnTo>
                  <a:pt x="126" y="46"/>
                </a:lnTo>
                <a:lnTo>
                  <a:pt x="110" y="46"/>
                </a:lnTo>
                <a:lnTo>
                  <a:pt x="110" y="46"/>
                </a:lnTo>
                <a:close/>
                <a:moveTo>
                  <a:pt x="96" y="46"/>
                </a:moveTo>
                <a:lnTo>
                  <a:pt x="96" y="52"/>
                </a:lnTo>
                <a:lnTo>
                  <a:pt x="102" y="52"/>
                </a:lnTo>
                <a:lnTo>
                  <a:pt x="102" y="46"/>
                </a:lnTo>
                <a:lnTo>
                  <a:pt x="96" y="46"/>
                </a:lnTo>
                <a:lnTo>
                  <a:pt x="96" y="46"/>
                </a:lnTo>
                <a:close/>
                <a:moveTo>
                  <a:pt x="76" y="46"/>
                </a:moveTo>
                <a:lnTo>
                  <a:pt x="76" y="52"/>
                </a:lnTo>
                <a:lnTo>
                  <a:pt x="90" y="52"/>
                </a:lnTo>
                <a:lnTo>
                  <a:pt x="90" y="46"/>
                </a:lnTo>
                <a:lnTo>
                  <a:pt x="76" y="46"/>
                </a:lnTo>
                <a:lnTo>
                  <a:pt x="76" y="46"/>
                </a:lnTo>
                <a:close/>
                <a:moveTo>
                  <a:pt x="56" y="46"/>
                </a:moveTo>
                <a:lnTo>
                  <a:pt x="56" y="52"/>
                </a:lnTo>
                <a:lnTo>
                  <a:pt x="70" y="52"/>
                </a:lnTo>
                <a:lnTo>
                  <a:pt x="70" y="46"/>
                </a:lnTo>
                <a:lnTo>
                  <a:pt x="56" y="46"/>
                </a:lnTo>
                <a:lnTo>
                  <a:pt x="56" y="46"/>
                </a:lnTo>
                <a:close/>
                <a:moveTo>
                  <a:pt x="56" y="28"/>
                </a:moveTo>
                <a:lnTo>
                  <a:pt x="56" y="34"/>
                </a:lnTo>
                <a:lnTo>
                  <a:pt x="126" y="34"/>
                </a:lnTo>
                <a:lnTo>
                  <a:pt x="126" y="28"/>
                </a:lnTo>
                <a:lnTo>
                  <a:pt x="56" y="28"/>
                </a:lnTo>
                <a:lnTo>
                  <a:pt x="56" y="28"/>
                </a:lnTo>
                <a:close/>
                <a:moveTo>
                  <a:pt x="20" y="124"/>
                </a:moveTo>
                <a:lnTo>
                  <a:pt x="28" y="124"/>
                </a:lnTo>
                <a:lnTo>
                  <a:pt x="28" y="138"/>
                </a:lnTo>
                <a:lnTo>
                  <a:pt x="34" y="138"/>
                </a:lnTo>
                <a:lnTo>
                  <a:pt x="48" y="124"/>
                </a:lnTo>
                <a:lnTo>
                  <a:pt x="98" y="124"/>
                </a:lnTo>
                <a:lnTo>
                  <a:pt x="98" y="124"/>
                </a:lnTo>
                <a:lnTo>
                  <a:pt x="90" y="114"/>
                </a:lnTo>
                <a:lnTo>
                  <a:pt x="20" y="114"/>
                </a:lnTo>
                <a:lnTo>
                  <a:pt x="20" y="114"/>
                </a:lnTo>
                <a:lnTo>
                  <a:pt x="16" y="114"/>
                </a:lnTo>
                <a:lnTo>
                  <a:pt x="12" y="112"/>
                </a:lnTo>
                <a:lnTo>
                  <a:pt x="12" y="112"/>
                </a:lnTo>
                <a:lnTo>
                  <a:pt x="10" y="108"/>
                </a:lnTo>
                <a:lnTo>
                  <a:pt x="10" y="104"/>
                </a:lnTo>
                <a:lnTo>
                  <a:pt x="10" y="44"/>
                </a:lnTo>
                <a:lnTo>
                  <a:pt x="10" y="44"/>
                </a:lnTo>
                <a:lnTo>
                  <a:pt x="10" y="40"/>
                </a:lnTo>
                <a:lnTo>
                  <a:pt x="12" y="36"/>
                </a:lnTo>
                <a:lnTo>
                  <a:pt x="12" y="36"/>
                </a:lnTo>
                <a:lnTo>
                  <a:pt x="18" y="34"/>
                </a:lnTo>
                <a:lnTo>
                  <a:pt x="18" y="26"/>
                </a:lnTo>
                <a:lnTo>
                  <a:pt x="18" y="26"/>
                </a:lnTo>
                <a:lnTo>
                  <a:pt x="18" y="24"/>
                </a:lnTo>
                <a:lnTo>
                  <a:pt x="18" y="24"/>
                </a:lnTo>
                <a:lnTo>
                  <a:pt x="12" y="26"/>
                </a:lnTo>
                <a:lnTo>
                  <a:pt x="6" y="30"/>
                </a:lnTo>
                <a:lnTo>
                  <a:pt x="6" y="30"/>
                </a:lnTo>
                <a:lnTo>
                  <a:pt x="2" y="36"/>
                </a:lnTo>
                <a:lnTo>
                  <a:pt x="0" y="44"/>
                </a:lnTo>
                <a:lnTo>
                  <a:pt x="0" y="104"/>
                </a:lnTo>
                <a:lnTo>
                  <a:pt x="0" y="104"/>
                </a:lnTo>
                <a:lnTo>
                  <a:pt x="2" y="112"/>
                </a:lnTo>
                <a:lnTo>
                  <a:pt x="6" y="118"/>
                </a:lnTo>
                <a:lnTo>
                  <a:pt x="6" y="118"/>
                </a:lnTo>
                <a:lnTo>
                  <a:pt x="12" y="122"/>
                </a:lnTo>
                <a:lnTo>
                  <a:pt x="20" y="124"/>
                </a:lnTo>
                <a:lnTo>
                  <a:pt x="20" y="1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257"/>
          <p:cNvSpPr>
            <a:spLocks noEditPoints="1"/>
          </p:cNvSpPr>
          <p:nvPr/>
        </p:nvSpPr>
        <p:spPr bwMode="auto">
          <a:xfrm>
            <a:off x="9029729" y="3907224"/>
            <a:ext cx="922095" cy="684135"/>
          </a:xfrm>
          <a:custGeom>
            <a:avLst/>
            <a:gdLst>
              <a:gd name="T0" fmla="*/ 170 w 186"/>
              <a:gd name="T1" fmla="*/ 50 h 138"/>
              <a:gd name="T2" fmla="*/ 168 w 186"/>
              <a:gd name="T3" fmla="*/ 58 h 138"/>
              <a:gd name="T4" fmla="*/ 160 w 186"/>
              <a:gd name="T5" fmla="*/ 72 h 138"/>
              <a:gd name="T6" fmla="*/ 142 w 186"/>
              <a:gd name="T7" fmla="*/ 80 h 138"/>
              <a:gd name="T8" fmla="*/ 130 w 186"/>
              <a:gd name="T9" fmla="*/ 76 h 138"/>
              <a:gd name="T10" fmla="*/ 122 w 186"/>
              <a:gd name="T11" fmla="*/ 62 h 138"/>
              <a:gd name="T12" fmla="*/ 118 w 186"/>
              <a:gd name="T13" fmla="*/ 50 h 138"/>
              <a:gd name="T14" fmla="*/ 120 w 186"/>
              <a:gd name="T15" fmla="*/ 48 h 138"/>
              <a:gd name="T16" fmla="*/ 124 w 186"/>
              <a:gd name="T17" fmla="*/ 26 h 138"/>
              <a:gd name="T18" fmla="*/ 162 w 186"/>
              <a:gd name="T19" fmla="*/ 26 h 138"/>
              <a:gd name="T20" fmla="*/ 168 w 186"/>
              <a:gd name="T21" fmla="*/ 42 h 138"/>
              <a:gd name="T22" fmla="*/ 84 w 186"/>
              <a:gd name="T23" fmla="*/ 66 h 138"/>
              <a:gd name="T24" fmla="*/ 60 w 186"/>
              <a:gd name="T25" fmla="*/ 88 h 138"/>
              <a:gd name="T26" fmla="*/ 48 w 186"/>
              <a:gd name="T27" fmla="*/ 84 h 138"/>
              <a:gd name="T28" fmla="*/ 30 w 186"/>
              <a:gd name="T29" fmla="*/ 66 h 138"/>
              <a:gd name="T30" fmla="*/ 20 w 186"/>
              <a:gd name="T31" fmla="*/ 32 h 138"/>
              <a:gd name="T32" fmla="*/ 28 w 186"/>
              <a:gd name="T33" fmla="*/ 8 h 138"/>
              <a:gd name="T34" fmla="*/ 72 w 186"/>
              <a:gd name="T35" fmla="*/ 0 h 138"/>
              <a:gd name="T36" fmla="*/ 88 w 186"/>
              <a:gd name="T37" fmla="*/ 10 h 138"/>
              <a:gd name="T38" fmla="*/ 96 w 186"/>
              <a:gd name="T39" fmla="*/ 66 h 138"/>
              <a:gd name="T40" fmla="*/ 82 w 186"/>
              <a:gd name="T41" fmla="*/ 90 h 138"/>
              <a:gd name="T42" fmla="*/ 92 w 186"/>
              <a:gd name="T43" fmla="*/ 94 h 138"/>
              <a:gd name="T44" fmla="*/ 112 w 186"/>
              <a:gd name="T45" fmla="*/ 118 h 138"/>
              <a:gd name="T46" fmla="*/ 2 w 186"/>
              <a:gd name="T47" fmla="*/ 138 h 138"/>
              <a:gd name="T48" fmla="*/ 4 w 186"/>
              <a:gd name="T49" fmla="*/ 112 h 138"/>
              <a:gd name="T50" fmla="*/ 32 w 186"/>
              <a:gd name="T51" fmla="*/ 90 h 138"/>
              <a:gd name="T52" fmla="*/ 74 w 186"/>
              <a:gd name="T53" fmla="*/ 122 h 138"/>
              <a:gd name="T54" fmla="*/ 82 w 186"/>
              <a:gd name="T55" fmla="*/ 90 h 138"/>
              <a:gd name="T56" fmla="*/ 48 w 186"/>
              <a:gd name="T57" fmla="*/ 40 h 138"/>
              <a:gd name="T58" fmla="*/ 36 w 186"/>
              <a:gd name="T59" fmla="*/ 46 h 138"/>
              <a:gd name="T60" fmla="*/ 40 w 186"/>
              <a:gd name="T61" fmla="*/ 66 h 138"/>
              <a:gd name="T62" fmla="*/ 58 w 186"/>
              <a:gd name="T63" fmla="*/ 80 h 138"/>
              <a:gd name="T64" fmla="*/ 80 w 186"/>
              <a:gd name="T65" fmla="*/ 56 h 138"/>
              <a:gd name="T66" fmla="*/ 80 w 186"/>
              <a:gd name="T67" fmla="*/ 42 h 138"/>
              <a:gd name="T68" fmla="*/ 148 w 186"/>
              <a:gd name="T69" fmla="*/ 84 h 138"/>
              <a:gd name="T70" fmla="*/ 142 w 186"/>
              <a:gd name="T71" fmla="*/ 90 h 138"/>
              <a:gd name="T72" fmla="*/ 114 w 186"/>
              <a:gd name="T73" fmla="*/ 86 h 138"/>
              <a:gd name="T74" fmla="*/ 112 w 186"/>
              <a:gd name="T75" fmla="*/ 102 h 138"/>
              <a:gd name="T76" fmla="*/ 186 w 186"/>
              <a:gd name="T77" fmla="*/ 120 h 138"/>
              <a:gd name="T78" fmla="*/ 174 w 186"/>
              <a:gd name="T79" fmla="*/ 84 h 138"/>
              <a:gd name="T80" fmla="*/ 148 w 186"/>
              <a:gd name="T81" fmla="*/ 88 h 138"/>
              <a:gd name="T82" fmla="*/ 160 w 186"/>
              <a:gd name="T83" fmla="*/ 44 h 138"/>
              <a:gd name="T84" fmla="*/ 138 w 186"/>
              <a:gd name="T85" fmla="*/ 42 h 138"/>
              <a:gd name="T86" fmla="*/ 128 w 186"/>
              <a:gd name="T87" fmla="*/ 44 h 138"/>
              <a:gd name="T88" fmla="*/ 124 w 186"/>
              <a:gd name="T89" fmla="*/ 52 h 138"/>
              <a:gd name="T90" fmla="*/ 122 w 186"/>
              <a:gd name="T91" fmla="*/ 52 h 138"/>
              <a:gd name="T92" fmla="*/ 126 w 186"/>
              <a:gd name="T93" fmla="*/ 60 h 138"/>
              <a:gd name="T94" fmla="*/ 130 w 186"/>
              <a:gd name="T95" fmla="*/ 70 h 138"/>
              <a:gd name="T96" fmla="*/ 142 w 186"/>
              <a:gd name="T97" fmla="*/ 76 h 138"/>
              <a:gd name="T98" fmla="*/ 154 w 186"/>
              <a:gd name="T99" fmla="*/ 74 h 138"/>
              <a:gd name="T100" fmla="*/ 162 w 186"/>
              <a:gd name="T101" fmla="*/ 60 h 138"/>
              <a:gd name="T102" fmla="*/ 164 w 186"/>
              <a:gd name="T103" fmla="*/ 58 h 138"/>
              <a:gd name="T104" fmla="*/ 164 w 186"/>
              <a:gd name="T105" fmla="*/ 52 h 138"/>
              <a:gd name="T106" fmla="*/ 162 w 186"/>
              <a:gd name="T107" fmla="*/ 5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6" h="138">
                <a:moveTo>
                  <a:pt x="168" y="48"/>
                </a:moveTo>
                <a:lnTo>
                  <a:pt x="168" y="48"/>
                </a:lnTo>
                <a:lnTo>
                  <a:pt x="168" y="50"/>
                </a:lnTo>
                <a:lnTo>
                  <a:pt x="170" y="50"/>
                </a:lnTo>
                <a:lnTo>
                  <a:pt x="170" y="50"/>
                </a:lnTo>
                <a:lnTo>
                  <a:pt x="170" y="50"/>
                </a:lnTo>
                <a:lnTo>
                  <a:pt x="168" y="58"/>
                </a:lnTo>
                <a:lnTo>
                  <a:pt x="168" y="58"/>
                </a:lnTo>
                <a:lnTo>
                  <a:pt x="164" y="62"/>
                </a:lnTo>
                <a:lnTo>
                  <a:pt x="164" y="62"/>
                </a:lnTo>
                <a:lnTo>
                  <a:pt x="160" y="72"/>
                </a:lnTo>
                <a:lnTo>
                  <a:pt x="160" y="72"/>
                </a:lnTo>
                <a:lnTo>
                  <a:pt x="158" y="76"/>
                </a:lnTo>
                <a:lnTo>
                  <a:pt x="152" y="80"/>
                </a:lnTo>
                <a:lnTo>
                  <a:pt x="152" y="80"/>
                </a:lnTo>
                <a:lnTo>
                  <a:pt x="142" y="80"/>
                </a:lnTo>
                <a:lnTo>
                  <a:pt x="142" y="80"/>
                </a:lnTo>
                <a:lnTo>
                  <a:pt x="134" y="80"/>
                </a:lnTo>
                <a:lnTo>
                  <a:pt x="134" y="80"/>
                </a:lnTo>
                <a:lnTo>
                  <a:pt x="130" y="76"/>
                </a:lnTo>
                <a:lnTo>
                  <a:pt x="126" y="72"/>
                </a:lnTo>
                <a:lnTo>
                  <a:pt x="126" y="72"/>
                </a:lnTo>
                <a:lnTo>
                  <a:pt x="122" y="62"/>
                </a:lnTo>
                <a:lnTo>
                  <a:pt x="122" y="62"/>
                </a:lnTo>
                <a:lnTo>
                  <a:pt x="120" y="58"/>
                </a:lnTo>
                <a:lnTo>
                  <a:pt x="120" y="58"/>
                </a:lnTo>
                <a:lnTo>
                  <a:pt x="118" y="50"/>
                </a:lnTo>
                <a:lnTo>
                  <a:pt x="118" y="50"/>
                </a:lnTo>
                <a:lnTo>
                  <a:pt x="118" y="50"/>
                </a:lnTo>
                <a:lnTo>
                  <a:pt x="118" y="50"/>
                </a:lnTo>
                <a:lnTo>
                  <a:pt x="120" y="48"/>
                </a:lnTo>
                <a:lnTo>
                  <a:pt x="120" y="48"/>
                </a:lnTo>
                <a:lnTo>
                  <a:pt x="120" y="34"/>
                </a:lnTo>
                <a:lnTo>
                  <a:pt x="120" y="30"/>
                </a:lnTo>
                <a:lnTo>
                  <a:pt x="124" y="26"/>
                </a:lnTo>
                <a:lnTo>
                  <a:pt x="124" y="26"/>
                </a:lnTo>
                <a:lnTo>
                  <a:pt x="132" y="22"/>
                </a:lnTo>
                <a:lnTo>
                  <a:pt x="144" y="20"/>
                </a:lnTo>
                <a:lnTo>
                  <a:pt x="154" y="22"/>
                </a:lnTo>
                <a:lnTo>
                  <a:pt x="162" y="26"/>
                </a:lnTo>
                <a:lnTo>
                  <a:pt x="162" y="26"/>
                </a:lnTo>
                <a:lnTo>
                  <a:pt x="166" y="30"/>
                </a:lnTo>
                <a:lnTo>
                  <a:pt x="168" y="36"/>
                </a:lnTo>
                <a:lnTo>
                  <a:pt x="168" y="42"/>
                </a:lnTo>
                <a:lnTo>
                  <a:pt x="168" y="48"/>
                </a:lnTo>
                <a:lnTo>
                  <a:pt x="168" y="48"/>
                </a:lnTo>
                <a:close/>
                <a:moveTo>
                  <a:pt x="84" y="66"/>
                </a:moveTo>
                <a:lnTo>
                  <a:pt x="84" y="66"/>
                </a:lnTo>
                <a:lnTo>
                  <a:pt x="80" y="74"/>
                </a:lnTo>
                <a:lnTo>
                  <a:pt x="76" y="80"/>
                </a:lnTo>
                <a:lnTo>
                  <a:pt x="68" y="84"/>
                </a:lnTo>
                <a:lnTo>
                  <a:pt x="60" y="88"/>
                </a:lnTo>
                <a:lnTo>
                  <a:pt x="58" y="88"/>
                </a:lnTo>
                <a:lnTo>
                  <a:pt x="58" y="88"/>
                </a:lnTo>
                <a:lnTo>
                  <a:pt x="58" y="88"/>
                </a:lnTo>
                <a:lnTo>
                  <a:pt x="48" y="84"/>
                </a:lnTo>
                <a:lnTo>
                  <a:pt x="40" y="80"/>
                </a:lnTo>
                <a:lnTo>
                  <a:pt x="34" y="74"/>
                </a:lnTo>
                <a:lnTo>
                  <a:pt x="30" y="66"/>
                </a:lnTo>
                <a:lnTo>
                  <a:pt x="30" y="66"/>
                </a:lnTo>
                <a:lnTo>
                  <a:pt x="18" y="66"/>
                </a:lnTo>
                <a:lnTo>
                  <a:pt x="18" y="66"/>
                </a:lnTo>
                <a:lnTo>
                  <a:pt x="18" y="50"/>
                </a:lnTo>
                <a:lnTo>
                  <a:pt x="20" y="32"/>
                </a:lnTo>
                <a:lnTo>
                  <a:pt x="24" y="16"/>
                </a:lnTo>
                <a:lnTo>
                  <a:pt x="26" y="12"/>
                </a:lnTo>
                <a:lnTo>
                  <a:pt x="28" y="8"/>
                </a:lnTo>
                <a:lnTo>
                  <a:pt x="28" y="8"/>
                </a:lnTo>
                <a:lnTo>
                  <a:pt x="34" y="4"/>
                </a:lnTo>
                <a:lnTo>
                  <a:pt x="42" y="2"/>
                </a:lnTo>
                <a:lnTo>
                  <a:pt x="56" y="0"/>
                </a:lnTo>
                <a:lnTo>
                  <a:pt x="72" y="0"/>
                </a:lnTo>
                <a:lnTo>
                  <a:pt x="80" y="4"/>
                </a:lnTo>
                <a:lnTo>
                  <a:pt x="84" y="6"/>
                </a:lnTo>
                <a:lnTo>
                  <a:pt x="84" y="6"/>
                </a:lnTo>
                <a:lnTo>
                  <a:pt x="88" y="10"/>
                </a:lnTo>
                <a:lnTo>
                  <a:pt x="92" y="16"/>
                </a:lnTo>
                <a:lnTo>
                  <a:pt x="96" y="32"/>
                </a:lnTo>
                <a:lnTo>
                  <a:pt x="98" y="48"/>
                </a:lnTo>
                <a:lnTo>
                  <a:pt x="96" y="66"/>
                </a:lnTo>
                <a:lnTo>
                  <a:pt x="96" y="66"/>
                </a:lnTo>
                <a:lnTo>
                  <a:pt x="84" y="66"/>
                </a:lnTo>
                <a:lnTo>
                  <a:pt x="84" y="66"/>
                </a:lnTo>
                <a:close/>
                <a:moveTo>
                  <a:pt x="82" y="90"/>
                </a:moveTo>
                <a:lnTo>
                  <a:pt x="82" y="90"/>
                </a:lnTo>
                <a:lnTo>
                  <a:pt x="84" y="90"/>
                </a:lnTo>
                <a:lnTo>
                  <a:pt x="84" y="90"/>
                </a:lnTo>
                <a:lnTo>
                  <a:pt x="92" y="94"/>
                </a:lnTo>
                <a:lnTo>
                  <a:pt x="100" y="100"/>
                </a:lnTo>
                <a:lnTo>
                  <a:pt x="104" y="106"/>
                </a:lnTo>
                <a:lnTo>
                  <a:pt x="110" y="112"/>
                </a:lnTo>
                <a:lnTo>
                  <a:pt x="112" y="118"/>
                </a:lnTo>
                <a:lnTo>
                  <a:pt x="114" y="126"/>
                </a:lnTo>
                <a:lnTo>
                  <a:pt x="114" y="138"/>
                </a:lnTo>
                <a:lnTo>
                  <a:pt x="114" y="138"/>
                </a:lnTo>
                <a:lnTo>
                  <a:pt x="2" y="138"/>
                </a:lnTo>
                <a:lnTo>
                  <a:pt x="2" y="138"/>
                </a:lnTo>
                <a:lnTo>
                  <a:pt x="0" y="126"/>
                </a:lnTo>
                <a:lnTo>
                  <a:pt x="2" y="120"/>
                </a:lnTo>
                <a:lnTo>
                  <a:pt x="4" y="112"/>
                </a:lnTo>
                <a:lnTo>
                  <a:pt x="8" y="106"/>
                </a:lnTo>
                <a:lnTo>
                  <a:pt x="14" y="100"/>
                </a:lnTo>
                <a:lnTo>
                  <a:pt x="22" y="94"/>
                </a:lnTo>
                <a:lnTo>
                  <a:pt x="32" y="90"/>
                </a:lnTo>
                <a:lnTo>
                  <a:pt x="42" y="122"/>
                </a:lnTo>
                <a:lnTo>
                  <a:pt x="42" y="122"/>
                </a:lnTo>
                <a:lnTo>
                  <a:pt x="58" y="124"/>
                </a:lnTo>
                <a:lnTo>
                  <a:pt x="74" y="122"/>
                </a:lnTo>
                <a:lnTo>
                  <a:pt x="74" y="122"/>
                </a:lnTo>
                <a:lnTo>
                  <a:pt x="84" y="90"/>
                </a:lnTo>
                <a:lnTo>
                  <a:pt x="82" y="90"/>
                </a:lnTo>
                <a:lnTo>
                  <a:pt x="82" y="90"/>
                </a:lnTo>
                <a:close/>
                <a:moveTo>
                  <a:pt x="80" y="38"/>
                </a:moveTo>
                <a:lnTo>
                  <a:pt x="80" y="38"/>
                </a:lnTo>
                <a:lnTo>
                  <a:pt x="60" y="40"/>
                </a:lnTo>
                <a:lnTo>
                  <a:pt x="48" y="40"/>
                </a:lnTo>
                <a:lnTo>
                  <a:pt x="38" y="38"/>
                </a:lnTo>
                <a:lnTo>
                  <a:pt x="38" y="38"/>
                </a:lnTo>
                <a:lnTo>
                  <a:pt x="36" y="46"/>
                </a:lnTo>
                <a:lnTo>
                  <a:pt x="36" y="46"/>
                </a:lnTo>
                <a:lnTo>
                  <a:pt x="36" y="54"/>
                </a:lnTo>
                <a:lnTo>
                  <a:pt x="36" y="60"/>
                </a:lnTo>
                <a:lnTo>
                  <a:pt x="36" y="60"/>
                </a:lnTo>
                <a:lnTo>
                  <a:pt x="40" y="66"/>
                </a:lnTo>
                <a:lnTo>
                  <a:pt x="44" y="72"/>
                </a:lnTo>
                <a:lnTo>
                  <a:pt x="50" y="78"/>
                </a:lnTo>
                <a:lnTo>
                  <a:pt x="58" y="80"/>
                </a:lnTo>
                <a:lnTo>
                  <a:pt x="58" y="80"/>
                </a:lnTo>
                <a:lnTo>
                  <a:pt x="66" y="76"/>
                </a:lnTo>
                <a:lnTo>
                  <a:pt x="74" y="70"/>
                </a:lnTo>
                <a:lnTo>
                  <a:pt x="78" y="64"/>
                </a:lnTo>
                <a:lnTo>
                  <a:pt x="80" y="56"/>
                </a:lnTo>
                <a:lnTo>
                  <a:pt x="80" y="56"/>
                </a:lnTo>
                <a:lnTo>
                  <a:pt x="80" y="56"/>
                </a:lnTo>
                <a:lnTo>
                  <a:pt x="82" y="50"/>
                </a:lnTo>
                <a:lnTo>
                  <a:pt x="80" y="42"/>
                </a:lnTo>
                <a:lnTo>
                  <a:pt x="80" y="42"/>
                </a:lnTo>
                <a:lnTo>
                  <a:pt x="80" y="38"/>
                </a:lnTo>
                <a:lnTo>
                  <a:pt x="80" y="38"/>
                </a:lnTo>
                <a:close/>
                <a:moveTo>
                  <a:pt x="148" y="84"/>
                </a:moveTo>
                <a:lnTo>
                  <a:pt x="148" y="84"/>
                </a:lnTo>
                <a:lnTo>
                  <a:pt x="142" y="84"/>
                </a:lnTo>
                <a:lnTo>
                  <a:pt x="140" y="88"/>
                </a:lnTo>
                <a:lnTo>
                  <a:pt x="142" y="90"/>
                </a:lnTo>
                <a:lnTo>
                  <a:pt x="140" y="106"/>
                </a:lnTo>
                <a:lnTo>
                  <a:pt x="128" y="86"/>
                </a:lnTo>
                <a:lnTo>
                  <a:pt x="114" y="86"/>
                </a:lnTo>
                <a:lnTo>
                  <a:pt x="114" y="86"/>
                </a:lnTo>
                <a:lnTo>
                  <a:pt x="110" y="90"/>
                </a:lnTo>
                <a:lnTo>
                  <a:pt x="106" y="96"/>
                </a:lnTo>
                <a:lnTo>
                  <a:pt x="106" y="96"/>
                </a:lnTo>
                <a:lnTo>
                  <a:pt x="112" y="102"/>
                </a:lnTo>
                <a:lnTo>
                  <a:pt x="116" y="108"/>
                </a:lnTo>
                <a:lnTo>
                  <a:pt x="122" y="120"/>
                </a:lnTo>
                <a:lnTo>
                  <a:pt x="186" y="120"/>
                </a:lnTo>
                <a:lnTo>
                  <a:pt x="186" y="120"/>
                </a:lnTo>
                <a:lnTo>
                  <a:pt x="184" y="110"/>
                </a:lnTo>
                <a:lnTo>
                  <a:pt x="182" y="100"/>
                </a:lnTo>
                <a:lnTo>
                  <a:pt x="178" y="92"/>
                </a:lnTo>
                <a:lnTo>
                  <a:pt x="174" y="84"/>
                </a:lnTo>
                <a:lnTo>
                  <a:pt x="158" y="86"/>
                </a:lnTo>
                <a:lnTo>
                  <a:pt x="150" y="106"/>
                </a:lnTo>
                <a:lnTo>
                  <a:pt x="146" y="90"/>
                </a:lnTo>
                <a:lnTo>
                  <a:pt x="148" y="88"/>
                </a:lnTo>
                <a:lnTo>
                  <a:pt x="148" y="84"/>
                </a:lnTo>
                <a:lnTo>
                  <a:pt x="148" y="84"/>
                </a:lnTo>
                <a:close/>
                <a:moveTo>
                  <a:pt x="160" y="44"/>
                </a:moveTo>
                <a:lnTo>
                  <a:pt x="160" y="44"/>
                </a:lnTo>
                <a:lnTo>
                  <a:pt x="150" y="46"/>
                </a:lnTo>
                <a:lnTo>
                  <a:pt x="144" y="44"/>
                </a:lnTo>
                <a:lnTo>
                  <a:pt x="138" y="42"/>
                </a:lnTo>
                <a:lnTo>
                  <a:pt x="138" y="42"/>
                </a:lnTo>
                <a:lnTo>
                  <a:pt x="136" y="42"/>
                </a:lnTo>
                <a:lnTo>
                  <a:pt x="134" y="42"/>
                </a:lnTo>
                <a:lnTo>
                  <a:pt x="128" y="44"/>
                </a:lnTo>
                <a:lnTo>
                  <a:pt x="128" y="44"/>
                </a:lnTo>
                <a:lnTo>
                  <a:pt x="126" y="50"/>
                </a:lnTo>
                <a:lnTo>
                  <a:pt x="126" y="52"/>
                </a:lnTo>
                <a:lnTo>
                  <a:pt x="124" y="52"/>
                </a:lnTo>
                <a:lnTo>
                  <a:pt x="124" y="52"/>
                </a:lnTo>
                <a:lnTo>
                  <a:pt x="122" y="52"/>
                </a:lnTo>
                <a:lnTo>
                  <a:pt x="122" y="52"/>
                </a:lnTo>
                <a:lnTo>
                  <a:pt x="122" y="52"/>
                </a:lnTo>
                <a:lnTo>
                  <a:pt x="122" y="52"/>
                </a:lnTo>
                <a:lnTo>
                  <a:pt x="124" y="58"/>
                </a:lnTo>
                <a:lnTo>
                  <a:pt x="124" y="58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26" y="60"/>
                </a:lnTo>
                <a:lnTo>
                  <a:pt x="130" y="70"/>
                </a:lnTo>
                <a:lnTo>
                  <a:pt x="130" y="70"/>
                </a:lnTo>
                <a:lnTo>
                  <a:pt x="132" y="74"/>
                </a:lnTo>
                <a:lnTo>
                  <a:pt x="136" y="76"/>
                </a:lnTo>
                <a:lnTo>
                  <a:pt x="136" y="76"/>
                </a:lnTo>
                <a:lnTo>
                  <a:pt x="142" y="76"/>
                </a:lnTo>
                <a:lnTo>
                  <a:pt x="142" y="76"/>
                </a:lnTo>
                <a:lnTo>
                  <a:pt x="152" y="76"/>
                </a:lnTo>
                <a:lnTo>
                  <a:pt x="152" y="76"/>
                </a:lnTo>
                <a:lnTo>
                  <a:pt x="154" y="74"/>
                </a:lnTo>
                <a:lnTo>
                  <a:pt x="158" y="70"/>
                </a:lnTo>
                <a:lnTo>
                  <a:pt x="158" y="70"/>
                </a:lnTo>
                <a:lnTo>
                  <a:pt x="160" y="60"/>
                </a:lnTo>
                <a:lnTo>
                  <a:pt x="162" y="60"/>
                </a:lnTo>
                <a:lnTo>
                  <a:pt x="162" y="60"/>
                </a:lnTo>
                <a:lnTo>
                  <a:pt x="162" y="60"/>
                </a:lnTo>
                <a:lnTo>
                  <a:pt x="164" y="58"/>
                </a:lnTo>
                <a:lnTo>
                  <a:pt x="164" y="58"/>
                </a:lnTo>
                <a:lnTo>
                  <a:pt x="166" y="52"/>
                </a:lnTo>
                <a:lnTo>
                  <a:pt x="166" y="52"/>
                </a:lnTo>
                <a:lnTo>
                  <a:pt x="164" y="52"/>
                </a:lnTo>
                <a:lnTo>
                  <a:pt x="164" y="52"/>
                </a:lnTo>
                <a:lnTo>
                  <a:pt x="164" y="52"/>
                </a:lnTo>
                <a:lnTo>
                  <a:pt x="162" y="52"/>
                </a:lnTo>
                <a:lnTo>
                  <a:pt x="162" y="50"/>
                </a:lnTo>
                <a:lnTo>
                  <a:pt x="162" y="50"/>
                </a:lnTo>
                <a:lnTo>
                  <a:pt x="160" y="44"/>
                </a:lnTo>
                <a:lnTo>
                  <a:pt x="160" y="4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258"/>
          <p:cNvSpPr>
            <a:spLocks noEditPoints="1"/>
          </p:cNvSpPr>
          <p:nvPr/>
        </p:nvSpPr>
        <p:spPr bwMode="auto">
          <a:xfrm>
            <a:off x="6937664" y="3877481"/>
            <a:ext cx="634560" cy="822945"/>
          </a:xfrm>
          <a:custGeom>
            <a:avLst/>
            <a:gdLst>
              <a:gd name="T0" fmla="*/ 96 w 128"/>
              <a:gd name="T1" fmla="*/ 80 h 166"/>
              <a:gd name="T2" fmla="*/ 84 w 128"/>
              <a:gd name="T3" fmla="*/ 96 h 166"/>
              <a:gd name="T4" fmla="*/ 66 w 128"/>
              <a:gd name="T5" fmla="*/ 106 h 166"/>
              <a:gd name="T6" fmla="*/ 64 w 128"/>
              <a:gd name="T7" fmla="*/ 106 h 166"/>
              <a:gd name="T8" fmla="*/ 52 w 128"/>
              <a:gd name="T9" fmla="*/ 102 h 166"/>
              <a:gd name="T10" fmla="*/ 36 w 128"/>
              <a:gd name="T11" fmla="*/ 90 h 166"/>
              <a:gd name="T12" fmla="*/ 32 w 128"/>
              <a:gd name="T13" fmla="*/ 80 h 166"/>
              <a:gd name="T14" fmla="*/ 18 w 128"/>
              <a:gd name="T15" fmla="*/ 80 h 166"/>
              <a:gd name="T16" fmla="*/ 18 w 128"/>
              <a:gd name="T17" fmla="*/ 40 h 166"/>
              <a:gd name="T18" fmla="*/ 26 w 128"/>
              <a:gd name="T19" fmla="*/ 14 h 166"/>
              <a:gd name="T20" fmla="*/ 28 w 128"/>
              <a:gd name="T21" fmla="*/ 10 h 166"/>
              <a:gd name="T22" fmla="*/ 44 w 128"/>
              <a:gd name="T23" fmla="*/ 4 h 166"/>
              <a:gd name="T24" fmla="*/ 82 w 128"/>
              <a:gd name="T25" fmla="*/ 2 h 166"/>
              <a:gd name="T26" fmla="*/ 96 w 128"/>
              <a:gd name="T27" fmla="*/ 8 h 166"/>
              <a:gd name="T28" fmla="*/ 100 w 128"/>
              <a:gd name="T29" fmla="*/ 14 h 166"/>
              <a:gd name="T30" fmla="*/ 108 w 128"/>
              <a:gd name="T31" fmla="*/ 38 h 166"/>
              <a:gd name="T32" fmla="*/ 110 w 128"/>
              <a:gd name="T33" fmla="*/ 80 h 166"/>
              <a:gd name="T34" fmla="*/ 104 w 128"/>
              <a:gd name="T35" fmla="*/ 80 h 166"/>
              <a:gd name="T36" fmla="*/ 96 w 128"/>
              <a:gd name="T37" fmla="*/ 80 h 166"/>
              <a:gd name="T38" fmla="*/ 56 w 128"/>
              <a:gd name="T39" fmla="*/ 136 h 166"/>
              <a:gd name="T40" fmla="*/ 58 w 128"/>
              <a:gd name="T41" fmla="*/ 136 h 166"/>
              <a:gd name="T42" fmla="*/ 64 w 128"/>
              <a:gd name="T43" fmla="*/ 146 h 166"/>
              <a:gd name="T44" fmla="*/ 70 w 128"/>
              <a:gd name="T45" fmla="*/ 136 h 166"/>
              <a:gd name="T46" fmla="*/ 72 w 128"/>
              <a:gd name="T47" fmla="*/ 136 h 166"/>
              <a:gd name="T48" fmla="*/ 68 w 128"/>
              <a:gd name="T49" fmla="*/ 148 h 166"/>
              <a:gd name="T50" fmla="*/ 70 w 128"/>
              <a:gd name="T51" fmla="*/ 150 h 166"/>
              <a:gd name="T52" fmla="*/ 94 w 128"/>
              <a:gd name="T53" fmla="*/ 110 h 166"/>
              <a:gd name="T54" fmla="*/ 128 w 128"/>
              <a:gd name="T55" fmla="*/ 166 h 166"/>
              <a:gd name="T56" fmla="*/ 0 w 128"/>
              <a:gd name="T57" fmla="*/ 166 h 166"/>
              <a:gd name="T58" fmla="*/ 34 w 128"/>
              <a:gd name="T59" fmla="*/ 110 h 166"/>
              <a:gd name="T60" fmla="*/ 44 w 128"/>
              <a:gd name="T61" fmla="*/ 148 h 166"/>
              <a:gd name="T62" fmla="*/ 58 w 128"/>
              <a:gd name="T63" fmla="*/ 150 h 166"/>
              <a:gd name="T64" fmla="*/ 60 w 128"/>
              <a:gd name="T65" fmla="*/ 144 h 166"/>
              <a:gd name="T66" fmla="*/ 56 w 128"/>
              <a:gd name="T67" fmla="*/ 13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8" h="166">
                <a:moveTo>
                  <a:pt x="96" y="80"/>
                </a:moveTo>
                <a:lnTo>
                  <a:pt x="96" y="80"/>
                </a:lnTo>
                <a:lnTo>
                  <a:pt x="90" y="90"/>
                </a:lnTo>
                <a:lnTo>
                  <a:pt x="84" y="96"/>
                </a:lnTo>
                <a:lnTo>
                  <a:pt x="76" y="102"/>
                </a:lnTo>
                <a:lnTo>
                  <a:pt x="66" y="106"/>
                </a:lnTo>
                <a:lnTo>
                  <a:pt x="64" y="106"/>
                </a:lnTo>
                <a:lnTo>
                  <a:pt x="64" y="106"/>
                </a:lnTo>
                <a:lnTo>
                  <a:pt x="64" y="106"/>
                </a:lnTo>
                <a:lnTo>
                  <a:pt x="52" y="102"/>
                </a:lnTo>
                <a:lnTo>
                  <a:pt x="42" y="98"/>
                </a:lnTo>
                <a:lnTo>
                  <a:pt x="36" y="90"/>
                </a:lnTo>
                <a:lnTo>
                  <a:pt x="32" y="80"/>
                </a:lnTo>
                <a:lnTo>
                  <a:pt x="32" y="80"/>
                </a:lnTo>
                <a:lnTo>
                  <a:pt x="18" y="80"/>
                </a:lnTo>
                <a:lnTo>
                  <a:pt x="18" y="80"/>
                </a:lnTo>
                <a:lnTo>
                  <a:pt x="16" y="60"/>
                </a:lnTo>
                <a:lnTo>
                  <a:pt x="18" y="40"/>
                </a:lnTo>
                <a:lnTo>
                  <a:pt x="22" y="22"/>
                </a:lnTo>
                <a:lnTo>
                  <a:pt x="26" y="14"/>
                </a:lnTo>
                <a:lnTo>
                  <a:pt x="28" y="10"/>
                </a:lnTo>
                <a:lnTo>
                  <a:pt x="28" y="10"/>
                </a:lnTo>
                <a:lnTo>
                  <a:pt x="36" y="6"/>
                </a:lnTo>
                <a:lnTo>
                  <a:pt x="44" y="4"/>
                </a:lnTo>
                <a:lnTo>
                  <a:pt x="62" y="0"/>
                </a:lnTo>
                <a:lnTo>
                  <a:pt x="82" y="2"/>
                </a:lnTo>
                <a:lnTo>
                  <a:pt x="90" y="6"/>
                </a:lnTo>
                <a:lnTo>
                  <a:pt x="96" y="8"/>
                </a:lnTo>
                <a:lnTo>
                  <a:pt x="96" y="8"/>
                </a:lnTo>
                <a:lnTo>
                  <a:pt x="100" y="14"/>
                </a:lnTo>
                <a:lnTo>
                  <a:pt x="104" y="20"/>
                </a:lnTo>
                <a:lnTo>
                  <a:pt x="108" y="38"/>
                </a:lnTo>
                <a:lnTo>
                  <a:pt x="112" y="60"/>
                </a:lnTo>
                <a:lnTo>
                  <a:pt x="110" y="80"/>
                </a:lnTo>
                <a:lnTo>
                  <a:pt x="110" y="80"/>
                </a:lnTo>
                <a:lnTo>
                  <a:pt x="104" y="80"/>
                </a:lnTo>
                <a:lnTo>
                  <a:pt x="96" y="80"/>
                </a:lnTo>
                <a:lnTo>
                  <a:pt x="96" y="80"/>
                </a:lnTo>
                <a:close/>
                <a:moveTo>
                  <a:pt x="56" y="136"/>
                </a:moveTo>
                <a:lnTo>
                  <a:pt x="56" y="136"/>
                </a:lnTo>
                <a:lnTo>
                  <a:pt x="58" y="136"/>
                </a:lnTo>
                <a:lnTo>
                  <a:pt x="58" y="136"/>
                </a:lnTo>
                <a:lnTo>
                  <a:pt x="64" y="146"/>
                </a:lnTo>
                <a:lnTo>
                  <a:pt x="64" y="146"/>
                </a:lnTo>
                <a:lnTo>
                  <a:pt x="70" y="136"/>
                </a:lnTo>
                <a:lnTo>
                  <a:pt x="70" y="136"/>
                </a:lnTo>
                <a:lnTo>
                  <a:pt x="72" y="136"/>
                </a:lnTo>
                <a:lnTo>
                  <a:pt x="72" y="136"/>
                </a:lnTo>
                <a:lnTo>
                  <a:pt x="68" y="144"/>
                </a:lnTo>
                <a:lnTo>
                  <a:pt x="68" y="148"/>
                </a:lnTo>
                <a:lnTo>
                  <a:pt x="70" y="150"/>
                </a:lnTo>
                <a:lnTo>
                  <a:pt x="70" y="150"/>
                </a:lnTo>
                <a:lnTo>
                  <a:pt x="82" y="148"/>
                </a:lnTo>
                <a:lnTo>
                  <a:pt x="94" y="110"/>
                </a:lnTo>
                <a:lnTo>
                  <a:pt x="124" y="116"/>
                </a:lnTo>
                <a:lnTo>
                  <a:pt x="128" y="166"/>
                </a:lnTo>
                <a:lnTo>
                  <a:pt x="128" y="166"/>
                </a:lnTo>
                <a:lnTo>
                  <a:pt x="0" y="166"/>
                </a:lnTo>
                <a:lnTo>
                  <a:pt x="2" y="116"/>
                </a:lnTo>
                <a:lnTo>
                  <a:pt x="34" y="110"/>
                </a:lnTo>
                <a:lnTo>
                  <a:pt x="44" y="148"/>
                </a:lnTo>
                <a:lnTo>
                  <a:pt x="44" y="148"/>
                </a:lnTo>
                <a:lnTo>
                  <a:pt x="58" y="150"/>
                </a:lnTo>
                <a:lnTo>
                  <a:pt x="58" y="150"/>
                </a:lnTo>
                <a:lnTo>
                  <a:pt x="58" y="148"/>
                </a:lnTo>
                <a:lnTo>
                  <a:pt x="60" y="144"/>
                </a:lnTo>
                <a:lnTo>
                  <a:pt x="56" y="136"/>
                </a:lnTo>
                <a:lnTo>
                  <a:pt x="56" y="1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261"/>
          <p:cNvSpPr>
            <a:spLocks noEditPoints="1"/>
          </p:cNvSpPr>
          <p:nvPr/>
        </p:nvSpPr>
        <p:spPr bwMode="auto">
          <a:xfrm>
            <a:off x="10140210" y="3827905"/>
            <a:ext cx="743625" cy="872520"/>
          </a:xfrm>
          <a:custGeom>
            <a:avLst/>
            <a:gdLst>
              <a:gd name="T0" fmla="*/ 58 w 150"/>
              <a:gd name="T1" fmla="*/ 26 h 176"/>
              <a:gd name="T2" fmla="*/ 106 w 150"/>
              <a:gd name="T3" fmla="*/ 54 h 176"/>
              <a:gd name="T4" fmla="*/ 114 w 150"/>
              <a:gd name="T5" fmla="*/ 54 h 176"/>
              <a:gd name="T6" fmla="*/ 112 w 150"/>
              <a:gd name="T7" fmla="*/ 62 h 176"/>
              <a:gd name="T8" fmla="*/ 106 w 150"/>
              <a:gd name="T9" fmla="*/ 70 h 176"/>
              <a:gd name="T10" fmla="*/ 100 w 150"/>
              <a:gd name="T11" fmla="*/ 86 h 176"/>
              <a:gd name="T12" fmla="*/ 88 w 150"/>
              <a:gd name="T13" fmla="*/ 96 h 176"/>
              <a:gd name="T14" fmla="*/ 74 w 150"/>
              <a:gd name="T15" fmla="*/ 98 h 176"/>
              <a:gd name="T16" fmla="*/ 54 w 150"/>
              <a:gd name="T17" fmla="*/ 92 h 176"/>
              <a:gd name="T18" fmla="*/ 46 w 150"/>
              <a:gd name="T19" fmla="*/ 78 h 176"/>
              <a:gd name="T20" fmla="*/ 42 w 150"/>
              <a:gd name="T21" fmla="*/ 66 h 176"/>
              <a:gd name="T22" fmla="*/ 38 w 150"/>
              <a:gd name="T23" fmla="*/ 64 h 176"/>
              <a:gd name="T24" fmla="*/ 40 w 150"/>
              <a:gd name="T25" fmla="*/ 54 h 176"/>
              <a:gd name="T26" fmla="*/ 46 w 150"/>
              <a:gd name="T27" fmla="*/ 40 h 176"/>
              <a:gd name="T28" fmla="*/ 22 w 150"/>
              <a:gd name="T29" fmla="*/ 114 h 176"/>
              <a:gd name="T30" fmla="*/ 28 w 150"/>
              <a:gd name="T31" fmla="*/ 122 h 176"/>
              <a:gd name="T32" fmla="*/ 34 w 150"/>
              <a:gd name="T33" fmla="*/ 136 h 176"/>
              <a:gd name="T34" fmla="*/ 38 w 150"/>
              <a:gd name="T35" fmla="*/ 140 h 176"/>
              <a:gd name="T36" fmla="*/ 68 w 150"/>
              <a:gd name="T37" fmla="*/ 168 h 176"/>
              <a:gd name="T38" fmla="*/ 48 w 150"/>
              <a:gd name="T39" fmla="*/ 132 h 176"/>
              <a:gd name="T40" fmla="*/ 32 w 150"/>
              <a:gd name="T41" fmla="*/ 122 h 176"/>
              <a:gd name="T42" fmla="*/ 78 w 150"/>
              <a:gd name="T43" fmla="*/ 166 h 176"/>
              <a:gd name="T44" fmla="*/ 118 w 150"/>
              <a:gd name="T45" fmla="*/ 122 h 176"/>
              <a:gd name="T46" fmla="*/ 102 w 150"/>
              <a:gd name="T47" fmla="*/ 132 h 176"/>
              <a:gd name="T48" fmla="*/ 88 w 150"/>
              <a:gd name="T49" fmla="*/ 168 h 176"/>
              <a:gd name="T50" fmla="*/ 112 w 150"/>
              <a:gd name="T51" fmla="*/ 140 h 176"/>
              <a:gd name="T52" fmla="*/ 114 w 150"/>
              <a:gd name="T53" fmla="*/ 136 h 176"/>
              <a:gd name="T54" fmla="*/ 122 w 150"/>
              <a:gd name="T55" fmla="*/ 122 h 176"/>
              <a:gd name="T56" fmla="*/ 128 w 150"/>
              <a:gd name="T57" fmla="*/ 112 h 176"/>
              <a:gd name="T58" fmla="*/ 138 w 150"/>
              <a:gd name="T59" fmla="*/ 126 h 176"/>
              <a:gd name="T60" fmla="*/ 150 w 150"/>
              <a:gd name="T61" fmla="*/ 176 h 176"/>
              <a:gd name="T62" fmla="*/ 0 w 150"/>
              <a:gd name="T63" fmla="*/ 176 h 176"/>
              <a:gd name="T64" fmla="*/ 12 w 150"/>
              <a:gd name="T65" fmla="*/ 128 h 176"/>
              <a:gd name="T66" fmla="*/ 22 w 150"/>
              <a:gd name="T67" fmla="*/ 114 h 176"/>
              <a:gd name="T68" fmla="*/ 118 w 150"/>
              <a:gd name="T69" fmla="*/ 48 h 176"/>
              <a:gd name="T70" fmla="*/ 114 w 150"/>
              <a:gd name="T71" fmla="*/ 12 h 176"/>
              <a:gd name="T72" fmla="*/ 84 w 150"/>
              <a:gd name="T73" fmla="*/ 0 h 176"/>
              <a:gd name="T74" fmla="*/ 60 w 150"/>
              <a:gd name="T75" fmla="*/ 2 h 176"/>
              <a:gd name="T76" fmla="*/ 38 w 150"/>
              <a:gd name="T77" fmla="*/ 8 h 176"/>
              <a:gd name="T78" fmla="*/ 32 w 150"/>
              <a:gd name="T79" fmla="*/ 48 h 176"/>
              <a:gd name="T80" fmla="*/ 28 w 150"/>
              <a:gd name="T81" fmla="*/ 50 h 176"/>
              <a:gd name="T82" fmla="*/ 30 w 150"/>
              <a:gd name="T83" fmla="*/ 60 h 176"/>
              <a:gd name="T84" fmla="*/ 34 w 150"/>
              <a:gd name="T85" fmla="*/ 70 h 176"/>
              <a:gd name="T86" fmla="*/ 44 w 150"/>
              <a:gd name="T87" fmla="*/ 90 h 176"/>
              <a:gd name="T88" fmla="*/ 56 w 150"/>
              <a:gd name="T89" fmla="*/ 102 h 176"/>
              <a:gd name="T90" fmla="*/ 74 w 150"/>
              <a:gd name="T91" fmla="*/ 104 h 176"/>
              <a:gd name="T92" fmla="*/ 90 w 150"/>
              <a:gd name="T93" fmla="*/ 104 h 176"/>
              <a:gd name="T94" fmla="*/ 106 w 150"/>
              <a:gd name="T95" fmla="*/ 90 h 176"/>
              <a:gd name="T96" fmla="*/ 112 w 150"/>
              <a:gd name="T97" fmla="*/ 74 h 176"/>
              <a:gd name="T98" fmla="*/ 118 w 150"/>
              <a:gd name="T99" fmla="*/ 66 h 176"/>
              <a:gd name="T100" fmla="*/ 120 w 150"/>
              <a:gd name="T101" fmla="*/ 52 h 176"/>
              <a:gd name="T102" fmla="*/ 120 w 150"/>
              <a:gd name="T103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0" h="176">
                <a:moveTo>
                  <a:pt x="50" y="26"/>
                </a:moveTo>
                <a:lnTo>
                  <a:pt x="50" y="26"/>
                </a:lnTo>
                <a:lnTo>
                  <a:pt x="58" y="26"/>
                </a:lnTo>
                <a:lnTo>
                  <a:pt x="74" y="26"/>
                </a:lnTo>
                <a:lnTo>
                  <a:pt x="100" y="26"/>
                </a:lnTo>
                <a:lnTo>
                  <a:pt x="106" y="54"/>
                </a:lnTo>
                <a:lnTo>
                  <a:pt x="106" y="54"/>
                </a:lnTo>
                <a:lnTo>
                  <a:pt x="110" y="54"/>
                </a:lnTo>
                <a:lnTo>
                  <a:pt x="114" y="54"/>
                </a:lnTo>
                <a:lnTo>
                  <a:pt x="114" y="54"/>
                </a:lnTo>
                <a:lnTo>
                  <a:pt x="112" y="62"/>
                </a:lnTo>
                <a:lnTo>
                  <a:pt x="112" y="62"/>
                </a:lnTo>
                <a:lnTo>
                  <a:pt x="108" y="66"/>
                </a:lnTo>
                <a:lnTo>
                  <a:pt x="106" y="68"/>
                </a:lnTo>
                <a:lnTo>
                  <a:pt x="106" y="70"/>
                </a:lnTo>
                <a:lnTo>
                  <a:pt x="106" y="70"/>
                </a:lnTo>
                <a:lnTo>
                  <a:pt x="102" y="78"/>
                </a:lnTo>
                <a:lnTo>
                  <a:pt x="100" y="86"/>
                </a:lnTo>
                <a:lnTo>
                  <a:pt x="100" y="86"/>
                </a:lnTo>
                <a:lnTo>
                  <a:pt x="94" y="92"/>
                </a:lnTo>
                <a:lnTo>
                  <a:pt x="88" y="96"/>
                </a:lnTo>
                <a:lnTo>
                  <a:pt x="88" y="96"/>
                </a:lnTo>
                <a:lnTo>
                  <a:pt x="74" y="98"/>
                </a:lnTo>
                <a:lnTo>
                  <a:pt x="74" y="98"/>
                </a:lnTo>
                <a:lnTo>
                  <a:pt x="60" y="96"/>
                </a:lnTo>
                <a:lnTo>
                  <a:pt x="60" y="96"/>
                </a:lnTo>
                <a:lnTo>
                  <a:pt x="54" y="92"/>
                </a:lnTo>
                <a:lnTo>
                  <a:pt x="50" y="86"/>
                </a:lnTo>
                <a:lnTo>
                  <a:pt x="50" y="86"/>
                </a:lnTo>
                <a:lnTo>
                  <a:pt x="46" y="78"/>
                </a:lnTo>
                <a:lnTo>
                  <a:pt x="44" y="70"/>
                </a:lnTo>
                <a:lnTo>
                  <a:pt x="44" y="68"/>
                </a:lnTo>
                <a:lnTo>
                  <a:pt x="42" y="66"/>
                </a:lnTo>
                <a:lnTo>
                  <a:pt x="42" y="66"/>
                </a:lnTo>
                <a:lnTo>
                  <a:pt x="38" y="64"/>
                </a:lnTo>
                <a:lnTo>
                  <a:pt x="38" y="64"/>
                </a:lnTo>
                <a:lnTo>
                  <a:pt x="36" y="54"/>
                </a:lnTo>
                <a:lnTo>
                  <a:pt x="36" y="54"/>
                </a:lnTo>
                <a:lnTo>
                  <a:pt x="40" y="54"/>
                </a:lnTo>
                <a:lnTo>
                  <a:pt x="44" y="54"/>
                </a:lnTo>
                <a:lnTo>
                  <a:pt x="44" y="54"/>
                </a:lnTo>
                <a:lnTo>
                  <a:pt x="46" y="40"/>
                </a:lnTo>
                <a:lnTo>
                  <a:pt x="50" y="26"/>
                </a:lnTo>
                <a:lnTo>
                  <a:pt x="50" y="26"/>
                </a:lnTo>
                <a:close/>
                <a:moveTo>
                  <a:pt x="22" y="114"/>
                </a:moveTo>
                <a:lnTo>
                  <a:pt x="34" y="114"/>
                </a:lnTo>
                <a:lnTo>
                  <a:pt x="28" y="122"/>
                </a:lnTo>
                <a:lnTo>
                  <a:pt x="28" y="122"/>
                </a:lnTo>
                <a:lnTo>
                  <a:pt x="28" y="122"/>
                </a:lnTo>
                <a:lnTo>
                  <a:pt x="34" y="136"/>
                </a:lnTo>
                <a:lnTo>
                  <a:pt x="34" y="136"/>
                </a:lnTo>
                <a:lnTo>
                  <a:pt x="36" y="136"/>
                </a:lnTo>
                <a:lnTo>
                  <a:pt x="42" y="136"/>
                </a:lnTo>
                <a:lnTo>
                  <a:pt x="38" y="140"/>
                </a:lnTo>
                <a:lnTo>
                  <a:pt x="36" y="140"/>
                </a:lnTo>
                <a:lnTo>
                  <a:pt x="38" y="142"/>
                </a:lnTo>
                <a:lnTo>
                  <a:pt x="68" y="168"/>
                </a:lnTo>
                <a:lnTo>
                  <a:pt x="42" y="140"/>
                </a:lnTo>
                <a:lnTo>
                  <a:pt x="46" y="134"/>
                </a:lnTo>
                <a:lnTo>
                  <a:pt x="48" y="132"/>
                </a:lnTo>
                <a:lnTo>
                  <a:pt x="44" y="132"/>
                </a:lnTo>
                <a:lnTo>
                  <a:pt x="36" y="134"/>
                </a:lnTo>
                <a:lnTo>
                  <a:pt x="32" y="122"/>
                </a:lnTo>
                <a:lnTo>
                  <a:pt x="38" y="114"/>
                </a:lnTo>
                <a:lnTo>
                  <a:pt x="46" y="114"/>
                </a:lnTo>
                <a:lnTo>
                  <a:pt x="78" y="166"/>
                </a:lnTo>
                <a:lnTo>
                  <a:pt x="102" y="114"/>
                </a:lnTo>
                <a:lnTo>
                  <a:pt x="112" y="114"/>
                </a:lnTo>
                <a:lnTo>
                  <a:pt x="118" y="122"/>
                </a:lnTo>
                <a:lnTo>
                  <a:pt x="112" y="134"/>
                </a:lnTo>
                <a:lnTo>
                  <a:pt x="104" y="132"/>
                </a:lnTo>
                <a:lnTo>
                  <a:pt x="102" y="132"/>
                </a:lnTo>
                <a:lnTo>
                  <a:pt x="104" y="134"/>
                </a:lnTo>
                <a:lnTo>
                  <a:pt x="108" y="140"/>
                </a:lnTo>
                <a:lnTo>
                  <a:pt x="88" y="168"/>
                </a:lnTo>
                <a:lnTo>
                  <a:pt x="112" y="142"/>
                </a:lnTo>
                <a:lnTo>
                  <a:pt x="112" y="140"/>
                </a:lnTo>
                <a:lnTo>
                  <a:pt x="112" y="140"/>
                </a:lnTo>
                <a:lnTo>
                  <a:pt x="108" y="136"/>
                </a:lnTo>
                <a:lnTo>
                  <a:pt x="114" y="136"/>
                </a:lnTo>
                <a:lnTo>
                  <a:pt x="114" y="136"/>
                </a:lnTo>
                <a:lnTo>
                  <a:pt x="114" y="136"/>
                </a:lnTo>
                <a:lnTo>
                  <a:pt x="122" y="122"/>
                </a:lnTo>
                <a:lnTo>
                  <a:pt x="122" y="122"/>
                </a:lnTo>
                <a:lnTo>
                  <a:pt x="120" y="122"/>
                </a:lnTo>
                <a:lnTo>
                  <a:pt x="116" y="112"/>
                </a:lnTo>
                <a:lnTo>
                  <a:pt x="128" y="112"/>
                </a:lnTo>
                <a:lnTo>
                  <a:pt x="128" y="112"/>
                </a:lnTo>
                <a:lnTo>
                  <a:pt x="134" y="118"/>
                </a:lnTo>
                <a:lnTo>
                  <a:pt x="138" y="126"/>
                </a:lnTo>
                <a:lnTo>
                  <a:pt x="144" y="142"/>
                </a:lnTo>
                <a:lnTo>
                  <a:pt x="148" y="160"/>
                </a:lnTo>
                <a:lnTo>
                  <a:pt x="150" y="176"/>
                </a:lnTo>
                <a:lnTo>
                  <a:pt x="150" y="176"/>
                </a:lnTo>
                <a:lnTo>
                  <a:pt x="0" y="176"/>
                </a:lnTo>
                <a:lnTo>
                  <a:pt x="0" y="176"/>
                </a:lnTo>
                <a:lnTo>
                  <a:pt x="2" y="160"/>
                </a:lnTo>
                <a:lnTo>
                  <a:pt x="6" y="144"/>
                </a:lnTo>
                <a:lnTo>
                  <a:pt x="12" y="128"/>
                </a:lnTo>
                <a:lnTo>
                  <a:pt x="16" y="120"/>
                </a:lnTo>
                <a:lnTo>
                  <a:pt x="22" y="114"/>
                </a:lnTo>
                <a:lnTo>
                  <a:pt x="22" y="114"/>
                </a:lnTo>
                <a:close/>
                <a:moveTo>
                  <a:pt x="118" y="48"/>
                </a:moveTo>
                <a:lnTo>
                  <a:pt x="118" y="48"/>
                </a:lnTo>
                <a:lnTo>
                  <a:pt x="118" y="48"/>
                </a:lnTo>
                <a:lnTo>
                  <a:pt x="116" y="32"/>
                </a:lnTo>
                <a:lnTo>
                  <a:pt x="114" y="12"/>
                </a:lnTo>
                <a:lnTo>
                  <a:pt x="114" y="12"/>
                </a:lnTo>
                <a:lnTo>
                  <a:pt x="110" y="10"/>
                </a:lnTo>
                <a:lnTo>
                  <a:pt x="102" y="6"/>
                </a:lnTo>
                <a:lnTo>
                  <a:pt x="84" y="0"/>
                </a:lnTo>
                <a:lnTo>
                  <a:pt x="84" y="0"/>
                </a:lnTo>
                <a:lnTo>
                  <a:pt x="74" y="0"/>
                </a:lnTo>
                <a:lnTo>
                  <a:pt x="60" y="2"/>
                </a:lnTo>
                <a:lnTo>
                  <a:pt x="48" y="4"/>
                </a:lnTo>
                <a:lnTo>
                  <a:pt x="38" y="8"/>
                </a:lnTo>
                <a:lnTo>
                  <a:pt x="38" y="8"/>
                </a:lnTo>
                <a:lnTo>
                  <a:pt x="34" y="16"/>
                </a:lnTo>
                <a:lnTo>
                  <a:pt x="32" y="26"/>
                </a:lnTo>
                <a:lnTo>
                  <a:pt x="32" y="48"/>
                </a:lnTo>
                <a:lnTo>
                  <a:pt x="32" y="48"/>
                </a:lnTo>
                <a:lnTo>
                  <a:pt x="30" y="48"/>
                </a:lnTo>
                <a:lnTo>
                  <a:pt x="28" y="50"/>
                </a:lnTo>
                <a:lnTo>
                  <a:pt x="28" y="52"/>
                </a:lnTo>
                <a:lnTo>
                  <a:pt x="28" y="52"/>
                </a:lnTo>
                <a:lnTo>
                  <a:pt x="30" y="60"/>
                </a:lnTo>
                <a:lnTo>
                  <a:pt x="30" y="66"/>
                </a:lnTo>
                <a:lnTo>
                  <a:pt x="30" y="66"/>
                </a:lnTo>
                <a:lnTo>
                  <a:pt x="34" y="70"/>
                </a:lnTo>
                <a:lnTo>
                  <a:pt x="38" y="74"/>
                </a:lnTo>
                <a:lnTo>
                  <a:pt x="38" y="74"/>
                </a:lnTo>
                <a:lnTo>
                  <a:pt x="44" y="90"/>
                </a:lnTo>
                <a:lnTo>
                  <a:pt x="44" y="90"/>
                </a:lnTo>
                <a:lnTo>
                  <a:pt x="50" y="98"/>
                </a:lnTo>
                <a:lnTo>
                  <a:pt x="56" y="102"/>
                </a:lnTo>
                <a:lnTo>
                  <a:pt x="56" y="102"/>
                </a:lnTo>
                <a:lnTo>
                  <a:pt x="64" y="104"/>
                </a:lnTo>
                <a:lnTo>
                  <a:pt x="74" y="104"/>
                </a:lnTo>
                <a:lnTo>
                  <a:pt x="74" y="104"/>
                </a:lnTo>
                <a:lnTo>
                  <a:pt x="84" y="104"/>
                </a:lnTo>
                <a:lnTo>
                  <a:pt x="90" y="104"/>
                </a:lnTo>
                <a:lnTo>
                  <a:pt x="90" y="104"/>
                </a:lnTo>
                <a:lnTo>
                  <a:pt x="100" y="98"/>
                </a:lnTo>
                <a:lnTo>
                  <a:pt x="106" y="90"/>
                </a:lnTo>
                <a:lnTo>
                  <a:pt x="106" y="90"/>
                </a:lnTo>
                <a:lnTo>
                  <a:pt x="110" y="82"/>
                </a:lnTo>
                <a:lnTo>
                  <a:pt x="112" y="74"/>
                </a:lnTo>
                <a:lnTo>
                  <a:pt x="112" y="74"/>
                </a:lnTo>
                <a:lnTo>
                  <a:pt x="116" y="70"/>
                </a:lnTo>
                <a:lnTo>
                  <a:pt x="118" y="66"/>
                </a:lnTo>
                <a:lnTo>
                  <a:pt x="118" y="66"/>
                </a:lnTo>
                <a:lnTo>
                  <a:pt x="120" y="60"/>
                </a:lnTo>
                <a:lnTo>
                  <a:pt x="120" y="52"/>
                </a:lnTo>
                <a:lnTo>
                  <a:pt x="120" y="50"/>
                </a:lnTo>
                <a:lnTo>
                  <a:pt x="120" y="48"/>
                </a:lnTo>
                <a:lnTo>
                  <a:pt x="120" y="48"/>
                </a:lnTo>
                <a:lnTo>
                  <a:pt x="118" y="48"/>
                </a:lnTo>
                <a:lnTo>
                  <a:pt x="118" y="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4157137" y="1728702"/>
            <a:ext cx="3877730" cy="3877710"/>
          </a:xfrm>
          <a:prstGeom prst="donut">
            <a:avLst>
              <a:gd name="adj" fmla="val 10481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3313" y="3237307"/>
            <a:ext cx="1845377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400" dirty="0">
                <a:latin typeface="Arial Black" panose="020B0A04020102020204"/>
              </a:rPr>
              <a:t>TEXT</a:t>
            </a:r>
            <a:endParaRPr lang="zh-CN" altLang="en-US" sz="4800" dirty="0">
              <a:latin typeface="Arial Black" panose="020B0A04020102020204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97158" y="2826941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578489" y="1921008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578489" y="4638808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17" name="圆角矩形 16"/>
          <p:cNvSpPr/>
          <p:nvPr/>
        </p:nvSpPr>
        <p:spPr>
          <a:xfrm flipH="1">
            <a:off x="7481584" y="2826941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19" name="圆角矩形 18"/>
          <p:cNvSpPr/>
          <p:nvPr/>
        </p:nvSpPr>
        <p:spPr>
          <a:xfrm flipH="1">
            <a:off x="6900253" y="1921008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20" name="圆角矩形 19"/>
          <p:cNvSpPr/>
          <p:nvPr/>
        </p:nvSpPr>
        <p:spPr>
          <a:xfrm flipH="1">
            <a:off x="6900253" y="4638808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997158" y="3732874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  <p:sp>
        <p:nvSpPr>
          <p:cNvPr id="12" name="圆角矩形 11"/>
          <p:cNvSpPr/>
          <p:nvPr/>
        </p:nvSpPr>
        <p:spPr>
          <a:xfrm flipH="1">
            <a:off x="7481584" y="3732874"/>
            <a:ext cx="2714542" cy="80154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chemeClr val="tx1"/>
              </a:solidFill>
              <a:latin typeface="Arial Black" panose="020B0A0402010202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399335" y="2482492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1600" b="1" dirty="0">
              <a:latin typeface="+mj-lt"/>
            </a:endParaRPr>
          </a:p>
        </p:txBody>
      </p:sp>
      <p:sp>
        <p:nvSpPr>
          <p:cNvPr id="19" name="圆角矩形 18"/>
          <p:cNvSpPr/>
          <p:nvPr/>
        </p:nvSpPr>
        <p:spPr>
          <a:xfrm flipH="1">
            <a:off x="1920446" y="4365104"/>
            <a:ext cx="3697285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 flipH="1">
            <a:off x="6553831" y="4365104"/>
            <a:ext cx="3697285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4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8023356" y="3408230"/>
            <a:ext cx="1584176" cy="956874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202053" y="1619322"/>
            <a:ext cx="5767408" cy="2369978"/>
            <a:chOff x="1941122" y="1879752"/>
            <a:chExt cx="5241270" cy="2153774"/>
          </a:xfrm>
        </p:grpSpPr>
        <p:sp>
          <p:nvSpPr>
            <p:cNvPr id="18" name="任意多边形 17"/>
            <p:cNvSpPr/>
            <p:nvPr/>
          </p:nvSpPr>
          <p:spPr bwMode="auto">
            <a:xfrm>
              <a:off x="2690047" y="1879752"/>
              <a:ext cx="3760206" cy="2153774"/>
            </a:xfrm>
            <a:custGeom>
              <a:avLst/>
              <a:gdLst>
                <a:gd name="connsiteX0" fmla="*/ 3161245 w 5226039"/>
                <a:gd name="connsiteY0" fmla="*/ 0 h 2993376"/>
                <a:gd name="connsiteX1" fmla="*/ 3542942 w 5226039"/>
                <a:gd name="connsiteY1" fmla="*/ 102305 h 2993376"/>
                <a:gd name="connsiteX2" fmla="*/ 5057115 w 5226039"/>
                <a:gd name="connsiteY2" fmla="*/ 1087467 h 2993376"/>
                <a:gd name="connsiteX3" fmla="*/ 5087399 w 5226039"/>
                <a:gd name="connsiteY3" fmla="*/ 1622991 h 2993376"/>
                <a:gd name="connsiteX4" fmla="*/ 3517706 w 5226039"/>
                <a:gd name="connsiteY4" fmla="*/ 2875915 h 2993376"/>
                <a:gd name="connsiteX5" fmla="*/ 2806045 w 5226039"/>
                <a:gd name="connsiteY5" fmla="*/ 2875915 h 2993376"/>
                <a:gd name="connsiteX6" fmla="*/ 2614188 w 5226039"/>
                <a:gd name="connsiteY6" fmla="*/ 2722775 h 2993376"/>
                <a:gd name="connsiteX7" fmla="*/ 3992024 w 5226039"/>
                <a:gd name="connsiteY7" fmla="*/ 1622991 h 2993376"/>
                <a:gd name="connsiteX8" fmla="*/ 3961740 w 5226039"/>
                <a:gd name="connsiteY8" fmla="*/ 1087467 h 2993376"/>
                <a:gd name="connsiteX9" fmla="*/ 2714100 w 5226039"/>
                <a:gd name="connsiteY9" fmla="*/ 275719 h 2993376"/>
                <a:gd name="connsiteX10" fmla="*/ 2611664 w 5226039"/>
                <a:gd name="connsiteY10" fmla="*/ 209071 h 2993376"/>
                <a:gd name="connsiteX11" fmla="*/ 2648964 w 5226039"/>
                <a:gd name="connsiteY11" fmla="*/ 184803 h 2993376"/>
                <a:gd name="connsiteX12" fmla="*/ 2775762 w 5226039"/>
                <a:gd name="connsiteY12" fmla="*/ 102305 h 2993376"/>
                <a:gd name="connsiteX13" fmla="*/ 3161245 w 5226039"/>
                <a:gd name="connsiteY13" fmla="*/ 0 h 2993376"/>
                <a:gd name="connsiteX14" fmla="*/ 2065870 w 5226039"/>
                <a:gd name="connsiteY14" fmla="*/ 0 h 2993376"/>
                <a:gd name="connsiteX15" fmla="*/ 2447567 w 5226039"/>
                <a:gd name="connsiteY15" fmla="*/ 102305 h 2993376"/>
                <a:gd name="connsiteX16" fmla="*/ 2611664 w 5226039"/>
                <a:gd name="connsiteY16" fmla="*/ 209071 h 2993376"/>
                <a:gd name="connsiteX17" fmla="*/ 2586490 w 5226039"/>
                <a:gd name="connsiteY17" fmla="*/ 225450 h 2993376"/>
                <a:gd name="connsiteX18" fmla="*/ 1261589 w 5226039"/>
                <a:gd name="connsiteY18" fmla="*/ 1087467 h 2993376"/>
                <a:gd name="connsiteX19" fmla="*/ 1236353 w 5226039"/>
                <a:gd name="connsiteY19" fmla="*/ 1622991 h 2993376"/>
                <a:gd name="connsiteX20" fmla="*/ 2529739 w 5226039"/>
                <a:gd name="connsiteY20" fmla="*/ 2655368 h 2993376"/>
                <a:gd name="connsiteX21" fmla="*/ 2614188 w 5226039"/>
                <a:gd name="connsiteY21" fmla="*/ 2722775 h 2993376"/>
                <a:gd name="connsiteX22" fmla="*/ 2422331 w 5226039"/>
                <a:gd name="connsiteY22" fmla="*/ 2875915 h 2993376"/>
                <a:gd name="connsiteX23" fmla="*/ 1710670 w 5226039"/>
                <a:gd name="connsiteY23" fmla="*/ 2875915 h 2993376"/>
                <a:gd name="connsiteX24" fmla="*/ 140977 w 5226039"/>
                <a:gd name="connsiteY24" fmla="*/ 1622991 h 2993376"/>
                <a:gd name="connsiteX25" fmla="*/ 166214 w 5226039"/>
                <a:gd name="connsiteY25" fmla="*/ 1087467 h 2993376"/>
                <a:gd name="connsiteX26" fmla="*/ 1680387 w 5226039"/>
                <a:gd name="connsiteY26" fmla="*/ 102305 h 2993376"/>
                <a:gd name="connsiteX27" fmla="*/ 2065870 w 5226039"/>
                <a:gd name="connsiteY27" fmla="*/ 0 h 299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26039" h="2993376">
                  <a:moveTo>
                    <a:pt x="3161245" y="0"/>
                  </a:moveTo>
                  <a:cubicBezTo>
                    <a:pt x="3300675" y="0"/>
                    <a:pt x="3439474" y="34102"/>
                    <a:pt x="3542942" y="102305"/>
                  </a:cubicBezTo>
                  <a:cubicBezTo>
                    <a:pt x="5057115" y="1087467"/>
                    <a:pt x="5057115" y="1087467"/>
                    <a:pt x="5057115" y="1087467"/>
                  </a:cubicBezTo>
                  <a:cubicBezTo>
                    <a:pt x="5269100" y="1223874"/>
                    <a:pt x="5284241" y="1466375"/>
                    <a:pt x="5087399" y="1622991"/>
                  </a:cubicBezTo>
                  <a:lnTo>
                    <a:pt x="3517706" y="2875915"/>
                  </a:lnTo>
                  <a:cubicBezTo>
                    <a:pt x="3320864" y="3032530"/>
                    <a:pt x="2997840" y="3032530"/>
                    <a:pt x="2806045" y="2875915"/>
                  </a:cubicBezTo>
                  <a:lnTo>
                    <a:pt x="2614188" y="2722775"/>
                  </a:lnTo>
                  <a:lnTo>
                    <a:pt x="3992024" y="1622991"/>
                  </a:lnTo>
                  <a:cubicBezTo>
                    <a:pt x="4188866" y="1466375"/>
                    <a:pt x="4173725" y="1223874"/>
                    <a:pt x="3961740" y="1087467"/>
                  </a:cubicBezTo>
                  <a:cubicBezTo>
                    <a:pt x="3961740" y="1087467"/>
                    <a:pt x="3961740" y="1087467"/>
                    <a:pt x="2714100" y="275719"/>
                  </a:cubicBezTo>
                  <a:lnTo>
                    <a:pt x="2611664" y="209071"/>
                  </a:lnTo>
                  <a:lnTo>
                    <a:pt x="2648964" y="184803"/>
                  </a:lnTo>
                  <a:cubicBezTo>
                    <a:pt x="2775762" y="102305"/>
                    <a:pt x="2775762" y="102305"/>
                    <a:pt x="2775762" y="102305"/>
                  </a:cubicBezTo>
                  <a:cubicBezTo>
                    <a:pt x="2881754" y="34102"/>
                    <a:pt x="3021815" y="0"/>
                    <a:pt x="3161245" y="0"/>
                  </a:cubicBezTo>
                  <a:close/>
                  <a:moveTo>
                    <a:pt x="2065870" y="0"/>
                  </a:moveTo>
                  <a:cubicBezTo>
                    <a:pt x="2205300" y="0"/>
                    <a:pt x="2344099" y="34102"/>
                    <a:pt x="2447567" y="102305"/>
                  </a:cubicBezTo>
                  <a:lnTo>
                    <a:pt x="2611664" y="209071"/>
                  </a:lnTo>
                  <a:lnTo>
                    <a:pt x="2586490" y="225450"/>
                  </a:lnTo>
                  <a:cubicBezTo>
                    <a:pt x="2397218" y="348596"/>
                    <a:pt x="2018675" y="594886"/>
                    <a:pt x="1261589" y="1087467"/>
                  </a:cubicBezTo>
                  <a:cubicBezTo>
                    <a:pt x="1049605" y="1223874"/>
                    <a:pt x="1039510" y="1466375"/>
                    <a:pt x="1236353" y="1622991"/>
                  </a:cubicBezTo>
                  <a:cubicBezTo>
                    <a:pt x="1236353" y="1622991"/>
                    <a:pt x="1236353" y="1622991"/>
                    <a:pt x="2529739" y="2655368"/>
                  </a:cubicBezTo>
                  <a:lnTo>
                    <a:pt x="2614188" y="2722775"/>
                  </a:lnTo>
                  <a:lnTo>
                    <a:pt x="2422331" y="2875915"/>
                  </a:lnTo>
                  <a:cubicBezTo>
                    <a:pt x="2225489" y="3032530"/>
                    <a:pt x="1902465" y="3032530"/>
                    <a:pt x="1710670" y="2875915"/>
                  </a:cubicBezTo>
                  <a:cubicBezTo>
                    <a:pt x="140977" y="1622991"/>
                    <a:pt x="140977" y="1622991"/>
                    <a:pt x="140977" y="1622991"/>
                  </a:cubicBezTo>
                  <a:cubicBezTo>
                    <a:pt x="-55865" y="1466375"/>
                    <a:pt x="-45771" y="1223874"/>
                    <a:pt x="166214" y="1087467"/>
                  </a:cubicBezTo>
                  <a:cubicBezTo>
                    <a:pt x="1680387" y="102305"/>
                    <a:pt x="1680387" y="102305"/>
                    <a:pt x="1680387" y="102305"/>
                  </a:cubicBezTo>
                  <a:cubicBezTo>
                    <a:pt x="1786379" y="34102"/>
                    <a:pt x="1926440" y="0"/>
                    <a:pt x="2065870" y="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 bwMode="auto">
            <a:xfrm>
              <a:off x="1941122" y="2047259"/>
              <a:ext cx="1688094" cy="1818760"/>
            </a:xfrm>
            <a:custGeom>
              <a:avLst/>
              <a:gdLst>
                <a:gd name="connsiteX0" fmla="*/ 2230339 w 2999509"/>
                <a:gd name="connsiteY0" fmla="*/ 0 h 3231684"/>
                <a:gd name="connsiteX1" fmla="*/ 2642424 w 2999509"/>
                <a:gd name="connsiteY1" fmla="*/ 110450 h 3231684"/>
                <a:gd name="connsiteX2" fmla="*/ 2930177 w 2999509"/>
                <a:gd name="connsiteY2" fmla="*/ 297669 h 3231684"/>
                <a:gd name="connsiteX3" fmla="*/ 2996785 w 2999509"/>
                <a:gd name="connsiteY3" fmla="*/ 341006 h 3231684"/>
                <a:gd name="connsiteX4" fmla="*/ 2952044 w 2999509"/>
                <a:gd name="connsiteY4" fmla="*/ 370116 h 3231684"/>
                <a:gd name="connsiteX5" fmla="*/ 1716426 w 2999509"/>
                <a:gd name="connsiteY5" fmla="*/ 1174042 h 3231684"/>
                <a:gd name="connsiteX6" fmla="*/ 1689181 w 2999509"/>
                <a:gd name="connsiteY6" fmla="*/ 1752200 h 3231684"/>
                <a:gd name="connsiteX7" fmla="*/ 2824470 w 2999509"/>
                <a:gd name="connsiteY7" fmla="*/ 2658384 h 3231684"/>
                <a:gd name="connsiteX8" fmla="*/ 2999509 w 2999509"/>
                <a:gd name="connsiteY8" fmla="*/ 2798100 h 3231684"/>
                <a:gd name="connsiteX9" fmla="*/ 2615179 w 2999509"/>
                <a:gd name="connsiteY9" fmla="*/ 3104871 h 3231684"/>
                <a:gd name="connsiteX10" fmla="*/ 1846861 w 2999509"/>
                <a:gd name="connsiteY10" fmla="*/ 3104871 h 3231684"/>
                <a:gd name="connsiteX11" fmla="*/ 152203 w 2999509"/>
                <a:gd name="connsiteY11" fmla="*/ 1752200 h 3231684"/>
                <a:gd name="connsiteX12" fmla="*/ 179448 w 2999509"/>
                <a:gd name="connsiteY12" fmla="*/ 1174042 h 3231684"/>
                <a:gd name="connsiteX13" fmla="*/ 1814167 w 2999509"/>
                <a:gd name="connsiteY13" fmla="*/ 110450 h 3231684"/>
                <a:gd name="connsiteX14" fmla="*/ 2230339 w 2999509"/>
                <a:gd name="connsiteY14" fmla="*/ 0 h 323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99509" h="3231684">
                  <a:moveTo>
                    <a:pt x="2230339" y="0"/>
                  </a:moveTo>
                  <a:cubicBezTo>
                    <a:pt x="2380869" y="0"/>
                    <a:pt x="2530719" y="36817"/>
                    <a:pt x="2642424" y="110450"/>
                  </a:cubicBezTo>
                  <a:cubicBezTo>
                    <a:pt x="2744595" y="176924"/>
                    <a:pt x="2840379" y="239244"/>
                    <a:pt x="2930177" y="297669"/>
                  </a:cubicBezTo>
                  <a:lnTo>
                    <a:pt x="2996785" y="341006"/>
                  </a:lnTo>
                  <a:lnTo>
                    <a:pt x="2952044" y="370116"/>
                  </a:lnTo>
                  <a:cubicBezTo>
                    <a:pt x="2712583" y="525916"/>
                    <a:pt x="2329445" y="775195"/>
                    <a:pt x="1716426" y="1174042"/>
                  </a:cubicBezTo>
                  <a:cubicBezTo>
                    <a:pt x="1487565" y="1321309"/>
                    <a:pt x="1476667" y="1583116"/>
                    <a:pt x="1689181" y="1752200"/>
                  </a:cubicBezTo>
                  <a:cubicBezTo>
                    <a:pt x="1689181" y="1752200"/>
                    <a:pt x="1689181" y="1752200"/>
                    <a:pt x="2824470" y="2658384"/>
                  </a:cubicBezTo>
                  <a:lnTo>
                    <a:pt x="2999509" y="2798100"/>
                  </a:lnTo>
                  <a:lnTo>
                    <a:pt x="2615179" y="3104871"/>
                  </a:lnTo>
                  <a:cubicBezTo>
                    <a:pt x="2402666" y="3273955"/>
                    <a:pt x="2053926" y="3273955"/>
                    <a:pt x="1846861" y="3104871"/>
                  </a:cubicBezTo>
                  <a:cubicBezTo>
                    <a:pt x="152203" y="1752200"/>
                    <a:pt x="152203" y="1752200"/>
                    <a:pt x="152203" y="1752200"/>
                  </a:cubicBezTo>
                  <a:cubicBezTo>
                    <a:pt x="-60311" y="1583116"/>
                    <a:pt x="-49413" y="1321309"/>
                    <a:pt x="179448" y="1174042"/>
                  </a:cubicBezTo>
                  <a:cubicBezTo>
                    <a:pt x="1814167" y="110450"/>
                    <a:pt x="1814167" y="110450"/>
                    <a:pt x="1814167" y="110450"/>
                  </a:cubicBezTo>
                  <a:cubicBezTo>
                    <a:pt x="1928597" y="36817"/>
                    <a:pt x="2079809" y="0"/>
                    <a:pt x="2230339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任意多边形 9"/>
            <p:cNvSpPr/>
            <p:nvPr/>
          </p:nvSpPr>
          <p:spPr bwMode="auto">
            <a:xfrm>
              <a:off x="5494184" y="2047259"/>
              <a:ext cx="1688208" cy="1818760"/>
            </a:xfrm>
            <a:custGeom>
              <a:avLst/>
              <a:gdLst>
                <a:gd name="connsiteX0" fmla="*/ 770532 w 2999709"/>
                <a:gd name="connsiteY0" fmla="*/ 0 h 3231684"/>
                <a:gd name="connsiteX1" fmla="*/ 1182617 w 2999709"/>
                <a:gd name="connsiteY1" fmla="*/ 110450 h 3231684"/>
                <a:gd name="connsiteX2" fmla="*/ 2817336 w 2999709"/>
                <a:gd name="connsiteY2" fmla="*/ 1174042 h 3231684"/>
                <a:gd name="connsiteX3" fmla="*/ 2850031 w 2999709"/>
                <a:gd name="connsiteY3" fmla="*/ 1752200 h 3231684"/>
                <a:gd name="connsiteX4" fmla="*/ 1155372 w 2999709"/>
                <a:gd name="connsiteY4" fmla="*/ 3104871 h 3231684"/>
                <a:gd name="connsiteX5" fmla="*/ 387054 w 2999709"/>
                <a:gd name="connsiteY5" fmla="*/ 3104871 h 3231684"/>
                <a:gd name="connsiteX6" fmla="*/ 88751 w 2999709"/>
                <a:gd name="connsiteY6" fmla="*/ 2866767 h 3231684"/>
                <a:gd name="connsiteX7" fmla="*/ 2724 w 2999709"/>
                <a:gd name="connsiteY7" fmla="*/ 2798100 h 3231684"/>
                <a:gd name="connsiteX8" fmla="*/ 1313053 w 2999709"/>
                <a:gd name="connsiteY8" fmla="*/ 1752200 h 3231684"/>
                <a:gd name="connsiteX9" fmla="*/ 1280358 w 2999709"/>
                <a:gd name="connsiteY9" fmla="*/ 1174042 h 3231684"/>
                <a:gd name="connsiteX10" fmla="*/ 185224 w 2999709"/>
                <a:gd name="connsiteY10" fmla="*/ 461519 h 3231684"/>
                <a:gd name="connsiteX11" fmla="*/ 0 w 2999709"/>
                <a:gd name="connsiteY11" fmla="*/ 341006 h 3231684"/>
                <a:gd name="connsiteX12" fmla="*/ 63415 w 2999709"/>
                <a:gd name="connsiteY12" fmla="*/ 299747 h 3231684"/>
                <a:gd name="connsiteX13" fmla="*/ 354360 w 2999709"/>
                <a:gd name="connsiteY13" fmla="*/ 110450 h 3231684"/>
                <a:gd name="connsiteX14" fmla="*/ 770532 w 2999709"/>
                <a:gd name="connsiteY14" fmla="*/ 0 h 323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99709" h="3231684">
                  <a:moveTo>
                    <a:pt x="770532" y="0"/>
                  </a:moveTo>
                  <a:cubicBezTo>
                    <a:pt x="921063" y="0"/>
                    <a:pt x="1070912" y="36817"/>
                    <a:pt x="1182617" y="110450"/>
                  </a:cubicBezTo>
                  <a:cubicBezTo>
                    <a:pt x="2817336" y="1174042"/>
                    <a:pt x="2817336" y="1174042"/>
                    <a:pt x="2817336" y="1174042"/>
                  </a:cubicBezTo>
                  <a:cubicBezTo>
                    <a:pt x="3046197" y="1321309"/>
                    <a:pt x="3062544" y="1583116"/>
                    <a:pt x="2850031" y="1752200"/>
                  </a:cubicBezTo>
                  <a:lnTo>
                    <a:pt x="1155372" y="3104871"/>
                  </a:lnTo>
                  <a:cubicBezTo>
                    <a:pt x="942859" y="3273955"/>
                    <a:pt x="594119" y="3273955"/>
                    <a:pt x="387054" y="3104871"/>
                  </a:cubicBezTo>
                  <a:cubicBezTo>
                    <a:pt x="281138" y="3020329"/>
                    <a:pt x="181842" y="2941071"/>
                    <a:pt x="88751" y="2866767"/>
                  </a:cubicBezTo>
                  <a:lnTo>
                    <a:pt x="2724" y="2798100"/>
                  </a:lnTo>
                  <a:lnTo>
                    <a:pt x="1313053" y="1752200"/>
                  </a:lnTo>
                  <a:cubicBezTo>
                    <a:pt x="1525566" y="1583116"/>
                    <a:pt x="1509219" y="1321309"/>
                    <a:pt x="1280358" y="1174042"/>
                  </a:cubicBezTo>
                  <a:cubicBezTo>
                    <a:pt x="1280358" y="1174042"/>
                    <a:pt x="1280358" y="1174042"/>
                    <a:pt x="185224" y="461519"/>
                  </a:cubicBezTo>
                  <a:lnTo>
                    <a:pt x="0" y="341006"/>
                  </a:lnTo>
                  <a:lnTo>
                    <a:pt x="63415" y="299747"/>
                  </a:lnTo>
                  <a:cubicBezTo>
                    <a:pt x="354360" y="110450"/>
                    <a:pt x="354360" y="110450"/>
                    <a:pt x="354360" y="110450"/>
                  </a:cubicBezTo>
                  <a:cubicBezTo>
                    <a:pt x="468790" y="36817"/>
                    <a:pt x="620002" y="0"/>
                    <a:pt x="770532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24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圆角矩形 10"/>
          <p:cNvSpPr/>
          <p:nvPr/>
        </p:nvSpPr>
        <p:spPr>
          <a:xfrm flipH="1">
            <a:off x="3453342" y="4114568"/>
            <a:ext cx="5281082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4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546009" y="3408230"/>
            <a:ext cx="1584176" cy="956874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406175" y="3377810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95658" y="2420305"/>
            <a:ext cx="6600689" cy="2685602"/>
            <a:chOff x="1475146" y="2591619"/>
            <a:chExt cx="6193710" cy="2520016"/>
          </a:xfrm>
          <a:solidFill>
            <a:schemeClr val="accent1"/>
          </a:solidFill>
        </p:grpSpPr>
        <p:sp>
          <p:nvSpPr>
            <p:cNvPr id="3" name="单圆角矩形 2"/>
            <p:cNvSpPr/>
            <p:nvPr/>
          </p:nvSpPr>
          <p:spPr>
            <a:xfrm rot="2700000">
              <a:off x="1475146" y="2605297"/>
              <a:ext cx="2506338" cy="2506338"/>
            </a:xfrm>
            <a:prstGeom prst="round1Rect">
              <a:avLst>
                <a:gd name="adj" fmla="val 5000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单圆角矩形 21"/>
            <p:cNvSpPr/>
            <p:nvPr/>
          </p:nvSpPr>
          <p:spPr>
            <a:xfrm rot="2700000" flipH="1" flipV="1">
              <a:off x="5162518" y="2591619"/>
              <a:ext cx="2506338" cy="2506338"/>
            </a:xfrm>
            <a:prstGeom prst="round1Rect">
              <a:avLst>
                <a:gd name="adj" fmla="val 50000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zh-CN" alt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8" name="单圆角矩形 17"/>
          <p:cNvSpPr/>
          <p:nvPr/>
        </p:nvSpPr>
        <p:spPr>
          <a:xfrm rot="2700000" flipH="1">
            <a:off x="5452035" y="4093651"/>
            <a:ext cx="1273357" cy="127335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单圆角矩形 20"/>
          <p:cNvSpPr/>
          <p:nvPr/>
        </p:nvSpPr>
        <p:spPr>
          <a:xfrm rot="2700000" flipV="1">
            <a:off x="5466612" y="2159205"/>
            <a:ext cx="1273357" cy="127335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61326" y="2553799"/>
            <a:ext cx="7069352" cy="1768689"/>
            <a:chOff x="1292308" y="2716882"/>
            <a:chExt cx="6633477" cy="1659637"/>
          </a:xfrm>
        </p:grpSpPr>
        <p:sp>
          <p:nvSpPr>
            <p:cNvPr id="24" name="矩形 23"/>
            <p:cNvSpPr/>
            <p:nvPr/>
          </p:nvSpPr>
          <p:spPr>
            <a:xfrm>
              <a:off x="1292308" y="2716882"/>
              <a:ext cx="2188244" cy="1659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800" dirty="0">
                  <a:latin typeface="Arial Black" panose="020B0A04020102020204"/>
                </a:rPr>
                <a:t>TEXT</a:t>
              </a:r>
              <a:endParaRPr lang="en-US" altLang="zh-CN" sz="2400" dirty="0">
                <a:latin typeface="Arial Black" panose="020B0A04020102020204"/>
              </a:endParaRPr>
            </a:p>
            <a:p>
              <a:pPr algn="r"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000" dirty="0"/>
                <a:t>And God said, Let there be light: and there was light</a:t>
              </a:r>
              <a:endParaRPr lang="en-US" altLang="zh-CN" sz="2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715184" y="2716882"/>
              <a:ext cx="2210601" cy="1659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800" dirty="0">
                  <a:latin typeface="Arial Black" panose="020B0A04020102020204"/>
                </a:rPr>
                <a:t>TEXT</a:t>
              </a:r>
              <a:endParaRPr lang="en-US" altLang="zh-CN" sz="2400" dirty="0">
                <a:latin typeface="Arial Black" panose="020B0A04020102020204"/>
              </a:endParaRPr>
            </a:p>
            <a:p>
              <a:pPr>
                <a:lnSpc>
                  <a:spcPct val="12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2000" dirty="0"/>
                <a:t>And God said, Let there be light: and there was light</a:t>
              </a:r>
              <a:endParaRPr lang="en-US" altLang="zh-CN" sz="2000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2660356" y="1268760"/>
            <a:ext cx="6885868" cy="612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72187" y="5654176"/>
            <a:ext cx="646130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</p:txBody>
      </p:sp>
      <p:sp>
        <p:nvSpPr>
          <p:cNvPr id="35" name="同心圆 34"/>
          <p:cNvSpPr/>
          <p:nvPr/>
        </p:nvSpPr>
        <p:spPr>
          <a:xfrm rot="2700000">
            <a:off x="5098790" y="2767951"/>
            <a:ext cx="1994422" cy="1994408"/>
          </a:xfrm>
          <a:prstGeom prst="donut">
            <a:avLst>
              <a:gd name="adj" fmla="val 12205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1775" y="3377810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11525" y="3377810"/>
            <a:ext cx="139333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en-US" altLang="zh-CN" sz="2800" dirty="0">
              <a:solidFill>
                <a:srgbClr val="4A5D69"/>
              </a:solidFill>
              <a:latin typeface="Arial Black" panose="020B0A040201020202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20" name="环形箭头 19"/>
          <p:cNvSpPr/>
          <p:nvPr/>
        </p:nvSpPr>
        <p:spPr>
          <a:xfrm rot="18900000">
            <a:off x="6273200" y="1582172"/>
            <a:ext cx="2074989" cy="2074988"/>
          </a:xfrm>
          <a:prstGeom prst="circularArrow">
            <a:avLst>
              <a:gd name="adj1" fmla="val 12005"/>
              <a:gd name="adj2" fmla="val 1659477"/>
              <a:gd name="adj3" fmla="val 20261623"/>
              <a:gd name="adj4" fmla="val 14323918"/>
              <a:gd name="adj5" fmla="val 125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环形箭头 21"/>
          <p:cNvSpPr/>
          <p:nvPr/>
        </p:nvSpPr>
        <p:spPr>
          <a:xfrm rot="2700000" flipV="1">
            <a:off x="8223903" y="2515543"/>
            <a:ext cx="2074989" cy="2074988"/>
          </a:xfrm>
          <a:prstGeom prst="circularArrow">
            <a:avLst>
              <a:gd name="adj1" fmla="val 12005"/>
              <a:gd name="adj2" fmla="val 1659477"/>
              <a:gd name="adj3" fmla="val 20261623"/>
              <a:gd name="adj4" fmla="val 14323918"/>
              <a:gd name="adj5" fmla="val 125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环形箭头 23"/>
          <p:cNvSpPr/>
          <p:nvPr/>
        </p:nvSpPr>
        <p:spPr>
          <a:xfrm rot="18900000" flipH="1" flipV="1">
            <a:off x="3832328" y="2515544"/>
            <a:ext cx="2074989" cy="2074988"/>
          </a:xfrm>
          <a:prstGeom prst="circularArrow">
            <a:avLst>
              <a:gd name="adj1" fmla="val 12005"/>
              <a:gd name="adj2" fmla="val 1659477"/>
              <a:gd name="adj3" fmla="val 20261623"/>
              <a:gd name="adj4" fmla="val 14323918"/>
              <a:gd name="adj5" fmla="val 125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环形箭头 24"/>
          <p:cNvSpPr/>
          <p:nvPr/>
        </p:nvSpPr>
        <p:spPr>
          <a:xfrm rot="2700000" flipH="1">
            <a:off x="1881625" y="1582173"/>
            <a:ext cx="2074989" cy="2074988"/>
          </a:xfrm>
          <a:prstGeom prst="circularArrow">
            <a:avLst>
              <a:gd name="adj1" fmla="val 12005"/>
              <a:gd name="adj2" fmla="val 1659477"/>
              <a:gd name="adj3" fmla="val 20261623"/>
              <a:gd name="adj4" fmla="val 14323918"/>
              <a:gd name="adj5" fmla="val 125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921372" y="1917230"/>
            <a:ext cx="2338260" cy="2338246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064788" y="2256187"/>
            <a:ext cx="1660344" cy="1660333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08204" y="2256187"/>
            <a:ext cx="1660344" cy="1660333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12456" y="2256187"/>
            <a:ext cx="1660344" cy="1660333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455872" y="2256187"/>
            <a:ext cx="1660344" cy="1660333"/>
          </a:xfrm>
          <a:prstGeom prst="ellipse">
            <a:avLst/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95683" y="2652161"/>
            <a:ext cx="1802474" cy="88387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zh-CN" altLang="en-US" sz="40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69139" y="2750857"/>
            <a:ext cx="1450663" cy="71140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18685" y="2750857"/>
            <a:ext cx="1450663" cy="71140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0713" y="2750857"/>
            <a:ext cx="1450663" cy="71140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18791" y="2750857"/>
            <a:ext cx="1450663" cy="71140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solidFill>
                  <a:srgbClr val="4A5D69"/>
                </a:solidFill>
                <a:latin typeface="Arial Black" panose="020B0A04020102020204"/>
              </a:rPr>
              <a:t>TEXT</a:t>
            </a:r>
            <a:endParaRPr lang="zh-CN" altLang="en-US" sz="3200" dirty="0">
              <a:solidFill>
                <a:srgbClr val="4A5D69"/>
              </a:solidFill>
              <a:latin typeface="Arial Black" panose="020B0A04020102020204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65397" y="4716740"/>
            <a:ext cx="3438852" cy="1547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+mj-lt"/>
              </a:rPr>
              <a:t>TEXT</a:t>
            </a:r>
            <a:endParaRPr lang="en-US" altLang="zh-CN" sz="2400" dirty="0">
              <a:latin typeface="+mj-lt"/>
            </a:endParaRPr>
          </a:p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/>
              <a:t>And God said, Let there be light: and there was light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283515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同心圆 37"/>
          <p:cNvSpPr/>
          <p:nvPr/>
        </p:nvSpPr>
        <p:spPr>
          <a:xfrm>
            <a:off x="7678060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151840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同心圆 32"/>
          <p:cNvSpPr/>
          <p:nvPr/>
        </p:nvSpPr>
        <p:spPr>
          <a:xfrm>
            <a:off x="4546385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166" y="3083550"/>
            <a:ext cx="1563653" cy="83965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1414711" y="2563881"/>
            <a:ext cx="1879005" cy="1878995"/>
          </a:xfrm>
          <a:prstGeom prst="donut">
            <a:avLst>
              <a:gd name="adj" fmla="val 12796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678061" y="4593179"/>
            <a:ext cx="2615117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  <a:endParaRPr lang="en-US" altLang="zh-CN" dirty="0"/>
          </a:p>
        </p:txBody>
      </p:sp>
      <p:sp>
        <p:nvSpPr>
          <p:cNvPr id="42" name="矩形 41"/>
          <p:cNvSpPr/>
          <p:nvPr/>
        </p:nvSpPr>
        <p:spPr>
          <a:xfrm>
            <a:off x="1414712" y="4593179"/>
            <a:ext cx="2615117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  <a:endParaRPr lang="en-US" altLang="zh-CN" dirty="0"/>
          </a:p>
        </p:txBody>
      </p:sp>
      <p:sp>
        <p:nvSpPr>
          <p:cNvPr id="43" name="矩形 42"/>
          <p:cNvSpPr/>
          <p:nvPr/>
        </p:nvSpPr>
        <p:spPr>
          <a:xfrm>
            <a:off x="4546387" y="534586"/>
            <a:ext cx="2615117" cy="1768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</a:t>
            </a:r>
            <a:r>
              <a:rPr lang="en-US" altLang="zh-CN" sz="2000" dirty="0"/>
              <a:t>there</a:t>
            </a:r>
            <a:r>
              <a:rPr lang="en-US" altLang="zh-CN" dirty="0"/>
              <a:t> be light: and there was light</a:t>
            </a:r>
            <a:endParaRPr lang="en-US" altLang="zh-CN" dirty="0"/>
          </a:p>
        </p:txBody>
      </p:sp>
      <p:sp>
        <p:nvSpPr>
          <p:cNvPr id="21" name="任意多边形 20"/>
          <p:cNvSpPr/>
          <p:nvPr/>
        </p:nvSpPr>
        <p:spPr>
          <a:xfrm>
            <a:off x="1934100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5066109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8197784" y="3091008"/>
            <a:ext cx="839556" cy="824738"/>
          </a:xfrm>
          <a:custGeom>
            <a:avLst/>
            <a:gdLst>
              <a:gd name="connsiteX0" fmla="*/ 1550731 w 1550731"/>
              <a:gd name="connsiteY0" fmla="*/ 761202 h 1523369"/>
              <a:gd name="connsiteX1" fmla="*/ 1550684 w 1550731"/>
              <a:gd name="connsiteY1" fmla="*/ 761690 h 1523369"/>
              <a:gd name="connsiteX2" fmla="*/ 1550730 w 1550731"/>
              <a:gd name="connsiteY2" fmla="*/ 762168 h 1523369"/>
              <a:gd name="connsiteX3" fmla="*/ 1476913 w 1550731"/>
              <a:gd name="connsiteY3" fmla="*/ 940378 h 1523369"/>
              <a:gd name="connsiteX4" fmla="*/ 967739 w 1550731"/>
              <a:gd name="connsiteY4" fmla="*/ 1449552 h 1523369"/>
              <a:gd name="connsiteX5" fmla="*/ 611318 w 1550731"/>
              <a:gd name="connsiteY5" fmla="*/ 1449552 h 1523369"/>
              <a:gd name="connsiteX6" fmla="*/ 611318 w 1550731"/>
              <a:gd name="connsiteY6" fmla="*/ 1093130 h 1523369"/>
              <a:gd name="connsiteX7" fmla="*/ 687694 w 1550731"/>
              <a:gd name="connsiteY7" fmla="*/ 1016754 h 1523369"/>
              <a:gd name="connsiteX8" fmla="*/ 252028 w 1550731"/>
              <a:gd name="connsiteY8" fmla="*/ 1016754 h 1523369"/>
              <a:gd name="connsiteX9" fmla="*/ 0 w 1550731"/>
              <a:gd name="connsiteY9" fmla="*/ 764726 h 1523369"/>
              <a:gd name="connsiteX10" fmla="*/ 252028 w 1550731"/>
              <a:gd name="connsiteY10" fmla="*/ 512698 h 1523369"/>
              <a:gd name="connsiteX11" fmla="*/ 693779 w 1550731"/>
              <a:gd name="connsiteY11" fmla="*/ 512698 h 1523369"/>
              <a:gd name="connsiteX12" fmla="*/ 611319 w 1550731"/>
              <a:gd name="connsiteY12" fmla="*/ 430238 h 1523369"/>
              <a:gd name="connsiteX13" fmla="*/ 611319 w 1550731"/>
              <a:gd name="connsiteY13" fmla="*/ 73817 h 1523369"/>
              <a:gd name="connsiteX14" fmla="*/ 967741 w 1550731"/>
              <a:gd name="connsiteY14" fmla="*/ 73817 h 1523369"/>
              <a:gd name="connsiteX15" fmla="*/ 1476914 w 1550731"/>
              <a:gd name="connsiteY15" fmla="*/ 582991 h 1523369"/>
              <a:gd name="connsiteX16" fmla="*/ 1550731 w 1550731"/>
              <a:gd name="connsiteY16" fmla="*/ 761202 h 152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50731" h="1523369">
                <a:moveTo>
                  <a:pt x="1550731" y="761202"/>
                </a:moveTo>
                <a:lnTo>
                  <a:pt x="1550684" y="761690"/>
                </a:lnTo>
                <a:lnTo>
                  <a:pt x="1550730" y="762168"/>
                </a:lnTo>
                <a:cubicBezTo>
                  <a:pt x="1550730" y="826667"/>
                  <a:pt x="1526124" y="891167"/>
                  <a:pt x="1476913" y="940378"/>
                </a:cubicBezTo>
                <a:lnTo>
                  <a:pt x="967739" y="1449552"/>
                </a:lnTo>
                <a:cubicBezTo>
                  <a:pt x="869316" y="1547975"/>
                  <a:pt x="709741" y="1547975"/>
                  <a:pt x="611318" y="1449552"/>
                </a:cubicBezTo>
                <a:cubicBezTo>
                  <a:pt x="512895" y="1351129"/>
                  <a:pt x="512895" y="1191553"/>
                  <a:pt x="611318" y="1093130"/>
                </a:cubicBezTo>
                <a:lnTo>
                  <a:pt x="687694" y="1016754"/>
                </a:lnTo>
                <a:lnTo>
                  <a:pt x="252028" y="1016754"/>
                </a:lnTo>
                <a:cubicBezTo>
                  <a:pt x="112837" y="1016754"/>
                  <a:pt x="0" y="903917"/>
                  <a:pt x="0" y="764726"/>
                </a:cubicBezTo>
                <a:cubicBezTo>
                  <a:pt x="0" y="625535"/>
                  <a:pt x="112837" y="512698"/>
                  <a:pt x="252028" y="512698"/>
                </a:cubicBezTo>
                <a:lnTo>
                  <a:pt x="693779" y="512698"/>
                </a:lnTo>
                <a:lnTo>
                  <a:pt x="611319" y="430238"/>
                </a:lnTo>
                <a:cubicBezTo>
                  <a:pt x="512896" y="331815"/>
                  <a:pt x="512896" y="172240"/>
                  <a:pt x="611319" y="73817"/>
                </a:cubicBezTo>
                <a:cubicBezTo>
                  <a:pt x="709742" y="-24606"/>
                  <a:pt x="869318" y="-24606"/>
                  <a:pt x="967741" y="73817"/>
                </a:cubicBezTo>
                <a:lnTo>
                  <a:pt x="1476914" y="582991"/>
                </a:lnTo>
                <a:cubicBezTo>
                  <a:pt x="1526125" y="632202"/>
                  <a:pt x="1550731" y="696702"/>
                  <a:pt x="1550731" y="7612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4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5" name="平行四边形 4"/>
          <p:cNvSpPr/>
          <p:nvPr/>
        </p:nvSpPr>
        <p:spPr>
          <a:xfrm>
            <a:off x="1905001" y="3789040"/>
            <a:ext cx="4125515" cy="2304108"/>
          </a:xfrm>
          <a:prstGeom prst="parallelogram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平行四边形 5"/>
          <p:cNvSpPr/>
          <p:nvPr/>
        </p:nvSpPr>
        <p:spPr>
          <a:xfrm flipV="1">
            <a:off x="1905001" y="1340768"/>
            <a:ext cx="4125515" cy="2304108"/>
          </a:xfrm>
          <a:prstGeom prst="parallelogram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平行四边形 6"/>
          <p:cNvSpPr/>
          <p:nvPr/>
        </p:nvSpPr>
        <p:spPr>
          <a:xfrm flipH="1">
            <a:off x="6161486" y="3789040"/>
            <a:ext cx="4125515" cy="2304108"/>
          </a:xfrm>
          <a:prstGeom prst="parallelogram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平行四边形 7"/>
          <p:cNvSpPr/>
          <p:nvPr/>
        </p:nvSpPr>
        <p:spPr>
          <a:xfrm flipH="1" flipV="1">
            <a:off x="6161486" y="1340768"/>
            <a:ext cx="4125515" cy="2304108"/>
          </a:xfrm>
          <a:prstGeom prst="parallelogram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4292600" y="1913571"/>
            <a:ext cx="3606800" cy="3606774"/>
          </a:xfrm>
          <a:prstGeom prst="donut">
            <a:avLst>
              <a:gd name="adj" fmla="val 8534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45636" y="1663877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7464152" y="1663877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2445636" y="4112149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7464152" y="4112149"/>
            <a:ext cx="2282212" cy="165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Arial Black" panose="020B0A04020102020204"/>
              </a:rPr>
              <a:t>TEXT</a:t>
            </a:r>
            <a:endParaRPr lang="en-US" altLang="zh-CN" sz="2400" dirty="0">
              <a:latin typeface="Arial Black" panose="020B0A04020102020204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And God said, Let there be light: and there was light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 rot="18900000">
            <a:off x="5047470" y="2562580"/>
            <a:ext cx="684803" cy="1022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latin typeface="Arial Black" panose="020B0A04020102020204"/>
              </a:rPr>
              <a:t>S</a:t>
            </a:r>
            <a:endParaRPr lang="en-US" altLang="zh-CN" sz="4800" dirty="0">
              <a:latin typeface="Arial Black" panose="020B0A04020102020204"/>
            </a:endParaRPr>
          </a:p>
        </p:txBody>
      </p:sp>
      <p:sp>
        <p:nvSpPr>
          <p:cNvPr id="15" name="矩形 14"/>
          <p:cNvSpPr/>
          <p:nvPr/>
        </p:nvSpPr>
        <p:spPr>
          <a:xfrm rot="18900000">
            <a:off x="6421256" y="3918443"/>
            <a:ext cx="684803" cy="1022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latin typeface="Arial Black" panose="020B0A04020102020204"/>
              </a:rPr>
              <a:t>T</a:t>
            </a:r>
            <a:endParaRPr lang="en-US" altLang="zh-CN" sz="4800" dirty="0">
              <a:latin typeface="Arial Black" panose="020B0A04020102020204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6372126" y="2534384"/>
            <a:ext cx="877163" cy="1022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latin typeface="Arial Black" panose="020B0A04020102020204"/>
              </a:rPr>
              <a:t>W</a:t>
            </a:r>
            <a:endParaRPr lang="en-US" altLang="zh-CN" sz="4800" dirty="0">
              <a:latin typeface="Arial Black" panose="020B0A04020102020204"/>
            </a:endParaRPr>
          </a:p>
        </p:txBody>
      </p:sp>
      <p:sp>
        <p:nvSpPr>
          <p:cNvPr id="17" name="矩形 16"/>
          <p:cNvSpPr/>
          <p:nvPr/>
        </p:nvSpPr>
        <p:spPr>
          <a:xfrm rot="2700000">
            <a:off x="5073972" y="3908170"/>
            <a:ext cx="761747" cy="1022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5400" dirty="0">
                <a:latin typeface="Arial Black" panose="020B0A04020102020204"/>
              </a:rPr>
              <a:t>O</a:t>
            </a:r>
            <a:endParaRPr lang="en-US" altLang="zh-CN" sz="4800" dirty="0">
              <a:latin typeface="Arial Black" panose="020B0A040201020202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color guide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6492" y="1564996"/>
            <a:ext cx="926073" cy="38441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2565" y="1564996"/>
            <a:ext cx="926073" cy="38441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18637" y="1564996"/>
            <a:ext cx="92607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9905" y="1564996"/>
            <a:ext cx="92607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65978" y="1564996"/>
            <a:ext cx="926073" cy="384414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92051" y="1564996"/>
            <a:ext cx="908462" cy="384414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00513" y="1564996"/>
            <a:ext cx="943682" cy="384414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39392" y="1564996"/>
            <a:ext cx="926073" cy="384414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65465" y="1564996"/>
            <a:ext cx="926073" cy="384414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91538" y="1564996"/>
            <a:ext cx="926073" cy="384414"/>
          </a:xfrm>
          <a:prstGeom prst="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7609" y="1564996"/>
            <a:ext cx="926073" cy="38441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38878" y="1564996"/>
            <a:ext cx="926073" cy="384414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66492" y="1564996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057"/>
          <p:cNvSpPr txBox="1"/>
          <p:nvPr/>
        </p:nvSpPr>
        <p:spPr>
          <a:xfrm>
            <a:off x="566491" y="2226657"/>
            <a:ext cx="1804981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Text / background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0" name="TextBox 115"/>
          <p:cNvSpPr txBox="1"/>
          <p:nvPr/>
        </p:nvSpPr>
        <p:spPr>
          <a:xfrm>
            <a:off x="4265978" y="2226657"/>
            <a:ext cx="444352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Fill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1" name="TextBox 116"/>
          <p:cNvSpPr txBox="1"/>
          <p:nvPr/>
        </p:nvSpPr>
        <p:spPr>
          <a:xfrm>
            <a:off x="9817611" y="2226657"/>
            <a:ext cx="103746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cs typeface="+mn-ea"/>
                <a:sym typeface="+mn-lt"/>
              </a:rPr>
              <a:t>Hyperlink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2" name="TextBox 117"/>
          <p:cNvSpPr txBox="1"/>
          <p:nvPr/>
        </p:nvSpPr>
        <p:spPr>
          <a:xfrm>
            <a:off x="566492" y="1965047"/>
            <a:ext cx="90441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Light / Dark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3" name="TextBox 124"/>
          <p:cNvSpPr txBox="1"/>
          <p:nvPr/>
        </p:nvSpPr>
        <p:spPr>
          <a:xfrm>
            <a:off x="4265980" y="1965047"/>
            <a:ext cx="48442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Fill 1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4" name="TextBox 125"/>
          <p:cNvSpPr txBox="1"/>
          <p:nvPr/>
        </p:nvSpPr>
        <p:spPr>
          <a:xfrm>
            <a:off x="9817609" y="1965047"/>
            <a:ext cx="843501" cy="276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No access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5" name="TextBox 126"/>
          <p:cNvSpPr txBox="1"/>
          <p:nvPr/>
        </p:nvSpPr>
        <p:spPr>
          <a:xfrm>
            <a:off x="6110910" y="1965047"/>
            <a:ext cx="48442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Fill 2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6" name="TextBox 127"/>
          <p:cNvSpPr txBox="1"/>
          <p:nvPr/>
        </p:nvSpPr>
        <p:spPr>
          <a:xfrm>
            <a:off x="7965465" y="1965047"/>
            <a:ext cx="484428" cy="276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Fill 3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7" name="TextBox 128"/>
          <p:cNvSpPr txBox="1"/>
          <p:nvPr/>
        </p:nvSpPr>
        <p:spPr>
          <a:xfrm>
            <a:off x="10738878" y="1965047"/>
            <a:ext cx="607859" cy="277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Visited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11664950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566491" y="1564996"/>
            <a:ext cx="0" cy="100021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6492" y="2564172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66492" y="2198064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4266421" y="1564997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9817609" y="1564997"/>
            <a:ext cx="0" cy="100021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100512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7965463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0738877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35"/>
          <p:cNvSpPr txBox="1"/>
          <p:nvPr/>
        </p:nvSpPr>
        <p:spPr>
          <a:xfrm>
            <a:off x="3297406" y="1965047"/>
            <a:ext cx="591829" cy="276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2"/>
                </a:solidFill>
                <a:cs typeface="+mn-ea"/>
                <a:sym typeface="+mn-lt"/>
              </a:rPr>
              <a:t>Stroke</a:t>
            </a:r>
            <a:endParaRPr lang="zh-CN" altLang="en-US" sz="11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7292" y="3370411"/>
            <a:ext cx="2767416" cy="379412"/>
          </a:xfrm>
          <a:prstGeom prst="rect">
            <a:avLst/>
          </a:prstGeom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7292" y="3821646"/>
            <a:ext cx="2767416" cy="379412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7292" y="4272882"/>
            <a:ext cx="2767416" cy="37941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7292" y="4724117"/>
            <a:ext cx="2767416" cy="379412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General 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77293" y="5175353"/>
            <a:ext cx="1841343" cy="379412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Text style</a:t>
            </a:r>
            <a:endParaRPr lang="zh-CN" altLang="en-US" sz="16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TextBox 161"/>
          <p:cNvSpPr txBox="1"/>
          <p:nvPr/>
        </p:nvSpPr>
        <p:spPr>
          <a:xfrm>
            <a:off x="10075075" y="5375644"/>
            <a:ext cx="1500732" cy="293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200" i="1" dirty="0">
                <a:solidFill>
                  <a:schemeClr val="tx2"/>
                </a:solidFill>
                <a:cs typeface="+mn-ea"/>
                <a:sym typeface="+mn-lt"/>
              </a:rPr>
              <a:t>Comment text style</a:t>
            </a:r>
            <a:endParaRPr lang="zh-CN" altLang="en-US" sz="1200" i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27052" y="1200879"/>
            <a:ext cx="1608133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Color scheme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7053" y="3001079"/>
            <a:ext cx="163384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Text / Fill style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66421" y="3001079"/>
            <a:ext cx="1249060" cy="394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Data chart</a:t>
            </a:r>
            <a:endParaRPr lang="zh-CN" altLang="en-US" dirty="0">
              <a:cs typeface="+mn-ea"/>
              <a:sym typeface="+mn-lt"/>
            </a:endParaRPr>
          </a:p>
        </p:txBody>
      </p:sp>
      <p:graphicFrame>
        <p:nvGraphicFramePr>
          <p:cNvPr id="47" name="内容占位符 6"/>
          <p:cNvGraphicFramePr/>
          <p:nvPr/>
        </p:nvGraphicFramePr>
        <p:xfrm>
          <a:off x="4266421" y="3331580"/>
          <a:ext cx="7398529" cy="2053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48" name="直接连接符 47"/>
          <p:cNvCxnSpPr/>
          <p:nvPr/>
        </p:nvCxnSpPr>
        <p:spPr>
          <a:xfrm flipV="1">
            <a:off x="3339904" y="1564997"/>
            <a:ext cx="0" cy="63306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66492" y="1944131"/>
            <a:ext cx="1109845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481751" y="5209456"/>
            <a:ext cx="931665" cy="327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FFFFFF"/>
                </a:solidFill>
                <a:cs typeface="+mn-ea"/>
                <a:sym typeface="+mn-lt"/>
                <a:hlinkClick r:id="" action="ppaction://hlinkshowjump?jump=firstslide"/>
              </a:rPr>
              <a:t>Hyperlink</a:t>
            </a:r>
            <a:endParaRPr lang="zh-CN" altLang="en-US" sz="14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611017" y="3501008"/>
            <a:ext cx="4681042" cy="792088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Thanks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611017" y="4322124"/>
            <a:ext cx="4681042" cy="47592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环形箭头 18"/>
          <p:cNvSpPr/>
          <p:nvPr/>
        </p:nvSpPr>
        <p:spPr>
          <a:xfrm rot="1800000" flipH="1">
            <a:off x="4879520" y="1045116"/>
            <a:ext cx="3030871" cy="3030871"/>
          </a:xfrm>
          <a:prstGeom prst="circularArrow">
            <a:avLst>
              <a:gd name="adj1" fmla="val 12072"/>
              <a:gd name="adj2" fmla="val 1659477"/>
              <a:gd name="adj3" fmla="val 19243244"/>
              <a:gd name="adj4" fmla="val 14587338"/>
              <a:gd name="adj5" fmla="val 1250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418750" y="4138213"/>
            <a:ext cx="12758566" cy="4707468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-343505" y="4416142"/>
            <a:ext cx="12608076" cy="4651942"/>
          </a:xfrm>
          <a:prstGeom prst="ellipse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67861" y="1844824"/>
            <a:ext cx="2448272" cy="3888432"/>
          </a:xfrm>
          <a:prstGeom prst="roundRect">
            <a:avLst>
              <a:gd name="adj" fmla="val 6293"/>
            </a:avLst>
          </a:prstGeom>
          <a:solidFill>
            <a:schemeClr val="accent1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1778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63296" y="2348880"/>
            <a:ext cx="2057402" cy="27692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6763299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7559878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1" name="圆角矩形 10"/>
          <p:cNvSpPr/>
          <p:nvPr/>
        </p:nvSpPr>
        <p:spPr>
          <a:xfrm>
            <a:off x="8356458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6825368" y="2471579"/>
            <a:ext cx="1933261" cy="24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At the first God made the heaven and the earth</a:t>
            </a:r>
            <a:endParaRPr lang="en-US" altLang="zh-CN" sz="1100" dirty="0">
              <a:solidFill>
                <a:schemeClr val="accent2"/>
              </a:solidFill>
            </a:endParaRPr>
          </a:p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100" dirty="0">
              <a:solidFill>
                <a:schemeClr val="accent2"/>
              </a:solidFill>
            </a:endParaRPr>
          </a:p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And God said, Let there be light: and there was light</a:t>
            </a:r>
            <a:endParaRPr lang="en-US" altLang="zh-CN" sz="1100" dirty="0">
              <a:solidFill>
                <a:schemeClr val="accent2"/>
              </a:solidFill>
            </a:endParaRPr>
          </a:p>
        </p:txBody>
      </p:sp>
      <p:sp>
        <p:nvSpPr>
          <p:cNvPr id="20" name="环形箭头 19"/>
          <p:cNvSpPr/>
          <p:nvPr/>
        </p:nvSpPr>
        <p:spPr>
          <a:xfrm rot="12600000" flipH="1">
            <a:off x="4136014" y="3489566"/>
            <a:ext cx="3030871" cy="3030871"/>
          </a:xfrm>
          <a:prstGeom prst="circularArrow">
            <a:avLst>
              <a:gd name="adj1" fmla="val 12072"/>
              <a:gd name="adj2" fmla="val 1659477"/>
              <a:gd name="adj3" fmla="val 19243244"/>
              <a:gd name="adj4" fmla="val 14587338"/>
              <a:gd name="adj5" fmla="val 12500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164261" y="1844824"/>
            <a:ext cx="2448272" cy="3888432"/>
          </a:xfrm>
          <a:prstGeom prst="roundRect">
            <a:avLst>
              <a:gd name="adj" fmla="val 15630"/>
            </a:avLst>
          </a:prstGeom>
          <a:solidFill>
            <a:schemeClr val="accent1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1778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9696" y="2348880"/>
            <a:ext cx="2057402" cy="27692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4172498" y="5209779"/>
            <a:ext cx="431798" cy="431798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442662" y="2471579"/>
            <a:ext cx="1933261" cy="24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At the first God made the heaven and the earth</a:t>
            </a:r>
            <a:endParaRPr lang="en-US" altLang="zh-CN" sz="1100" dirty="0">
              <a:solidFill>
                <a:schemeClr val="accent2"/>
              </a:solidFill>
            </a:endParaRPr>
          </a:p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100" dirty="0">
              <a:solidFill>
                <a:schemeClr val="accent2"/>
              </a:solidFill>
            </a:endParaRPr>
          </a:p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And God said, Let there be light: and there was light</a:t>
            </a:r>
            <a:endParaRPr lang="en-US" altLang="zh-CN" sz="11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927648" y="1844824"/>
            <a:ext cx="2448272" cy="3888432"/>
          </a:xfrm>
          <a:prstGeom prst="roundRect">
            <a:avLst>
              <a:gd name="adj" fmla="val 15630"/>
            </a:avLst>
          </a:prstGeom>
          <a:solidFill>
            <a:schemeClr val="accent1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1778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23083" y="2348880"/>
            <a:ext cx="2057402" cy="27692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3935885" y="5209779"/>
            <a:ext cx="431798" cy="431798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6888088" y="1844824"/>
            <a:ext cx="2448272" cy="3888432"/>
          </a:xfrm>
          <a:prstGeom prst="roundRect">
            <a:avLst>
              <a:gd name="adj" fmla="val 6293"/>
            </a:avLst>
          </a:prstGeom>
          <a:solidFill>
            <a:schemeClr val="accent1"/>
          </a:solidFill>
          <a:ln w="9525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17780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0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83523" y="2348880"/>
            <a:ext cx="2057402" cy="27692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" name="圆角矩形 8"/>
          <p:cNvSpPr/>
          <p:nvPr/>
        </p:nvSpPr>
        <p:spPr>
          <a:xfrm>
            <a:off x="7083526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" name="圆角矩形 9"/>
          <p:cNvSpPr/>
          <p:nvPr/>
        </p:nvSpPr>
        <p:spPr>
          <a:xfrm>
            <a:off x="7880105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1" name="圆角矩形 10"/>
          <p:cNvSpPr/>
          <p:nvPr/>
        </p:nvSpPr>
        <p:spPr>
          <a:xfrm>
            <a:off x="8676685" y="5249491"/>
            <a:ext cx="464243" cy="222096"/>
          </a:xfrm>
          <a:prstGeom prst="roundRect">
            <a:avLst>
              <a:gd name="adj" fmla="val 41581"/>
            </a:avLst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206049" y="2471579"/>
            <a:ext cx="1933261" cy="24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At the first God made the heaven and the earth</a:t>
            </a:r>
            <a:endParaRPr lang="en-US" altLang="zh-CN" sz="1100" dirty="0">
              <a:solidFill>
                <a:schemeClr val="accent2"/>
              </a:solidFill>
            </a:endParaRPr>
          </a:p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100" dirty="0">
              <a:solidFill>
                <a:schemeClr val="accent2"/>
              </a:solidFill>
            </a:endParaRPr>
          </a:p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And God said, Let there be light: and there was light</a:t>
            </a:r>
            <a:endParaRPr lang="en-US" altLang="zh-CN" sz="1100" dirty="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45595" y="2471579"/>
            <a:ext cx="1933261" cy="24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At the first God made the heaven and the earth</a:t>
            </a:r>
            <a:endParaRPr lang="en-US" altLang="zh-CN" sz="1100" dirty="0">
              <a:solidFill>
                <a:schemeClr val="accent2"/>
              </a:solidFill>
            </a:endParaRPr>
          </a:p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100" dirty="0">
              <a:solidFill>
                <a:schemeClr val="accent2"/>
              </a:solidFill>
            </a:endParaRPr>
          </a:p>
          <a:p>
            <a:pPr marL="93980" indent="-9398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90204" pitchFamily="34" charset="0"/>
              <a:buChar char="•"/>
            </a:pPr>
            <a:r>
              <a:rPr lang="en-US" altLang="zh-CN" sz="1100" dirty="0">
                <a:solidFill>
                  <a:schemeClr val="accent2"/>
                </a:solidFill>
              </a:rPr>
              <a:t>And God said, Let there be light: and there was light</a:t>
            </a:r>
            <a:endParaRPr lang="en-US" altLang="zh-CN" sz="1100" dirty="0">
              <a:solidFill>
                <a:schemeClr val="accent2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9376" y="4601712"/>
            <a:ext cx="2685060" cy="155402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793466" y="4837892"/>
            <a:ext cx="21169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000" dirty="0">
                <a:solidFill>
                  <a:schemeClr val="accent2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 flipH="1">
            <a:off x="527052" y="2763896"/>
            <a:ext cx="5568951" cy="818760"/>
          </a:xfrm>
          <a:prstGeom prst="homePlat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TITLE HERE</a:t>
            </a:r>
            <a:endParaRPr lang="zh-CN" altLang="en-US" dirty="0">
              <a:latin typeface="+mj-lt"/>
            </a:endParaRPr>
          </a:p>
        </p:txBody>
      </p:sp>
      <p:sp>
        <p:nvSpPr>
          <p:cNvPr id="5" name="同心圆 4"/>
          <p:cNvSpPr/>
          <p:nvPr/>
        </p:nvSpPr>
        <p:spPr>
          <a:xfrm>
            <a:off x="4791037" y="1868934"/>
            <a:ext cx="2608680" cy="2608680"/>
          </a:xfrm>
          <a:prstGeom prst="donut">
            <a:avLst>
              <a:gd name="adj" fmla="val 14351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五边形 5"/>
          <p:cNvSpPr/>
          <p:nvPr/>
        </p:nvSpPr>
        <p:spPr>
          <a:xfrm rot="10800000" flipH="1">
            <a:off x="6096000" y="2763893"/>
            <a:ext cx="5568950" cy="818762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80100" y="2894681"/>
            <a:ext cx="1393331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latin typeface="+mj-lt"/>
              </a:rPr>
              <a:t>TEXT</a:t>
            </a:r>
            <a:endParaRPr lang="en-US" altLang="zh-CN" sz="1600" b="1" dirty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18570" y="2894681"/>
            <a:ext cx="1393331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accent2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" name="圆角矩形 12"/>
          <p:cNvSpPr/>
          <p:nvPr/>
        </p:nvSpPr>
        <p:spPr>
          <a:xfrm flipH="1">
            <a:off x="1055439" y="3594083"/>
            <a:ext cx="3735597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 flipH="1">
            <a:off x="7399717" y="3594083"/>
            <a:ext cx="3736842" cy="1348052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And the earth was waste and without form; and it was dark on the face of the deep: and the Spirit of God was moving on the face of the waters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59867" y="1700808"/>
            <a:ext cx="2472266" cy="1761431"/>
          </a:xfrm>
          <a:prstGeom prst="rect">
            <a:avLst/>
          </a:prstGeom>
        </p:spPr>
        <p:txBody>
          <a:bodyPr wrap="none">
            <a:prstTxWarp prst="textArchUp">
              <a:avLst>
                <a:gd name="adj" fmla="val 12078931"/>
              </a:avLst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/>
              <a:t>TEXTHERE</a:t>
            </a:r>
            <a:endParaRPr lang="en-US" altLang="zh-CN" sz="1600" b="1" dirty="0"/>
          </a:p>
        </p:txBody>
      </p:sp>
      <p:sp>
        <p:nvSpPr>
          <p:cNvPr id="15" name="矩形 14"/>
          <p:cNvSpPr/>
          <p:nvPr/>
        </p:nvSpPr>
        <p:spPr>
          <a:xfrm>
            <a:off x="5399335" y="2894681"/>
            <a:ext cx="1393331" cy="643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TEXT</a:t>
            </a:r>
            <a:endParaRPr lang="en-US" altLang="zh-CN" sz="16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斜纹 13"/>
          <p:cNvSpPr/>
          <p:nvPr/>
        </p:nvSpPr>
        <p:spPr>
          <a:xfrm rot="13500000" flipH="1" flipV="1">
            <a:off x="6129090" y="2661776"/>
            <a:ext cx="3442731" cy="3442730"/>
          </a:xfrm>
          <a:prstGeom prst="diagStripe">
            <a:avLst>
              <a:gd name="adj" fmla="val 77605"/>
            </a:avLst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/>
              </a:rPr>
              <a:t>TITLE HERE</a:t>
            </a:r>
            <a:endParaRPr lang="zh-CN" altLang="en-US" dirty="0"/>
          </a:p>
        </p:txBody>
      </p:sp>
      <p:sp>
        <p:nvSpPr>
          <p:cNvPr id="3" name="同心圆 2"/>
          <p:cNvSpPr/>
          <p:nvPr/>
        </p:nvSpPr>
        <p:spPr>
          <a:xfrm>
            <a:off x="4281714" y="1888933"/>
            <a:ext cx="3628572" cy="3628570"/>
          </a:xfrm>
          <a:prstGeom prst="donut">
            <a:avLst>
              <a:gd name="adj" fmla="val 12506"/>
            </a:avLst>
          </a:prstGeom>
          <a:solidFill>
            <a:schemeClr val="tx1">
              <a:lumMod val="9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22904" y="1520624"/>
            <a:ext cx="3542047" cy="2138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TEXT</a:t>
            </a:r>
            <a:endParaRPr lang="en-US" altLang="zh-CN" sz="3600" b="1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  <a:endParaRPr lang="en-US" altLang="zh-CN" sz="2400" dirty="0"/>
          </a:p>
        </p:txBody>
      </p:sp>
      <p:sp>
        <p:nvSpPr>
          <p:cNvPr id="12" name="矩形 11"/>
          <p:cNvSpPr/>
          <p:nvPr/>
        </p:nvSpPr>
        <p:spPr>
          <a:xfrm flipH="1">
            <a:off x="527048" y="3599808"/>
            <a:ext cx="3538648" cy="2138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3600" b="1" dirty="0">
                <a:latin typeface="+mj-lt"/>
              </a:rPr>
              <a:t>TEXT</a:t>
            </a:r>
            <a:endParaRPr lang="en-US" altLang="zh-CN" sz="3600" b="1" dirty="0">
              <a:latin typeface="+mj-lt"/>
            </a:endParaRPr>
          </a:p>
          <a:p>
            <a:pPr algn="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400" dirty="0"/>
              <a:t>And God said, Let there be light: and there was light</a:t>
            </a:r>
            <a:endParaRPr lang="en-US" altLang="zh-CN" sz="2400" dirty="0"/>
          </a:p>
        </p:txBody>
      </p:sp>
      <p:sp>
        <p:nvSpPr>
          <p:cNvPr id="4" name="斜纹 3"/>
          <p:cNvSpPr/>
          <p:nvPr/>
        </p:nvSpPr>
        <p:spPr>
          <a:xfrm rot="13500000">
            <a:off x="2620179" y="1301930"/>
            <a:ext cx="3442731" cy="3442730"/>
          </a:xfrm>
          <a:prstGeom prst="diagStripe">
            <a:avLst>
              <a:gd name="adj" fmla="val 77605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zh-CN" alt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38403" y="3278038"/>
            <a:ext cx="192279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4400" b="1" dirty="0">
                <a:latin typeface="+mj-lt"/>
              </a:rPr>
              <a:t>TEXT</a:t>
            </a:r>
            <a:endParaRPr lang="en-US" altLang="zh-CN" sz="2400" b="1" dirty="0">
              <a:latin typeface="+mj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INPAGE">
  <a:themeElements>
    <a:clrScheme name="自定义 2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33CCFF"/>
      </a:accent1>
      <a:accent2>
        <a:srgbClr val="0066CC"/>
      </a:accent2>
      <a:accent3>
        <a:srgbClr val="FF0000"/>
      </a:accent3>
      <a:accent4>
        <a:srgbClr val="CC0000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SimSun" panose="02010600030101010101" pitchFamily="2" charset="-122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14212</Words>
  <Application>WPS Writer</Application>
  <PresentationFormat>宽屏</PresentationFormat>
  <Paragraphs>909</Paragraphs>
  <Slides>57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Arial</vt:lpstr>
      <vt:lpstr>SimSun</vt:lpstr>
      <vt:lpstr>Wingdings</vt:lpstr>
      <vt:lpstr>Stone Sans</vt:lpstr>
      <vt:lpstr>苹方-简</vt:lpstr>
      <vt:lpstr>SimSun</vt:lpstr>
      <vt:lpstr>汉仪书宋二KW</vt:lpstr>
      <vt:lpstr>微软雅黑</vt:lpstr>
      <vt:lpstr>汉仪旗黑</vt:lpstr>
      <vt:lpstr>Arial Black</vt:lpstr>
      <vt:lpstr>Arial Unicode MS</vt:lpstr>
      <vt:lpstr>INPAGE</vt:lpstr>
      <vt:lpstr>Add main title here</vt:lpstr>
      <vt:lpstr>Contents</vt:lpstr>
      <vt:lpstr>Icons-1</vt:lpstr>
      <vt:lpstr>Icons-2</vt:lpstr>
      <vt:lpstr>Icons-3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TITLE HERE</vt:lpstr>
      <vt:lpstr>The color guide</vt:lpstr>
      <vt:lpstr>Thanks</vt:lpstr>
    </vt:vector>
  </TitlesOfParts>
  <Company>茁力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PPT便利店</dc:title>
  <dc:creator>Shiqing Tian</dc:creator>
  <cp:lastModifiedBy>fanli</cp:lastModifiedBy>
  <cp:revision>163</cp:revision>
  <dcterms:created xsi:type="dcterms:W3CDTF">2022-06-01T22:20:57Z</dcterms:created>
  <dcterms:modified xsi:type="dcterms:W3CDTF">2022-06-01T22:20:57Z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1033-3.8.1.6116</vt:lpwstr>
  </property>
  <property fmtid="{D5CDD505-2E9C-101B-9397-08002B2CF9AE}" pid="3" name="KSOTemplateUUID">
    <vt:lpwstr>v1.0_mb_TPfdDGKSEy4Ew/oeWvnZBA==</vt:lpwstr>
  </property>
  <property fmtid="{D5CDD505-2E9C-101B-9397-08002B2CF9AE}" pid="4" name="ICV">
    <vt:lpwstr>EC10DF48FCEC4EE1A6EA14F139B3E82C</vt:lpwstr>
  </property>
</Properties>
</file>