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3" r:id="rId2"/>
    <p:sldId id="285" r:id="rId3"/>
    <p:sldId id="291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479482-3341-4E77-874C-C47FD3D73AEF}" v="19" dt="2022-01-17T14:41:32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io Almeida" userId="94af815ae85d664c" providerId="LiveId" clId="{B1479482-3341-4E77-874C-C47FD3D73AEF}"/>
    <pc:docChg chg="undo custSel addSld delSld modSld">
      <pc:chgData name="Sergio Almeida" userId="94af815ae85d664c" providerId="LiveId" clId="{B1479482-3341-4E77-874C-C47FD3D73AEF}" dt="2022-01-17T14:41:32.781" v="66"/>
      <pc:docMkLst>
        <pc:docMk/>
      </pc:docMkLst>
      <pc:sldChg chg="del">
        <pc:chgData name="Sergio Almeida" userId="94af815ae85d664c" providerId="LiveId" clId="{B1479482-3341-4E77-874C-C47FD3D73AEF}" dt="2022-01-17T14:31:15.951" v="15" actId="47"/>
        <pc:sldMkLst>
          <pc:docMk/>
          <pc:sldMk cId="2252261160" sldId="275"/>
        </pc:sldMkLst>
      </pc:sldChg>
      <pc:sldChg chg="del">
        <pc:chgData name="Sergio Almeida" userId="94af815ae85d664c" providerId="LiveId" clId="{B1479482-3341-4E77-874C-C47FD3D73AEF}" dt="2022-01-17T14:31:17.685" v="16" actId="47"/>
        <pc:sldMkLst>
          <pc:docMk/>
          <pc:sldMk cId="1705679778" sldId="277"/>
        </pc:sldMkLst>
      </pc:sldChg>
      <pc:sldChg chg="add modTransition">
        <pc:chgData name="Sergio Almeida" userId="94af815ae85d664c" providerId="LiveId" clId="{B1479482-3341-4E77-874C-C47FD3D73AEF}" dt="2022-01-17T14:41:19.055" v="65"/>
        <pc:sldMkLst>
          <pc:docMk/>
          <pc:sldMk cId="2198009921" sldId="286"/>
        </pc:sldMkLst>
      </pc:sldChg>
      <pc:sldChg chg="del">
        <pc:chgData name="Sergio Almeida" userId="94af815ae85d664c" providerId="LiveId" clId="{B1479482-3341-4E77-874C-C47FD3D73AEF}" dt="2022-01-17T14:31:24.509" v="17" actId="47"/>
        <pc:sldMkLst>
          <pc:docMk/>
          <pc:sldMk cId="2595363407" sldId="287"/>
        </pc:sldMkLst>
      </pc:sldChg>
      <pc:sldChg chg="addSp delSp modSp mod">
        <pc:chgData name="Sergio Almeida" userId="94af815ae85d664c" providerId="LiveId" clId="{B1479482-3341-4E77-874C-C47FD3D73AEF}" dt="2022-01-17T14:35:56.570" v="41" actId="1076"/>
        <pc:sldMkLst>
          <pc:docMk/>
          <pc:sldMk cId="2645917254" sldId="288"/>
        </pc:sldMkLst>
        <pc:spChg chg="add del mod ord">
          <ac:chgData name="Sergio Almeida" userId="94af815ae85d664c" providerId="LiveId" clId="{B1479482-3341-4E77-874C-C47FD3D73AEF}" dt="2022-01-17T14:34:25.238" v="28" actId="478"/>
          <ac:spMkLst>
            <pc:docMk/>
            <pc:sldMk cId="2645917254" sldId="288"/>
            <ac:spMk id="7" creationId="{175F076B-A2AD-4047-8876-CC3633F553FA}"/>
          </ac:spMkLst>
        </pc:spChg>
        <pc:graphicFrameChg chg="add mod">
          <ac:chgData name="Sergio Almeida" userId="94af815ae85d664c" providerId="LiveId" clId="{B1479482-3341-4E77-874C-C47FD3D73AEF}" dt="2022-01-17T14:35:56.570" v="41" actId="1076"/>
          <ac:graphicFrameMkLst>
            <pc:docMk/>
            <pc:sldMk cId="2645917254" sldId="288"/>
            <ac:graphicFrameMk id="8" creationId="{73B65126-DCCB-44A4-8CF3-F06FE6865E3A}"/>
          </ac:graphicFrameMkLst>
        </pc:graphicFrameChg>
        <pc:picChg chg="add del mod">
          <ac:chgData name="Sergio Almeida" userId="94af815ae85d664c" providerId="LiveId" clId="{B1479482-3341-4E77-874C-C47FD3D73AEF}" dt="2022-01-17T14:34:27.510" v="29" actId="478"/>
          <ac:picMkLst>
            <pc:docMk/>
            <pc:sldMk cId="2645917254" sldId="288"/>
            <ac:picMk id="5" creationId="{8A0F0AE5-67A2-4952-9ED4-0C01E0322AEE}"/>
          </ac:picMkLst>
        </pc:picChg>
      </pc:sldChg>
      <pc:sldChg chg="addSp delSp modSp mod modShow">
        <pc:chgData name="Sergio Almeida" userId="94af815ae85d664c" providerId="LiveId" clId="{B1479482-3341-4E77-874C-C47FD3D73AEF}" dt="2022-01-17T14:40:31.431" v="60" actId="1076"/>
        <pc:sldMkLst>
          <pc:docMk/>
          <pc:sldMk cId="942232917" sldId="289"/>
        </pc:sldMkLst>
        <pc:spChg chg="mod">
          <ac:chgData name="Sergio Almeida" userId="94af815ae85d664c" providerId="LiveId" clId="{B1479482-3341-4E77-874C-C47FD3D73AEF}" dt="2022-01-17T14:40:23.838" v="58" actId="1076"/>
          <ac:spMkLst>
            <pc:docMk/>
            <pc:sldMk cId="942232917" sldId="289"/>
            <ac:spMk id="3" creationId="{01333F09-66E6-472E-9134-128652BB1718}"/>
          </ac:spMkLst>
        </pc:spChg>
        <pc:graphicFrameChg chg="add mod">
          <ac:chgData name="Sergio Almeida" userId="94af815ae85d664c" providerId="LiveId" clId="{B1479482-3341-4E77-874C-C47FD3D73AEF}" dt="2022-01-17T14:40:31.431" v="60" actId="1076"/>
          <ac:graphicFrameMkLst>
            <pc:docMk/>
            <pc:sldMk cId="942232917" sldId="289"/>
            <ac:graphicFrameMk id="4" creationId="{B3A8026D-9641-4AA6-B9D2-4FE32A44F252}"/>
          </ac:graphicFrameMkLst>
        </pc:graphicFrameChg>
        <pc:graphicFrameChg chg="add mod">
          <ac:chgData name="Sergio Almeida" userId="94af815ae85d664c" providerId="LiveId" clId="{B1479482-3341-4E77-874C-C47FD3D73AEF}" dt="2022-01-17T14:40:27.269" v="59" actId="1076"/>
          <ac:graphicFrameMkLst>
            <pc:docMk/>
            <pc:sldMk cId="942232917" sldId="289"/>
            <ac:graphicFrameMk id="5" creationId="{D1C42C63-3D13-405B-A10A-5598A8E0023A}"/>
          </ac:graphicFrameMkLst>
        </pc:graphicFrameChg>
        <pc:picChg chg="del mod">
          <ac:chgData name="Sergio Almeida" userId="94af815ae85d664c" providerId="LiveId" clId="{B1479482-3341-4E77-874C-C47FD3D73AEF}" dt="2022-01-17T14:30:39.142" v="6" actId="478"/>
          <ac:picMkLst>
            <pc:docMk/>
            <pc:sldMk cId="942232917" sldId="289"/>
            <ac:picMk id="9" creationId="{00000000-0008-0000-0000-00000E000000}"/>
          </ac:picMkLst>
        </pc:picChg>
        <pc:picChg chg="del">
          <ac:chgData name="Sergio Almeida" userId="94af815ae85d664c" providerId="LiveId" clId="{B1479482-3341-4E77-874C-C47FD3D73AEF}" dt="2022-01-17T14:30:42.694" v="12" actId="478"/>
          <ac:picMkLst>
            <pc:docMk/>
            <pc:sldMk cId="942232917" sldId="289"/>
            <ac:picMk id="10" creationId="{00000000-0008-0000-0000-000003000000}"/>
          </ac:picMkLst>
        </pc:picChg>
        <pc:picChg chg="del">
          <ac:chgData name="Sergio Almeida" userId="94af815ae85d664c" providerId="LiveId" clId="{B1479482-3341-4E77-874C-C47FD3D73AEF}" dt="2022-01-17T14:30:42.172" v="11" actId="478"/>
          <ac:picMkLst>
            <pc:docMk/>
            <pc:sldMk cId="942232917" sldId="289"/>
            <ac:picMk id="11" creationId="{00000000-0008-0000-0000-00000F000000}"/>
          </ac:picMkLst>
        </pc:picChg>
        <pc:picChg chg="del">
          <ac:chgData name="Sergio Almeida" userId="94af815ae85d664c" providerId="LiveId" clId="{B1479482-3341-4E77-874C-C47FD3D73AEF}" dt="2022-01-17T14:30:41.564" v="10" actId="478"/>
          <ac:picMkLst>
            <pc:docMk/>
            <pc:sldMk cId="942232917" sldId="289"/>
            <ac:picMk id="12" creationId="{00000000-0008-0000-0000-000005000000}"/>
          </ac:picMkLst>
        </pc:picChg>
        <pc:picChg chg="del">
          <ac:chgData name="Sergio Almeida" userId="94af815ae85d664c" providerId="LiveId" clId="{B1479482-3341-4E77-874C-C47FD3D73AEF}" dt="2022-01-17T14:30:36.412" v="1" actId="478"/>
          <ac:picMkLst>
            <pc:docMk/>
            <pc:sldMk cId="942232917" sldId="289"/>
            <ac:picMk id="14" creationId="{00000000-0008-0000-0000-000006000000}"/>
          </ac:picMkLst>
        </pc:picChg>
        <pc:picChg chg="del">
          <ac:chgData name="Sergio Almeida" userId="94af815ae85d664c" providerId="LiveId" clId="{B1479482-3341-4E77-874C-C47FD3D73AEF}" dt="2022-01-17T14:30:37.722" v="3" actId="478"/>
          <ac:picMkLst>
            <pc:docMk/>
            <pc:sldMk cId="942232917" sldId="289"/>
            <ac:picMk id="15" creationId="{00000000-0008-0000-0000-000007000000}"/>
          </ac:picMkLst>
        </pc:picChg>
        <pc:picChg chg="del">
          <ac:chgData name="Sergio Almeida" userId="94af815ae85d664c" providerId="LiveId" clId="{B1479482-3341-4E77-874C-C47FD3D73AEF}" dt="2022-01-17T14:30:40.418" v="8" actId="478"/>
          <ac:picMkLst>
            <pc:docMk/>
            <pc:sldMk cId="942232917" sldId="289"/>
            <ac:picMk id="16" creationId="{00000000-0008-0000-0000-000008000000}"/>
          </ac:picMkLst>
        </pc:picChg>
        <pc:picChg chg="del">
          <ac:chgData name="Sergio Almeida" userId="94af815ae85d664c" providerId="LiveId" clId="{B1479482-3341-4E77-874C-C47FD3D73AEF}" dt="2022-01-17T14:30:39.782" v="7" actId="478"/>
          <ac:picMkLst>
            <pc:docMk/>
            <pc:sldMk cId="942232917" sldId="289"/>
            <ac:picMk id="17" creationId="{00000000-0008-0000-0000-000002000000}"/>
          </ac:picMkLst>
        </pc:picChg>
        <pc:picChg chg="del">
          <ac:chgData name="Sergio Almeida" userId="94af815ae85d664c" providerId="LiveId" clId="{B1479482-3341-4E77-874C-C47FD3D73AEF}" dt="2022-01-17T14:30:43.360" v="13" actId="478"/>
          <ac:picMkLst>
            <pc:docMk/>
            <pc:sldMk cId="942232917" sldId="289"/>
            <ac:picMk id="18" creationId="{00000000-0008-0000-0000-000009000000}"/>
          </ac:picMkLst>
        </pc:picChg>
        <pc:picChg chg="del">
          <ac:chgData name="Sergio Almeida" userId="94af815ae85d664c" providerId="LiveId" clId="{B1479482-3341-4E77-874C-C47FD3D73AEF}" dt="2022-01-17T14:30:37.104" v="2" actId="478"/>
          <ac:picMkLst>
            <pc:docMk/>
            <pc:sldMk cId="942232917" sldId="289"/>
            <ac:picMk id="26" creationId="{00000000-0008-0000-0000-00000A000000}"/>
          </ac:picMkLst>
        </pc:picChg>
        <pc:picChg chg="del">
          <ac:chgData name="Sergio Almeida" userId="94af815ae85d664c" providerId="LiveId" clId="{B1479482-3341-4E77-874C-C47FD3D73AEF}" dt="2022-01-17T14:30:35.574" v="0" actId="478"/>
          <ac:picMkLst>
            <pc:docMk/>
            <pc:sldMk cId="942232917" sldId="289"/>
            <ac:picMk id="27" creationId="{00000000-0008-0000-0000-00000B000000}"/>
          </ac:picMkLst>
        </pc:picChg>
        <pc:picChg chg="del">
          <ac:chgData name="Sergio Almeida" userId="94af815ae85d664c" providerId="LiveId" clId="{B1479482-3341-4E77-874C-C47FD3D73AEF}" dt="2022-01-17T14:30:41.048" v="9" actId="478"/>
          <ac:picMkLst>
            <pc:docMk/>
            <pc:sldMk cId="942232917" sldId="289"/>
            <ac:picMk id="28" creationId="{00000000-0008-0000-0000-00000C000000}"/>
          </ac:picMkLst>
        </pc:picChg>
        <pc:picChg chg="del">
          <ac:chgData name="Sergio Almeida" userId="94af815ae85d664c" providerId="LiveId" clId="{B1479482-3341-4E77-874C-C47FD3D73AEF}" dt="2022-01-17T14:30:38.517" v="4" actId="478"/>
          <ac:picMkLst>
            <pc:docMk/>
            <pc:sldMk cId="942232917" sldId="289"/>
            <ac:picMk id="29" creationId="{00000000-0008-0000-0000-000004000000}"/>
          </ac:picMkLst>
        </pc:picChg>
      </pc:sldChg>
      <pc:sldChg chg="del">
        <pc:chgData name="Sergio Almeida" userId="94af815ae85d664c" providerId="LiveId" clId="{B1479482-3341-4E77-874C-C47FD3D73AEF}" dt="2022-01-17T14:31:14.583" v="14" actId="47"/>
        <pc:sldMkLst>
          <pc:docMk/>
          <pc:sldMk cId="651104328" sldId="290"/>
        </pc:sldMkLst>
      </pc:sldChg>
      <pc:sldChg chg="add modTransition">
        <pc:chgData name="Sergio Almeida" userId="94af815ae85d664c" providerId="LiveId" clId="{B1479482-3341-4E77-874C-C47FD3D73AEF}" dt="2022-01-17T14:41:32.781" v="66"/>
        <pc:sldMkLst>
          <pc:docMk/>
          <pc:sldMk cId="1893053933" sldId="292"/>
        </pc:sldMkLst>
      </pc:sldChg>
      <pc:sldChg chg="add modTransition">
        <pc:chgData name="Sergio Almeida" userId="94af815ae85d664c" providerId="LiveId" clId="{B1479482-3341-4E77-874C-C47FD3D73AEF}" dt="2022-01-17T14:41:10.750" v="62"/>
        <pc:sldMkLst>
          <pc:docMk/>
          <pc:sldMk cId="1976394110" sldId="293"/>
        </pc:sldMkLst>
      </pc:sldChg>
      <pc:sldChg chg="modSp add mod modTransition">
        <pc:chgData name="Sergio Almeida" userId="94af815ae85d664c" providerId="LiveId" clId="{B1479482-3341-4E77-874C-C47FD3D73AEF}" dt="2022-01-17T14:41:13.257" v="63"/>
        <pc:sldMkLst>
          <pc:docMk/>
          <pc:sldMk cId="3917841262" sldId="294"/>
        </pc:sldMkLst>
        <pc:spChg chg="mod">
          <ac:chgData name="Sergio Almeida" userId="94af815ae85d664c" providerId="LiveId" clId="{B1479482-3341-4E77-874C-C47FD3D73AEF}" dt="2022-01-17T14:39:17.876" v="51" actId="20577"/>
          <ac:spMkLst>
            <pc:docMk/>
            <pc:sldMk cId="3917841262" sldId="294"/>
            <ac:spMk id="14" creationId="{5502B97B-CFB5-4950-9026-757CEC1F0E4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AFA4B-4674-4306-A753-4578FEB9770D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B7F6F-44D4-43AA-8EBF-8E293A9698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737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926CFF4-1A83-49AC-B125-BE309A0B3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2F2E1504-A4D4-4F3E-B771-5B8298666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B81CCAAD-6984-4CE1-AFF5-2D063319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471F-D04B-4F5E-A0DF-80B097A4B2FC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99B3FBF5-AD21-47CC-A991-E1652E852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4F0E1879-92A3-4347-913F-11D32C3B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F1FA-83D0-4CFE-88C1-8E72FE07BF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43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1F39741-5D68-47A7-9219-1E20AFF5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F54E70A1-F5D0-4ACC-96DD-A7B99E066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BE2A7380-FCE6-471D-B461-22D0F3887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471F-D04B-4F5E-A0DF-80B097A4B2FC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5FA8674C-48B1-4D52-A249-6A0B3DED2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0ED4312C-A24E-453A-A246-7A270D1D9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F1FA-83D0-4CFE-88C1-8E72FE07BF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297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23DE0F67-FCE6-4AE4-89AF-5EA538A9E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FF77E3DB-79EE-4C4F-83C5-8562C28B3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1AFC59F0-22E3-4D2E-AC80-38A1A8E2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471F-D04B-4F5E-A0DF-80B097A4B2FC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BB1F93D4-92DC-422D-AD50-2CE34485D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5D07A58B-7B26-4F64-8875-A05E64016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F1FA-83D0-4CFE-88C1-8E72FE07BF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138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636BF63-7785-4EBC-BDB1-E9E7343B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74B698C6-12CF-4378-A47F-74C1B29B6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C73C5FF-35A1-4D30-A433-B7386E26D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471F-D04B-4F5E-A0DF-80B097A4B2FC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941291ED-B4A2-4890-9BEF-D3B585140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DFF8F7FB-5EC2-49E0-BEB4-B9591DA7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F1FA-83D0-4CFE-88C1-8E72FE07BF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21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AB3CB1F-F8C0-4B89-ACFB-E2E2287D7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251BB2BF-2E0F-4E93-9AF4-5762E710F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68CC1A93-2EC5-4959-8FB5-5EE8A43F0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471F-D04B-4F5E-A0DF-80B097A4B2FC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D833532A-015F-4065-B2D8-9230AEA64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7B2799B8-45EA-4FEF-B4A5-D0C538A92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F1FA-83D0-4CFE-88C1-8E72FE07BF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360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708A7D9-FB11-49B9-BDCF-0FA97C7F0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E2D8D0A-F4DE-4C1E-9C67-50C7E5942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0AC2FD00-0BE4-47C3-9EBD-5D0DFDA74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B406972C-1BB1-49FE-958B-9E5449C43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471F-D04B-4F5E-A0DF-80B097A4B2FC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80AAF93F-66F9-4DCC-AF83-CCF61069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DF5A99FE-E658-4BB3-8C83-DD6DCE5B5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F1FA-83D0-4CFE-88C1-8E72FE07BF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314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EB52097-76C3-4224-B028-A0199A738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5BE0D92D-3524-4CBF-9B69-E684C912C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432B0364-F57F-44DB-9129-71848BC5F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20DBEE23-0FC1-47C7-A825-F6AD12B72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3E3D4576-FB47-4BB7-B014-9279570EB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1214081C-FF5B-4B9A-8291-4721F7501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471F-D04B-4F5E-A0DF-80B097A4B2FC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BB53C6C4-309C-4C99-AF3D-844E8DF4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47A0AC23-D15D-4A89-B421-071643434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F1FA-83D0-4CFE-88C1-8E72FE07BF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00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5B696A0-DEB9-4EE3-9661-8FBD0B7C4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B999B988-D4E3-4680-999E-4AF036D30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471F-D04B-4F5E-A0DF-80B097A4B2FC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2D8EF1A6-7916-4F68-87E8-8A89A233D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69036B94-423A-4750-960E-AD384102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F1FA-83D0-4CFE-88C1-8E72FE07BF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354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3C64A7DB-F916-498A-AE55-48E349A44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471F-D04B-4F5E-A0DF-80B097A4B2FC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68653EB6-86CC-4338-A5B7-2BF829B6C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0C855536-599A-4FE7-A67E-131CD1203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F1FA-83D0-4CFE-88C1-8E72FE07BF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9583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8C300B0-D436-4644-A270-17339A2A7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6094B9A4-DE4E-4E9D-A555-68D68A6F8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B805BC07-5233-49BD-B83B-DC2E20449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76695D1A-3A6D-4698-B6A4-707C80F2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471F-D04B-4F5E-A0DF-80B097A4B2FC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B2866AB6-F32F-494D-961D-38CE82F5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D108AE1F-D8CC-411A-B20E-24F89445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F1FA-83D0-4CFE-88C1-8E72FE07BF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92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08DAC93-1C9D-4FA5-8041-EE5641A5B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75825B36-4B8C-4312-95B6-754DF0EA1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835D5490-D961-48E4-90B2-21E375F96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57593DAC-2A09-4431-90EF-E3886E651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471F-D04B-4F5E-A0DF-80B097A4B2FC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54BFB89E-08FD-4368-898E-EB2939B1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CB338827-4AD8-443B-9B6A-3358F94B5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F1FA-83D0-4CFE-88C1-8E72FE07BF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34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89FFA914-2FA0-43C1-AE99-001D1C840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F9926C9A-D04C-49A9-8B66-65F815049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D4874D5-F71D-4D02-BAB8-1F17F1412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C471F-D04B-4F5E-A0DF-80B097A4B2FC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E08B945D-BC92-41F6-ACC0-AD02957B1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FB973789-CA86-45A8-B437-FEA670390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8F1FA-83D0-4CFE-88C1-8E72FE07BF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47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01333F09-66E6-472E-9134-128652BB1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9687" y="978658"/>
            <a:ext cx="9462052" cy="517547"/>
          </a:xfrm>
        </p:spPr>
        <p:txBody>
          <a:bodyPr>
            <a:noAutofit/>
          </a:bodyPr>
          <a:lstStyle/>
          <a:p>
            <a:r>
              <a:rPr lang="pt-BR" sz="2800" b="1" dirty="0">
                <a:solidFill>
                  <a:schemeClr val="accent1">
                    <a:lumMod val="50000"/>
                  </a:schemeClr>
                </a:solidFill>
                <a:effectLst/>
                <a:ea typeface="Calibri" panose="020F0502020204030204" pitchFamily="34" charset="0"/>
              </a:rPr>
              <a:t>POLÍTICA DE  SEGURANÇA  E  SAÚDE PARA A  VIDA</a:t>
            </a:r>
            <a:endParaRPr lang="pt-BR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="" xmlns:a16="http://schemas.microsoft.com/office/drawing/2014/main" id="{3F46B47F-B607-4E6F-A4AC-66B9FD55B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711" y="93052"/>
            <a:ext cx="3388739" cy="777391"/>
          </a:xfrm>
          <a:prstGeom prst="rect">
            <a:avLst/>
          </a:prstGeom>
        </p:spPr>
      </p:pic>
      <p:sp>
        <p:nvSpPr>
          <p:cNvPr id="23" name="Rectangle 8">
            <a:extLst>
              <a:ext uri="{FF2B5EF4-FFF2-40B4-BE49-F238E27FC236}">
                <a16:creationId xmlns="" xmlns:a16="http://schemas.microsoft.com/office/drawing/2014/main" id="{B87EF621-DF73-45C2-8AE6-0CF9EBD77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780" y="598717"/>
            <a:ext cx="8600364" cy="186821"/>
          </a:xfrm>
          <a:prstGeom prst="rect">
            <a:avLst/>
          </a:prstGeom>
        </p:spPr>
      </p:pic>
      <p:sp>
        <p:nvSpPr>
          <p:cNvPr id="13" name="Subtítulo 2">
            <a:extLst>
              <a:ext uri="{FF2B5EF4-FFF2-40B4-BE49-F238E27FC236}">
                <a16:creationId xmlns="" xmlns:a16="http://schemas.microsoft.com/office/drawing/2014/main" id="{10970E50-A7F0-4510-800E-3D78C364304C}"/>
              </a:ext>
            </a:extLst>
          </p:cNvPr>
          <p:cNvSpPr txBox="1">
            <a:spLocks/>
          </p:cNvSpPr>
          <p:nvPr/>
        </p:nvSpPr>
        <p:spPr>
          <a:xfrm>
            <a:off x="406573" y="1630924"/>
            <a:ext cx="5980976" cy="51475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b="1" dirty="0">
                <a:solidFill>
                  <a:schemeClr val="accent1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pt-BR" b="1" dirty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Menplan </a:t>
            </a:r>
            <a:r>
              <a:rPr lang="pt-BR" b="1" dirty="0">
                <a:solidFill>
                  <a:schemeClr val="accent1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Industrial Services – empresa do ramo de manutenção industrial; busca em seu negócio a satisfação de seus clientes, colaboradores e parceiros por meio dos procedimentos implantados das condições de segurança e saúde no trabalho, do padrão de qualidade de suas entregas de serviços respeitando as normas vigentes do país e procedimentos internos dos seus clientes, tendo como princípios a responsabilidade com o cumprimento da legislação e o bem-estar dos colaboradores e  a comunidade.</a:t>
            </a:r>
            <a:endParaRPr lang="pt-BR" dirty="0">
              <a:solidFill>
                <a:schemeClr val="accent1">
                  <a:lumMod val="5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m 7" descr="Uma imagem contendo placa, desenho&#10;&#10;Descrição gerada automaticamente">
            <a:extLst>
              <a:ext uri="{FF2B5EF4-FFF2-40B4-BE49-F238E27FC236}">
                <a16:creationId xmlns="" xmlns:a16="http://schemas.microsoft.com/office/drawing/2014/main" id="{62F26EDD-15EE-4535-880F-0C3B9ADE71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446" y="1913443"/>
            <a:ext cx="4312936" cy="434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6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placa, desenho&#10;&#10;Descrição gerada automaticamente">
            <a:extLst>
              <a:ext uri="{FF2B5EF4-FFF2-40B4-BE49-F238E27FC236}">
                <a16:creationId xmlns="" xmlns:a16="http://schemas.microsoft.com/office/drawing/2014/main" id="{596BAD75-14ED-455F-9677-CFF89EA917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983" y="2267636"/>
            <a:ext cx="4315381" cy="418617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="" xmlns:a16="http://schemas.microsoft.com/office/drawing/2014/main" id="{3F46B47F-B607-4E6F-A4AC-66B9FD55B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711" y="93052"/>
            <a:ext cx="3388739" cy="777391"/>
          </a:xfrm>
          <a:prstGeom prst="rect">
            <a:avLst/>
          </a:prstGeom>
        </p:spPr>
      </p:pic>
      <p:sp>
        <p:nvSpPr>
          <p:cNvPr id="23" name="Rectangle 8">
            <a:extLst>
              <a:ext uri="{FF2B5EF4-FFF2-40B4-BE49-F238E27FC236}">
                <a16:creationId xmlns="" xmlns:a16="http://schemas.microsoft.com/office/drawing/2014/main" id="{B87EF621-DF73-45C2-8AE6-0CF9EBD77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780" y="598717"/>
            <a:ext cx="8600364" cy="186821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="" xmlns:a16="http://schemas.microsoft.com/office/drawing/2014/main" id="{78470472-79A2-40AF-852E-10632763FBB2}"/>
              </a:ext>
            </a:extLst>
          </p:cNvPr>
          <p:cNvSpPr txBox="1">
            <a:spLocks/>
          </p:cNvSpPr>
          <p:nvPr/>
        </p:nvSpPr>
        <p:spPr>
          <a:xfrm>
            <a:off x="-26504" y="1066648"/>
            <a:ext cx="12191999" cy="4491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2000" b="1" dirty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pt-BR" sz="2000" b="1" dirty="0">
                <a:solidFill>
                  <a:schemeClr val="accent1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Menplan apoia-se em toda e qualquer ação nos 4 comportamentos vitais, pois, Segurança é para Vida. </a:t>
            </a:r>
            <a:endParaRPr lang="pt-BR" sz="2000" dirty="0">
              <a:solidFill>
                <a:schemeClr val="accent1">
                  <a:lumMod val="5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Subtítulo 2">
            <a:extLst>
              <a:ext uri="{FF2B5EF4-FFF2-40B4-BE49-F238E27FC236}">
                <a16:creationId xmlns="" xmlns:a16="http://schemas.microsoft.com/office/drawing/2014/main" id="{87290AAC-E2AB-4B68-93DD-AEFE563AE27B}"/>
              </a:ext>
            </a:extLst>
          </p:cNvPr>
          <p:cNvSpPr txBox="1">
            <a:spLocks/>
          </p:cNvSpPr>
          <p:nvPr/>
        </p:nvSpPr>
        <p:spPr>
          <a:xfrm>
            <a:off x="528080" y="1844843"/>
            <a:ext cx="3487329" cy="2400763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Aft>
                <a:spcPts val="1000"/>
              </a:spcAft>
            </a:pPr>
            <a:r>
              <a:rPr lang="pt-BR" sz="1600" b="1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pt-BR" sz="1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pt-BR" sz="1600" b="1" dirty="0">
                <a:effectLst/>
                <a:ea typeface="Calibri" panose="020F0502020204030204" pitchFamily="34" charset="0"/>
              </a:rPr>
              <a:t>Focus (foco)</a:t>
            </a:r>
          </a:p>
          <a:p>
            <a:pPr algn="just">
              <a:lnSpc>
                <a:spcPct val="100000"/>
              </a:lnSpc>
              <a:spcAft>
                <a:spcPts val="1000"/>
              </a:spcAft>
            </a:pPr>
            <a:r>
              <a:rPr lang="pt-BR" sz="1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Mantemos o olhar na proteção a integridade física, a saúde de nossos colaboradores e o cumprimento da legislação. Nosso modo de fazer é fazer com Segurança, para que não ocorram incidentes, acidentes, dano ao patrimônio ou ao meio ambiente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="" xmlns:a16="http://schemas.microsoft.com/office/drawing/2014/main" id="{2688AFB3-6424-4193-A1A0-7D62B2F614B0}"/>
              </a:ext>
            </a:extLst>
          </p:cNvPr>
          <p:cNvSpPr txBox="1">
            <a:spLocks/>
          </p:cNvSpPr>
          <p:nvPr/>
        </p:nvSpPr>
        <p:spPr>
          <a:xfrm>
            <a:off x="8309110" y="1844842"/>
            <a:ext cx="3487329" cy="2400763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Aft>
                <a:spcPts val="1000"/>
              </a:spcAft>
            </a:pPr>
            <a:r>
              <a:rPr lang="pt-BR" sz="1600" b="1" dirty="0"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3 - </a:t>
            </a:r>
            <a:r>
              <a:rPr lang="pt-BR" sz="1600" b="1" dirty="0" err="1">
                <a:effectLst/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Speak</a:t>
            </a:r>
            <a:r>
              <a:rPr lang="pt-BR" sz="1600" b="1" dirty="0">
                <a:effectLst/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600" b="1" dirty="0" err="1">
                <a:effectLst/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up</a:t>
            </a:r>
            <a:r>
              <a:rPr lang="pt-BR" sz="1600" b="1" dirty="0">
                <a:effectLst/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 (comunicação) </a:t>
            </a:r>
            <a:endParaRPr lang="pt-BR" sz="1600" dirty="0">
              <a:effectLst/>
              <a:highlight>
                <a:srgbClr val="FFFF00"/>
              </a:highligh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Aft>
                <a:spcPts val="1000"/>
              </a:spcAft>
            </a:pPr>
            <a:r>
              <a:rPr lang="pt-BR" sz="1600" b="1" dirty="0">
                <a:effectLst/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Mantemos uma sinergia através de comunicação limpa e direta. Prezamos pela colaboração através da confiança em todos os nossos canais</a:t>
            </a:r>
            <a:endParaRPr lang="pt-BR" sz="1600" dirty="0">
              <a:effectLst/>
              <a:highlight>
                <a:srgbClr val="FFFF00"/>
              </a:highlight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Subtítulo 2">
            <a:extLst>
              <a:ext uri="{FF2B5EF4-FFF2-40B4-BE49-F238E27FC236}">
                <a16:creationId xmlns="" xmlns:a16="http://schemas.microsoft.com/office/drawing/2014/main" id="{0316D18B-D2D5-4BE3-AE84-28E614907108}"/>
              </a:ext>
            </a:extLst>
          </p:cNvPr>
          <p:cNvSpPr txBox="1">
            <a:spLocks/>
          </p:cNvSpPr>
          <p:nvPr/>
        </p:nvSpPr>
        <p:spPr>
          <a:xfrm>
            <a:off x="528081" y="4312643"/>
            <a:ext cx="3487328" cy="242894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5000"/>
              </a:lnSpc>
              <a:spcAft>
                <a:spcPts val="1000"/>
              </a:spcAft>
            </a:pPr>
            <a:r>
              <a:rPr lang="pt-BR" sz="1600" b="1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pt-BR" sz="1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pt-BR" sz="16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Assess</a:t>
            </a:r>
            <a:r>
              <a:rPr lang="pt-BR" sz="1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(avaliar)</a:t>
            </a:r>
            <a:endParaRPr lang="pt-BR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15000"/>
              </a:lnSpc>
              <a:spcAft>
                <a:spcPts val="1000"/>
              </a:spcAft>
            </a:pPr>
            <a:r>
              <a:rPr lang="pt-BR" sz="1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Avaliamos todos os cenários procurando seus perigos e riscos e nos adequamos através das medidas certas de controle. Acreditamos que todo serviço possa ser realizado, desde que o faça com segurança. </a:t>
            </a:r>
            <a:endParaRPr lang="pt-BR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15000"/>
              </a:lnSpc>
              <a:spcAft>
                <a:spcPts val="1000"/>
              </a:spcAft>
            </a:pPr>
            <a:endParaRPr lang="pt-BR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15000"/>
              </a:lnSpc>
              <a:spcAft>
                <a:spcPts val="1000"/>
              </a:spcAft>
            </a:pPr>
            <a:r>
              <a:rPr lang="pt-BR" sz="1600" b="1" dirty="0">
                <a:effectLst/>
                <a:ea typeface="Calibri" panose="020F0502020204030204" pitchFamily="34" charset="0"/>
              </a:rPr>
              <a:t> </a:t>
            </a:r>
            <a:endParaRPr lang="pt-BR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Subtítulo 2">
            <a:extLst>
              <a:ext uri="{FF2B5EF4-FFF2-40B4-BE49-F238E27FC236}">
                <a16:creationId xmlns="" xmlns:a16="http://schemas.microsoft.com/office/drawing/2014/main" id="{3D820F93-24EB-425D-B7E7-748F8F3A801E}"/>
              </a:ext>
            </a:extLst>
          </p:cNvPr>
          <p:cNvSpPr txBox="1">
            <a:spLocks/>
          </p:cNvSpPr>
          <p:nvPr/>
        </p:nvSpPr>
        <p:spPr>
          <a:xfrm>
            <a:off x="8322363" y="4312643"/>
            <a:ext cx="3487329" cy="2400763"/>
          </a:xfrm>
          <a:prstGeom prst="rect">
            <a:avLst/>
          </a:prstGeom>
          <a:solidFill>
            <a:srgbClr val="00FF00"/>
          </a:solidFill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1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4.  </a:t>
            </a:r>
            <a:r>
              <a:rPr lang="pt-BR" sz="16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Choice</a:t>
            </a:r>
            <a:r>
              <a:rPr lang="pt-BR" sz="1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(escolha)</a:t>
            </a:r>
            <a:endParaRPr lang="pt-BR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1600" b="1" dirty="0">
                <a:effectLst/>
                <a:ea typeface="Calibri" panose="020F0502020204030204" pitchFamily="34" charset="0"/>
              </a:rPr>
              <a:t>Acreditamos que as escolhas nos movem. Dessa forma, escolhemos implantar em todos os níveis o valor Segurança e saúde para a vida. Temos certeza que é uma escolha primordial e sustentável</a:t>
            </a:r>
            <a:endParaRPr lang="pt-BR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pt-BR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1600" b="1" dirty="0">
                <a:effectLst/>
                <a:ea typeface="Calibri" panose="020F0502020204030204" pitchFamily="34" charset="0"/>
              </a:rPr>
              <a:t> </a:t>
            </a:r>
            <a:endParaRPr lang="pt-BR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55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1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="" xmlns:a16="http://schemas.microsoft.com/office/drawing/2014/main" id="{3F46B47F-B607-4E6F-A4AC-66B9FD55B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711" y="93052"/>
            <a:ext cx="3388739" cy="777391"/>
          </a:xfrm>
          <a:prstGeom prst="rect">
            <a:avLst/>
          </a:prstGeom>
        </p:spPr>
      </p:pic>
      <p:sp>
        <p:nvSpPr>
          <p:cNvPr id="23" name="Rectangle 8">
            <a:extLst>
              <a:ext uri="{FF2B5EF4-FFF2-40B4-BE49-F238E27FC236}">
                <a16:creationId xmlns="" xmlns:a16="http://schemas.microsoft.com/office/drawing/2014/main" id="{B87EF621-DF73-45C2-8AE6-0CF9EBD77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780" y="598717"/>
            <a:ext cx="8600364" cy="186821"/>
          </a:xfrm>
          <a:prstGeom prst="rect">
            <a:avLst/>
          </a:prstGeom>
        </p:spPr>
      </p:pic>
      <p:pic>
        <p:nvPicPr>
          <p:cNvPr id="8" name="Imagem 7" descr="Uma imagem contendo placa, desenho&#10;&#10;Descrição gerada automaticamente">
            <a:extLst>
              <a:ext uri="{FF2B5EF4-FFF2-40B4-BE49-F238E27FC236}">
                <a16:creationId xmlns="" xmlns:a16="http://schemas.microsoft.com/office/drawing/2014/main" id="{62F26EDD-15EE-4535-880F-0C3B9ADE71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42" y="1289894"/>
            <a:ext cx="5218116" cy="525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0399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268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Sergio Almeida</dc:creator>
  <cp:lastModifiedBy>User</cp:lastModifiedBy>
  <cp:revision>51</cp:revision>
  <dcterms:created xsi:type="dcterms:W3CDTF">2019-07-22T18:20:28Z</dcterms:created>
  <dcterms:modified xsi:type="dcterms:W3CDTF">2022-02-14T12:34:45Z</dcterms:modified>
</cp:coreProperties>
</file>