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>
      <p:cViewPr varScale="1">
        <p:scale>
          <a:sx n="161" d="100"/>
          <a:sy n="161" d="100"/>
        </p:scale>
        <p:origin x="48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7470" y="1263777"/>
            <a:ext cx="7449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6092" y="3138322"/>
            <a:ext cx="8671814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11944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2735" y="347217"/>
            <a:ext cx="447852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1950"/>
            <a:ext cx="9144000" cy="5143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-228600" y="1264981"/>
            <a:ext cx="867181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1260" algn="ctr">
              <a:lnSpc>
                <a:spcPct val="100000"/>
              </a:lnSpc>
              <a:spcBef>
                <a:spcPts val="100"/>
              </a:spcBef>
            </a:pPr>
            <a:r>
              <a:rPr lang="bg-BG" spc="-5" dirty="0"/>
              <a:t>Електронен магазин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xfrm>
            <a:off x="236092" y="3138322"/>
            <a:ext cx="8671814" cy="1025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67450" marR="5080" indent="-457200">
              <a:lnSpc>
                <a:spcPct val="120000"/>
              </a:lnSpc>
              <a:spcBef>
                <a:spcPts val="100"/>
              </a:spcBef>
            </a:pPr>
            <a:endParaRPr lang="en-US" spc="-10" dirty="0"/>
          </a:p>
          <a:p>
            <a:pPr marL="6267450" marR="5080" indent="-457200">
              <a:lnSpc>
                <a:spcPct val="120000"/>
              </a:lnSpc>
              <a:spcBef>
                <a:spcPts val="100"/>
              </a:spcBef>
            </a:pPr>
            <a:r>
              <a:rPr lang="bg-BG" spc="-10" dirty="0"/>
              <a:t>Виктор Младенов</a:t>
            </a:r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092" y="1742643"/>
            <a:ext cx="32207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5" dirty="0">
                <a:solidFill>
                  <a:srgbClr val="46BD42"/>
                </a:solidFill>
              </a:rPr>
              <a:t>DEMO</a:t>
            </a:r>
            <a:endParaRPr sz="9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19" y="2150491"/>
            <a:ext cx="7343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4800" spc="-25" dirty="0">
                <a:solidFill>
                  <a:srgbClr val="48C146"/>
                </a:solidFill>
              </a:rPr>
              <a:t>Благодаря </a:t>
            </a:r>
            <a:r>
              <a:rPr sz="4800" dirty="0" err="1">
                <a:solidFill>
                  <a:srgbClr val="48C146"/>
                </a:solidFill>
              </a:rPr>
              <a:t>за</a:t>
            </a:r>
            <a:r>
              <a:rPr sz="4800" spc="-10" dirty="0">
                <a:solidFill>
                  <a:srgbClr val="48C146"/>
                </a:solidFill>
              </a:rPr>
              <a:t> вниманието!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81" y="34293"/>
            <a:ext cx="5857875" cy="5143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805" y="0"/>
            <a:ext cx="4206139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bg-BG" sz="3200" dirty="0"/>
              <a:t>Технологии, библиотеки и софтуер</a:t>
            </a:r>
            <a:endParaRPr sz="32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3219" y="1918716"/>
            <a:ext cx="673607" cy="67360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340864" y="1086611"/>
            <a:ext cx="5721350" cy="3805554"/>
            <a:chOff x="2340864" y="1086611"/>
            <a:chExt cx="5721350" cy="380555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6696" y="1933955"/>
              <a:ext cx="1362455" cy="6385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8964" y="4402835"/>
              <a:ext cx="1872995" cy="4587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2428" y="1088135"/>
              <a:ext cx="1207007" cy="55355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40864" y="1089659"/>
              <a:ext cx="897636" cy="8991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2500" y="1322831"/>
              <a:ext cx="1452372" cy="3337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53968" y="1086611"/>
              <a:ext cx="832103" cy="8321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74364" y="1984247"/>
              <a:ext cx="588263" cy="5882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75860" y="2793491"/>
              <a:ext cx="995172" cy="9951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78976" y="3636053"/>
              <a:ext cx="1101562" cy="4068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16224" y="3400044"/>
              <a:ext cx="1304544" cy="5806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18376" y="2819400"/>
              <a:ext cx="564615" cy="5978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61004" y="2741676"/>
              <a:ext cx="1016508" cy="5806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72000" y="4215383"/>
              <a:ext cx="676655" cy="676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055" y="1"/>
            <a:ext cx="9143999" cy="5143499"/>
            <a:chOff x="0" y="0"/>
            <a:chExt cx="9143999" cy="51434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857875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6627" y="51815"/>
              <a:ext cx="7167372" cy="48295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6055" y="23571"/>
            <a:ext cx="517644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3600" dirty="0">
                <a:solidFill>
                  <a:srgbClr val="001F5F"/>
                </a:solidFill>
                <a:latin typeface="Calibri"/>
                <a:cs typeface="Calibri"/>
              </a:rPr>
              <a:t>Основна функционалност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2830" y="1504950"/>
            <a:ext cx="2362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3600" dirty="0">
                <a:solidFill>
                  <a:srgbClr val="001F5F"/>
                </a:solidFill>
                <a:latin typeface="Calibri"/>
                <a:cs typeface="Calibri"/>
              </a:rPr>
              <a:t>Потребител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9143998" cy="5143499"/>
            <a:chOff x="0" y="0"/>
            <a:chExt cx="9143998" cy="51434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857875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6627" y="0"/>
              <a:ext cx="7167371" cy="47091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2734" y="347217"/>
            <a:ext cx="49824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7390">
              <a:lnSpc>
                <a:spcPct val="100000"/>
              </a:lnSpc>
              <a:spcBef>
                <a:spcPts val="100"/>
              </a:spcBef>
            </a:pPr>
            <a:r>
              <a:rPr lang="bg-BG" dirty="0" err="1"/>
              <a:t>Админ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96" y="1293389"/>
            <a:ext cx="8744807" cy="3729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D86B4C-47A5-1E34-B6B8-A37F9492E76A}"/>
              </a:ext>
            </a:extLst>
          </p:cNvPr>
          <p:cNvSpPr txBox="1"/>
          <p:nvPr/>
        </p:nvSpPr>
        <p:spPr>
          <a:xfrm>
            <a:off x="6858000" y="24021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kern="0" spc="-5" dirty="0">
                <a:solidFill>
                  <a:srgbClr val="001F5F"/>
                </a:solidFill>
                <a:ea typeface="+mj-ea"/>
                <a:cs typeface="Calibri"/>
              </a:rPr>
              <a:t>Основни енд </a:t>
            </a:r>
            <a:r>
              <a:rPr lang="bg-BG" sz="3200" kern="0" spc="-5" dirty="0" err="1">
                <a:solidFill>
                  <a:srgbClr val="001F5F"/>
                </a:solidFill>
                <a:ea typeface="+mj-ea"/>
                <a:cs typeface="Calibri"/>
              </a:rPr>
              <a:t>пойнти</a:t>
            </a:r>
            <a:endParaRPr lang="en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437" y="1289235"/>
            <a:ext cx="8832130" cy="3737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71" y="1222783"/>
            <a:ext cx="8832130" cy="3858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29400" y="-106812"/>
            <a:ext cx="240220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370" marR="5080" indent="-154305">
              <a:lnSpc>
                <a:spcPct val="100000"/>
              </a:lnSpc>
              <a:spcBef>
                <a:spcPts val="105"/>
              </a:spcBef>
            </a:pPr>
            <a:r>
              <a:rPr lang="bg-BG" sz="3200" spc="-5" dirty="0"/>
              <a:t>Диаграма на база данни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" y="891538"/>
            <a:ext cx="9128759" cy="42519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59" y="1211586"/>
              <a:ext cx="1973579" cy="38976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2639" y="1141475"/>
              <a:ext cx="1368552" cy="1950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8144" y="1139952"/>
              <a:ext cx="1408176" cy="9753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6320" y="1141474"/>
              <a:ext cx="1557527" cy="40020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6896" y="1139952"/>
              <a:ext cx="1402079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400" y="128015"/>
              <a:ext cx="4419599" cy="501548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E9FDEF-8FE7-91F6-5EE5-01A1A5D30729}"/>
              </a:ext>
            </a:extLst>
          </p:cNvPr>
          <p:cNvSpPr txBox="1"/>
          <p:nvPr/>
        </p:nvSpPr>
        <p:spPr>
          <a:xfrm>
            <a:off x="7086600" y="48447"/>
            <a:ext cx="2045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kern="0" spc="-5" dirty="0">
                <a:solidFill>
                  <a:srgbClr val="001F5F"/>
                </a:solidFill>
                <a:ea typeface="+mj-ea"/>
                <a:cs typeface="Calibri"/>
              </a:rPr>
              <a:t>Класова структура</a:t>
            </a:r>
            <a:endParaRPr lang="en-B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27</Words>
  <Application>Microsoft Macintosh PowerPoint</Application>
  <PresentationFormat>On-screen Show (16:9)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Calibri</vt:lpstr>
      <vt:lpstr>Office Theme</vt:lpstr>
      <vt:lpstr>Електронен магазин</vt:lpstr>
      <vt:lpstr>Технологии, библиотеки и софтуер</vt:lpstr>
      <vt:lpstr>PowerPoint Presentation</vt:lpstr>
      <vt:lpstr>Админ</vt:lpstr>
      <vt:lpstr>PowerPoint Presentation</vt:lpstr>
      <vt:lpstr>PowerPoint Presentation</vt:lpstr>
      <vt:lpstr>PowerPoint Presentation</vt:lpstr>
      <vt:lpstr>Диаграма на база данни</vt:lpstr>
      <vt:lpstr>PowerPoint Presentation</vt:lpstr>
      <vt:lpstr>DEMO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EMAG</dc:title>
  <dc:creator>Aleksandar Todorov</dc:creator>
  <cp:lastModifiedBy>Viktor Mladenov</cp:lastModifiedBy>
  <cp:revision>2</cp:revision>
  <dcterms:created xsi:type="dcterms:W3CDTF">2022-06-17T07:33:33Z</dcterms:created>
  <dcterms:modified xsi:type="dcterms:W3CDTF">2022-07-06T09:17:48Z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2022-06-17T00:00:00Z</vt:filetime>
  </property>
</Properties>
</file>