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7C80A-B376-46C7-BE9B-FA9FDDAC2C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DC6DE4-06C0-4663-8CB6-8845D9690E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5055384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Gill Sans MT</vt:lpstr>
      <vt:lpstr>Wingdings 2</vt:lpstr>
      <vt:lpstr>Dividendo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 MACIAS</dc:creator>
  <cp:lastModifiedBy>VICTOR MACIAS</cp:lastModifiedBy>
  <cp:revision>1</cp:revision>
  <dcterms:created xsi:type="dcterms:W3CDTF">2021-03-24T11:55:14Z</dcterms:created>
  <dcterms:modified xsi:type="dcterms:W3CDTF">2021-03-24T11:55:48Z</dcterms:modified>
</cp:coreProperties>
</file>