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3E5C-4E0F-A9DC-0C31-F313F16CE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A43ED-4A5D-6CB7-F9C5-F1967CFB1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2AA9-00D5-CDA8-DC19-70E5396E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A757-169A-03BB-95A6-DC29B118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02A5-5638-ADA4-DE68-D8CBFDA8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88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D0A6-4F5D-54E6-A86E-0ED68C7F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55BC2-E3C2-AE82-998F-50175CB0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D1FA-5792-D910-D1A7-66635A88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0486-101F-43C4-4923-8BCB2BC8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A9B8-6B39-7B22-4211-1FD5CB87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25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FD31F-09C0-76C7-1633-591CD61EB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756D7-0AA7-2E23-E5D4-AD5F5F59A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B34D-960E-7AA2-C140-84833DAA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7262-8AAC-4ACD-2F8A-76903C23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27C2D-6553-DEC5-8878-F65263B3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59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7D7D-2969-E7C6-0846-7DAFF339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1F31-E239-22C7-A1D9-ED5AC4E9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5747-E65B-1AFE-557C-D25A058C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DDCB-DCA9-D8E5-6823-D93025BB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C493-F7AD-5BD7-91C6-E513578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7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753A-82F5-1F1E-3FE6-DD3E4E95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67D2D-E295-3EEB-8822-756995E20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0441-91CD-B308-A3D1-D160B361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C280-35E0-91FD-FF72-1377D082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1A41F-98FF-CE44-4ADD-0DEAECB1D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83B3-63F1-4AA6-0355-59E896B9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ACE0-0157-4F1D-E988-315EA52F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21231-EE0F-ADF1-5BFA-27C630F8A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20FC-EA6C-4879-C3E6-64DC0A63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F5CB-7D3C-1158-E82A-46ECE2C1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40427-FB5A-630E-EAA4-2DDF9B27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0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F42E-EB23-62D9-508A-F755D34A5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4A4D-6EA3-C83D-C567-CC605A249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8EF7-5FF0-FAD7-64A9-CF36A9F9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B71AD-EC6E-DECD-6B12-15CFBB613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9D0A9-E63D-B464-32C2-C690B5D08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85B8E-7D6B-9F8D-1C17-5EDF8A99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91FB1-4413-AE5D-F2BE-FDF8811B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32122-54EA-3AAC-A67F-CA8ABF0F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1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EABB-59EE-4E38-B27B-92176F56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CAA49-FBBF-6B47-D9C2-B7124D568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9E46F-E751-9721-2DEB-5777D6A6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A9E78-01F4-0D60-FD4A-2AB19180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80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F5F72-BF29-284B-34D3-22F17CE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1DE2C-CBF2-742D-8E19-1013E6FF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E1D1F-82CA-2539-971D-24DC4FA4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4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E2E4-786E-D4E0-EEE2-A276EC49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2E64-82C2-1F88-5C71-809F48D3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40332-D0CE-C2FB-7443-B2C3F4370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BC9D5-F9AC-3FA7-FA43-E1F011EB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F1D5F-3156-EC08-D9EC-DAC97DD7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0B357-EFAE-119B-07B7-3E28CF40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4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BA01-71BE-3513-C283-AF642E9F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62F08-2E1D-117B-5D03-50CB9F42D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470CB-46EF-F645-BD66-137B2EBB0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6D661-3B16-3063-CF23-A4641858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1FDFB-AAA6-0036-F7DA-C208F657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8FE0-C7BF-3BB9-E9CB-A4202ECD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79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3FE94-F38C-5FB6-4543-2F34CCBB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F276-E7B5-A257-6354-A463495A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CAFF-DBA3-340F-BEE4-A459D51F7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8840-A5B6-43F0-8FCE-AEDD58A4A080}" type="datetimeFigureOut">
              <a:rPr lang="pt-BR" smtClean="0"/>
              <a:t>03/07/2024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4DA3-7608-AD3B-C29F-70369917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88884-1301-9474-66A6-E2C41E94C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45191-D7F8-4576-B167-6737300206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88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B9EC584-0FC0-55FA-C142-CCC42F0EA3D3}"/>
              </a:ext>
            </a:extLst>
          </p:cNvPr>
          <p:cNvSpPr/>
          <p:nvPr/>
        </p:nvSpPr>
        <p:spPr>
          <a:xfrm>
            <a:off x="2781300" y="0"/>
            <a:ext cx="6604000" cy="473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81E6E-46E9-2BE2-F9F8-B1337E1A3AA8}"/>
              </a:ext>
            </a:extLst>
          </p:cNvPr>
          <p:cNvSpPr/>
          <p:nvPr/>
        </p:nvSpPr>
        <p:spPr>
          <a:xfrm>
            <a:off x="3045542" y="382723"/>
            <a:ext cx="2814484" cy="876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Cases of Chikungunya or Dengue reported in SINAN between 2018 and 2022 (n = 7,442,476)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DB7DC-8E05-B184-FEA4-78A34E4463F7}"/>
              </a:ext>
            </a:extLst>
          </p:cNvPr>
          <p:cNvSpPr/>
          <p:nvPr/>
        </p:nvSpPr>
        <p:spPr>
          <a:xfrm>
            <a:off x="3045541" y="1891195"/>
            <a:ext cx="2814485" cy="8762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Cases of Chikungunya reported in SINAN between 2018 and 2022 and </a:t>
            </a:r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confirmed by RT-PCR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 = </a:t>
            </a:r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59,049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3DD82-6E1C-6BE7-0E3A-56BFF115A810}"/>
              </a:ext>
            </a:extLst>
          </p:cNvPr>
          <p:cNvSpPr/>
          <p:nvPr/>
        </p:nvSpPr>
        <p:spPr>
          <a:xfrm>
            <a:off x="3045541" y="3390903"/>
            <a:ext cx="2814486" cy="1111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Cases of Chikungunya or Dengue reported in SINAN between 2018 and 2022 and </a:t>
            </a:r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confirmed by Rt-PCR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aged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between 18 and 59 years old.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 = </a:t>
            </a:r>
            <a:r>
              <a:rPr lang="pt-BR" sz="1200">
                <a:latin typeface="Arial" panose="020B0604020202020204" pitchFamily="34" charset="0"/>
                <a:cs typeface="Arial" panose="020B0604020202020204" pitchFamily="34" charset="0"/>
              </a:rPr>
              <a:t>38.952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F98A7D-28FD-E229-4D42-A8E2CC141E3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452784" y="1259022"/>
            <a:ext cx="3687" cy="60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04EF36-FAD6-8564-FCEE-F62EEA25B419}"/>
              </a:ext>
            </a:extLst>
          </p:cNvPr>
          <p:cNvCxnSpPr>
            <a:cxnSpLocks/>
          </p:cNvCxnSpPr>
          <p:nvPr/>
        </p:nvCxnSpPr>
        <p:spPr>
          <a:xfrm>
            <a:off x="4456471" y="1569557"/>
            <a:ext cx="2287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8DFA72-F506-B8FC-CE43-32540DADCEE8}"/>
              </a:ext>
            </a:extLst>
          </p:cNvPr>
          <p:cNvCxnSpPr>
            <a:cxnSpLocks/>
          </p:cNvCxnSpPr>
          <p:nvPr/>
        </p:nvCxnSpPr>
        <p:spPr>
          <a:xfrm>
            <a:off x="4456471" y="2757622"/>
            <a:ext cx="0" cy="607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C1F6157-2CFC-0F7D-D483-1414AB111EB9}"/>
              </a:ext>
            </a:extLst>
          </p:cNvPr>
          <p:cNvCxnSpPr>
            <a:cxnSpLocks/>
          </p:cNvCxnSpPr>
          <p:nvPr/>
        </p:nvCxnSpPr>
        <p:spPr>
          <a:xfrm>
            <a:off x="4456471" y="3068157"/>
            <a:ext cx="22872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1F555DA-5402-B9AE-4CCD-3DACB8B5E58D}"/>
              </a:ext>
            </a:extLst>
          </p:cNvPr>
          <p:cNvSpPr/>
          <p:nvPr/>
        </p:nvSpPr>
        <p:spPr>
          <a:xfrm>
            <a:off x="6743700" y="1007438"/>
            <a:ext cx="2402755" cy="1111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Cases of dengue or chikungunya reported to SINAN, but not confirmed by RT-PCR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 = 7,383,427)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C767A7-008B-DDB1-AAB2-148F1EADB5DA}"/>
              </a:ext>
            </a:extLst>
          </p:cNvPr>
          <p:cNvSpPr/>
          <p:nvPr/>
        </p:nvSpPr>
        <p:spPr>
          <a:xfrm>
            <a:off x="6743700" y="2506038"/>
            <a:ext cx="2402752" cy="1111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Cases of dengue or chikungunya reported to SINAN and confirmed by RT-PCR, but with an age that is not between 18 and 59 years (n = 20,097)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02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Hugo</dc:creator>
  <cp:lastModifiedBy>Victor Hugo</cp:lastModifiedBy>
  <cp:revision>5</cp:revision>
  <dcterms:created xsi:type="dcterms:W3CDTF">2024-06-21T20:01:28Z</dcterms:created>
  <dcterms:modified xsi:type="dcterms:W3CDTF">2024-07-03T14:59:43Z</dcterms:modified>
</cp:coreProperties>
</file>