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86" r:id="rId16"/>
    <p:sldId id="270" r:id="rId17"/>
    <p:sldId id="271" r:id="rId18"/>
  </p:sldIdLst>
  <p:sldSz cx="9144000" cy="5143500"/>
  <p:notesSz cx="6858000" cy="9144000"/>
  <p:embeddedFontLst>
    <p:embeddedFont>
      <p:font typeface="Roboto" panose="02000000000000000000"/>
      <p:regular r:id="rId22"/>
    </p:embeddedFont>
    <p:embeddedFont>
      <p:font typeface="Inter" panose="02000503000000020004"/>
      <p:regular r:id="rId23"/>
    </p:embeddedFont>
    <p:embeddedFont>
      <p:font typeface="Calibri" panose="020F0502020204030204"/>
      <p:regular r:id="rId24"/>
      <p:bold r:id="rId25"/>
      <p:italic r:id="rId26"/>
      <p:boldItalic r:id="rId27"/>
    </p:embeddedFont>
    <p:embeddedFont>
      <p:font typeface="Inter SemiBold" panose="02000503000000020004"/>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008" userDrawn="1">
          <p15:clr>
            <a:srgbClr val="A4A3A4"/>
          </p15:clr>
        </p15:guide>
        <p15:guide id="2" pos="1968" userDrawn="1">
          <p15:clr>
            <a:srgbClr val="A4A3A4"/>
          </p15:clr>
        </p15:guide>
        <p15:guide id="3" orient="horz" pos="756" userDrawn="1">
          <p15:clr>
            <a:srgbClr val="A4A3A4"/>
          </p15:clr>
        </p15:guide>
        <p15:guide id="4" pos="1728" userDrawn="1">
          <p15:clr>
            <a:srgbClr val="A4A3A4"/>
          </p15:clr>
        </p15:guide>
        <p15:guide id="5" pos="2016" userDrawn="1">
          <p15:clr>
            <a:srgbClr val="A4A3A4"/>
          </p15:clr>
        </p15:guide>
        <p15:guide id="6" orient="horz" pos="2244" userDrawn="1">
          <p15:clr>
            <a:srgbClr val="A4A3A4"/>
          </p15:clr>
        </p15:guide>
        <p15:guide id="7" orient="horz" pos="948" userDrawn="1">
          <p15:clr>
            <a:srgbClr val="A4A3A4"/>
          </p15:clr>
        </p15:guide>
        <p15:guide id="8" pos="1872" userDrawn="1">
          <p15:clr>
            <a:srgbClr val="A4A3A4"/>
          </p15:clr>
        </p15:guide>
        <p15:guide id="9" pos="2544" userDrawn="1">
          <p15:clr>
            <a:srgbClr val="A4A3A4"/>
          </p15:clr>
        </p15:guide>
        <p15:guide id="10" orient="horz" pos="2100" userDrawn="1">
          <p15:clr>
            <a:srgbClr val="A4A3A4"/>
          </p15:clr>
        </p15:guide>
        <p15:guide id="11" orient="horz" pos="228" userDrawn="1">
          <p15:clr>
            <a:srgbClr val="A4A3A4"/>
          </p15:clr>
        </p15:guide>
        <p15:guide id="12" orient="horz" pos="2288" userDrawn="1">
          <p15:clr>
            <a:srgbClr val="A4A3A4"/>
          </p15:clr>
        </p15:guide>
        <p15:guide id="13" pos="1632" userDrawn="1">
          <p15:clr>
            <a:srgbClr val="A4A3A4"/>
          </p15:clr>
        </p15:guide>
        <p15:guide id="14" pos="1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008"/>
        <p:guide pos="1968"/>
        <p:guide orient="horz" pos="756"/>
        <p:guide pos="1728"/>
        <p:guide pos="2016"/>
        <p:guide orient="horz" pos="2244"/>
        <p:guide orient="horz" pos="948"/>
        <p:guide pos="1872"/>
        <p:guide pos="2544"/>
        <p:guide orient="horz" pos="2100"/>
        <p:guide orient="horz" pos="228"/>
        <p:guide orient="horz" pos="2288"/>
        <p:guide pos="1632"/>
        <p:guide pos="178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0"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1"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2"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3"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4"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685"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9"/>
        <p:cNvGrpSpPr/>
        <p:nvPr/>
      </p:nvGrpSpPr>
      <p:grpSpPr>
        <a:xfrm>
          <a:off x="0" y="0"/>
          <a:ext cx="0" cy="0"/>
          <a:chOff x="0" y="0"/>
          <a:chExt cx="0" cy="0"/>
        </a:xfrm>
      </p:grpSpPr>
      <p:sp>
        <p:nvSpPr>
          <p:cNvPr id="1048622" name="Google Shape;60;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3" name="Google Shape;61;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r>
              <a:rPr lang="en-US"/>
              <a:t>Recommending picking out he most interesting and important parts from your documentation. </a:t>
            </a:r>
            <a:endParaRPr lang="en-US"/>
          </a:p>
        </p:txBody>
      </p:sp>
      <p:sp>
        <p:nvSpPr>
          <p:cNvPr id="1048624" name="Google Shape;62;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42"/>
        <p:cNvGrpSpPr/>
        <p:nvPr/>
      </p:nvGrpSpPr>
      <p:grpSpPr>
        <a:xfrm>
          <a:off x="0" y="0"/>
          <a:ext cx="0" cy="0"/>
          <a:chOff x="0" y="0"/>
          <a:chExt cx="0" cy="0"/>
        </a:xfrm>
      </p:grpSpPr>
      <p:sp>
        <p:nvSpPr>
          <p:cNvPr id="1048639" name="Google Shape;143;g2940e43531f_0_2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0" name="Google Shape;144;g2940e43531f_0_2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41" name="Google Shape;145;g2940e43531f_0_2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52"/>
        <p:cNvGrpSpPr/>
        <p:nvPr/>
      </p:nvGrpSpPr>
      <p:grpSpPr>
        <a:xfrm>
          <a:off x="0" y="0"/>
          <a:ext cx="0" cy="0"/>
          <a:chOff x="0" y="0"/>
          <a:chExt cx="0" cy="0"/>
        </a:xfrm>
      </p:grpSpPr>
      <p:sp>
        <p:nvSpPr>
          <p:cNvPr id="1048645" name="Google Shape;153;g2940e43531f_0_4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6" name="Google Shape;154;g2940e43531f_0_4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47" name="Google Shape;155;g2940e43531f_0_4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2"/>
        <p:cNvGrpSpPr/>
        <p:nvPr/>
      </p:nvGrpSpPr>
      <p:grpSpPr>
        <a:xfrm>
          <a:off x="0" y="0"/>
          <a:ext cx="0" cy="0"/>
          <a:chOff x="0" y="0"/>
          <a:chExt cx="0" cy="0"/>
        </a:xfrm>
      </p:grpSpPr>
      <p:sp>
        <p:nvSpPr>
          <p:cNvPr id="1048651" name="Google Shape;163;g2940e43531f_0_5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2" name="Google Shape;164;g2940e43531f_0_5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53" name="Google Shape;165;g2940e43531f_0_5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72"/>
        <p:cNvGrpSpPr/>
        <p:nvPr/>
      </p:nvGrpSpPr>
      <p:grpSpPr>
        <a:xfrm>
          <a:off x="0" y="0"/>
          <a:ext cx="0" cy="0"/>
          <a:chOff x="0" y="0"/>
          <a:chExt cx="0" cy="0"/>
        </a:xfrm>
      </p:grpSpPr>
      <p:sp>
        <p:nvSpPr>
          <p:cNvPr id="1048657" name="Google Shape;173;g250d8a9ac4b_0_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8" name="Google Shape;174;g250d8a9ac4b_0_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59" name="Google Shape;175;g250d8a9ac4b_0_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181"/>
        <p:cNvGrpSpPr/>
        <p:nvPr/>
      </p:nvGrpSpPr>
      <p:grpSpPr>
        <a:xfrm>
          <a:off x="0" y="0"/>
          <a:ext cx="0" cy="0"/>
          <a:chOff x="0" y="0"/>
          <a:chExt cx="0" cy="0"/>
        </a:xfrm>
      </p:grpSpPr>
      <p:sp>
        <p:nvSpPr>
          <p:cNvPr id="1048665" name="Google Shape;182;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66" name="Google Shape;183;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69"/>
        <p:cNvGrpSpPr/>
        <p:nvPr/>
      </p:nvGrpSpPr>
      <p:grpSpPr>
        <a:xfrm>
          <a:off x="0" y="0"/>
          <a:ext cx="0" cy="0"/>
          <a:chOff x="0" y="0"/>
          <a:chExt cx="0" cy="0"/>
        </a:xfrm>
      </p:grpSpPr>
      <p:sp>
        <p:nvSpPr>
          <p:cNvPr id="1048609" name="Google Shape;70;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0" name="Google Shape;71;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11" name="Google Shape;72;p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76"/>
        <p:cNvGrpSpPr/>
        <p:nvPr/>
      </p:nvGrpSpPr>
      <p:grpSpPr>
        <a:xfrm>
          <a:off x="0" y="0"/>
          <a:ext cx="0" cy="0"/>
          <a:chOff x="0" y="0"/>
          <a:chExt cx="0" cy="0"/>
        </a:xfrm>
      </p:grpSpPr>
      <p:sp>
        <p:nvSpPr>
          <p:cNvPr id="1048596" name="Google Shape;77;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7" name="Google Shape;78;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98" name="Google Shape;79;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 name="Shape 85"/>
        <p:cNvGrpSpPr/>
        <p:nvPr/>
      </p:nvGrpSpPr>
      <p:grpSpPr>
        <a:xfrm>
          <a:off x="0" y="0"/>
          <a:ext cx="0" cy="0"/>
          <a:chOff x="0" y="0"/>
          <a:chExt cx="0" cy="0"/>
        </a:xfrm>
      </p:grpSpPr>
      <p:sp>
        <p:nvSpPr>
          <p:cNvPr id="1048584" name="Google Shape;86;g2940e43531f_0_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85" name="Google Shape;87;g2940e43531f_0_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86" name="Google Shape;88;g2940e43531f_0_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94"/>
        <p:cNvGrpSpPr/>
        <p:nvPr/>
      </p:nvGrpSpPr>
      <p:grpSpPr>
        <a:xfrm>
          <a:off x="0" y="0"/>
          <a:ext cx="0" cy="0"/>
          <a:chOff x="0" y="0"/>
          <a:chExt cx="0" cy="0"/>
        </a:xfrm>
      </p:grpSpPr>
      <p:sp>
        <p:nvSpPr>
          <p:cNvPr id="1048590" name="Google Shape;95;g2940e43531f_0_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1" name="Google Shape;96;g2940e43531f_0_3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592" name="Google Shape;97;g2940e43531f_0_3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03"/>
        <p:cNvGrpSpPr/>
        <p:nvPr/>
      </p:nvGrpSpPr>
      <p:grpSpPr>
        <a:xfrm>
          <a:off x="0" y="0"/>
          <a:ext cx="0" cy="0"/>
          <a:chOff x="0" y="0"/>
          <a:chExt cx="0" cy="0"/>
        </a:xfrm>
      </p:grpSpPr>
      <p:sp>
        <p:nvSpPr>
          <p:cNvPr id="1048602" name="Google Shape;104;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3" name="Google Shape;105;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04" name="Google Shape;106;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12"/>
        <p:cNvGrpSpPr/>
        <p:nvPr/>
      </p:nvGrpSpPr>
      <p:grpSpPr>
        <a:xfrm>
          <a:off x="0" y="0"/>
          <a:ext cx="0" cy="0"/>
          <a:chOff x="0" y="0"/>
          <a:chExt cx="0" cy="0"/>
        </a:xfrm>
      </p:grpSpPr>
      <p:sp>
        <p:nvSpPr>
          <p:cNvPr id="1048615" name="Google Shape;113;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6" name="Google Shape;114;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17" name="Google Shape;115;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22"/>
        <p:cNvGrpSpPr/>
        <p:nvPr/>
      </p:nvGrpSpPr>
      <p:grpSpPr>
        <a:xfrm>
          <a:off x="0" y="0"/>
          <a:ext cx="0" cy="0"/>
          <a:chOff x="0" y="0"/>
          <a:chExt cx="0" cy="0"/>
        </a:xfrm>
      </p:grpSpPr>
      <p:sp>
        <p:nvSpPr>
          <p:cNvPr id="1048627" name="Google Shape;123;g2940e43531f_0_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8" name="Google Shape;124;g2940e43531f_0_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29" name="Google Shape;125;g2940e43531f_0_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32"/>
        <p:cNvGrpSpPr/>
        <p:nvPr/>
      </p:nvGrpSpPr>
      <p:grpSpPr>
        <a:xfrm>
          <a:off x="0" y="0"/>
          <a:ext cx="0" cy="0"/>
          <a:chOff x="0" y="0"/>
          <a:chExt cx="0" cy="0"/>
        </a:xfrm>
      </p:grpSpPr>
      <p:sp>
        <p:nvSpPr>
          <p:cNvPr id="1048633" name="Google Shape;133;g250d8a9ac4b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34" name="Google Shape;134;g250d8a9ac4b_0_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p>
            <a:pPr marL="0" lvl="0" indent="0" algn="l" rtl="0">
              <a:lnSpc>
                <a:spcPct val="100000"/>
              </a:lnSpc>
              <a:spcBef>
                <a:spcPts val="0"/>
              </a:spcBef>
              <a:spcAft>
                <a:spcPts val="0"/>
              </a:spcAft>
              <a:buSzPts val="1400"/>
              <a:buNone/>
            </a:pPr>
          </a:p>
        </p:txBody>
      </p:sp>
      <p:sp>
        <p:nvSpPr>
          <p:cNvPr id="1048635" name="Google Shape;135;g250d8a9ac4b_0_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46" name="Shape 11"/>
        <p:cNvGrpSpPr/>
        <p:nvPr/>
      </p:nvGrpSpPr>
      <p:grpSpPr>
        <a:xfrm>
          <a:off x="0" y="0"/>
          <a:ext cx="0" cy="0"/>
          <a:chOff x="0" y="0"/>
          <a:chExt cx="0" cy="0"/>
        </a:xfrm>
      </p:grpSpPr>
      <p:sp>
        <p:nvSpPr>
          <p:cNvPr id="1048618" name="Google Shape;12;p9"/>
          <p:cNvSpPr txBox="1"/>
          <p:nvPr>
            <p:ph type="subTitle" idx="1"/>
          </p:nvPr>
        </p:nvSpPr>
        <p:spPr>
          <a:xfrm>
            <a:off x="1587600" y="3261400"/>
            <a:ext cx="5968800" cy="600300"/>
          </a:xfrm>
          <a:prstGeom prst="rect">
            <a:avLst/>
          </a:prstGeom>
          <a:noFill/>
          <a:ln>
            <a:noFill/>
          </a:ln>
        </p:spPr>
        <p:txBody>
          <a:bodyPr spcFirstLastPara="1" wrap="square" lIns="91425" tIns="45700" rIns="91425" bIns="45700" anchor="t" anchorCtr="0">
            <a:normAutofit/>
          </a:bodyPr>
          <a:lstStyle>
            <a:lvl1pPr lvl="0"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1pPr>
            <a:lvl2pPr lvl="1" algn="ctr">
              <a:lnSpc>
                <a:spcPct val="115000"/>
              </a:lnSpc>
              <a:spcBef>
                <a:spcPts val="48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2pPr>
            <a:lvl3pPr lvl="2"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3pPr>
            <a:lvl4pPr lvl="3"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4pPr>
            <a:lvl5pPr lvl="4" algn="ctr">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5pPr>
            <a:lvl6pPr lvl="5"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6pPr>
            <a:lvl7pPr lvl="6"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7pPr>
            <a:lvl8pPr lvl="7"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8pPr>
            <a:lvl9pPr lvl="8" algn="ctr">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19" name="Google Shape;13;p9"/>
          <p:cNvSpPr txBox="1"/>
          <p:nvPr>
            <p:ph type="title"/>
          </p:nvPr>
        </p:nvSpPr>
        <p:spPr>
          <a:xfrm>
            <a:off x="1249050" y="1716300"/>
            <a:ext cx="6645900" cy="13521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chemeClr val="dk1"/>
              </a:buClr>
              <a:buSzPts val="4000"/>
              <a:buFont typeface="Inter" panose="02000503000000020004"/>
              <a:buNone/>
              <a:defRPr sz="40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pic>
        <p:nvPicPr>
          <p:cNvPr id="2097154" name="Google Shape;14;p9"/>
          <p:cNvPicPr preferRelativeResize="0"/>
          <p:nvPr/>
        </p:nvPicPr>
        <p:blipFill rotWithShape="1">
          <a:blip r:embed="rId2"/>
          <a:srcRect/>
          <a:stretch>
            <a:fillRect/>
          </a:stretch>
        </p:blipFill>
        <p:spPr>
          <a:xfrm rot="454943">
            <a:off x="-1228906" y="3218494"/>
            <a:ext cx="4189629" cy="2440459"/>
          </a:xfrm>
          <a:prstGeom prst="rect">
            <a:avLst/>
          </a:prstGeom>
          <a:noFill/>
          <a:ln>
            <a:noFill/>
          </a:ln>
        </p:spPr>
      </p:pic>
      <p:pic>
        <p:nvPicPr>
          <p:cNvPr id="2097155" name="Google Shape;15;p9"/>
          <p:cNvPicPr preferRelativeResize="0"/>
          <p:nvPr/>
        </p:nvPicPr>
        <p:blipFill rotWithShape="1">
          <a:blip r:embed="rId3"/>
          <a:srcRect/>
          <a:stretch>
            <a:fillRect/>
          </a:stretch>
        </p:blipFill>
        <p:spPr>
          <a:xfrm rot="2982496">
            <a:off x="6157459" y="-468357"/>
            <a:ext cx="5190309" cy="2964964"/>
          </a:xfrm>
          <a:prstGeom prst="rect">
            <a:avLst/>
          </a:prstGeom>
          <a:noFill/>
          <a:ln>
            <a:noFill/>
          </a:ln>
        </p:spPr>
      </p:pic>
      <p:pic>
        <p:nvPicPr>
          <p:cNvPr id="2097156" name="Google Shape;16;p9"/>
          <p:cNvPicPr preferRelativeResize="0"/>
          <p:nvPr/>
        </p:nvPicPr>
        <p:blipFill rotWithShape="1">
          <a:blip r:embed="rId4"/>
          <a:srcRect/>
          <a:stretch>
            <a:fillRect/>
          </a:stretch>
        </p:blipFill>
        <p:spPr>
          <a:xfrm>
            <a:off x="4152900" y="285750"/>
            <a:ext cx="838200" cy="3237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9" name="Shape 17"/>
        <p:cNvGrpSpPr/>
        <p:nvPr/>
      </p:nvGrpSpPr>
      <p:grpSpPr>
        <a:xfrm>
          <a:off x="0" y="0"/>
          <a:ext cx="0" cy="0"/>
          <a:chOff x="0" y="0"/>
          <a:chExt cx="0" cy="0"/>
        </a:xfrm>
      </p:grpSpPr>
      <p:sp>
        <p:nvSpPr>
          <p:cNvPr id="1048605" name="Google Shape;18;p10"/>
          <p:cNvSpPr txBox="1"/>
          <p:nvPr>
            <p:ph type="title"/>
          </p:nvPr>
        </p:nvSpPr>
        <p:spPr>
          <a:xfrm>
            <a:off x="1505800" y="2061000"/>
            <a:ext cx="7180500" cy="90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Inter" panose="02000503000000020004"/>
              <a:buNone/>
              <a:defRPr sz="36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400"/>
              <a:buFont typeface="Inter" panose="02000503000000020004"/>
              <a:buNone/>
              <a:defRPr sz="14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pic>
        <p:nvPicPr>
          <p:cNvPr id="2097153" name="Google Shape;19;p10"/>
          <p:cNvPicPr preferRelativeResize="0"/>
          <p:nvPr/>
        </p:nvPicPr>
        <p:blipFill rotWithShape="1">
          <a:blip r:embed="rId2"/>
          <a:srcRect/>
          <a:stretch>
            <a:fillRect/>
          </a:stretch>
        </p:blipFill>
        <p:spPr>
          <a:xfrm rot="9592241">
            <a:off x="-1365596" y="-1154886"/>
            <a:ext cx="5190313" cy="2964967"/>
          </a:xfrm>
          <a:prstGeom prst="rect">
            <a:avLst/>
          </a:prstGeom>
          <a:noFill/>
          <a:ln>
            <a:noFill/>
          </a:ln>
        </p:spPr>
      </p:pic>
      <p:sp>
        <p:nvSpPr>
          <p:cNvPr id="1048606" name="Google Shape;20;p10"/>
          <p:cNvSpPr txBox="1"/>
          <p:nvPr>
            <p:ph type="subTitle" idx="1"/>
          </p:nvPr>
        </p:nvSpPr>
        <p:spPr>
          <a:xfrm>
            <a:off x="1505800" y="2965500"/>
            <a:ext cx="5893500" cy="696000"/>
          </a:xfrm>
          <a:prstGeom prst="rect">
            <a:avLst/>
          </a:prstGeom>
          <a:noFill/>
          <a:ln>
            <a:noFill/>
          </a:ln>
        </p:spPr>
        <p:txBody>
          <a:bodyPr spcFirstLastPara="1" wrap="square" lIns="91425" tIns="45700" rIns="91425" bIns="45700" anchor="t" anchorCtr="0">
            <a:normAutofit/>
          </a:bodyPr>
          <a:lstStyle>
            <a:lvl1pPr lvl="0" algn="l">
              <a:lnSpc>
                <a:spcPct val="115000"/>
              </a:lnSpc>
              <a:spcBef>
                <a:spcPts val="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1pPr>
            <a:lvl2pPr lvl="1" algn="l">
              <a:lnSpc>
                <a:spcPct val="115000"/>
              </a:lnSpc>
              <a:spcBef>
                <a:spcPts val="40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2pPr>
            <a:lvl3pPr lvl="2"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3pPr>
            <a:lvl4pPr lvl="3" algn="l">
              <a:lnSpc>
                <a:spcPct val="115000"/>
              </a:lnSpc>
              <a:spcBef>
                <a:spcPts val="32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4pPr>
            <a:lvl5pPr lvl="4" algn="l">
              <a:lnSpc>
                <a:spcPct val="115000"/>
              </a:lnSpc>
              <a:spcBef>
                <a:spcPts val="32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5pPr>
            <a:lvl6pPr lvl="5"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6pPr>
            <a:lvl7pPr lvl="6"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7pPr>
            <a:lvl8pPr lvl="7"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8pPr>
            <a:lvl9pPr lvl="8" algn="l">
              <a:lnSpc>
                <a:spcPct val="115000"/>
              </a:lnSpc>
              <a:spcBef>
                <a:spcPts val="360"/>
              </a:spcBef>
              <a:spcAft>
                <a:spcPts val="0"/>
              </a:spcAft>
              <a:buClr>
                <a:schemeClr val="dk2"/>
              </a:buClr>
              <a:buSzPts val="3000"/>
              <a:buFont typeface="Roboto" panose="02000000000000000000"/>
              <a:buNone/>
              <a:defRPr sz="3000">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2" name="Shape 21"/>
        <p:cNvGrpSpPr/>
        <p:nvPr/>
      </p:nvGrpSpPr>
      <p:grpSpPr>
        <a:xfrm>
          <a:off x="0" y="0"/>
          <a:ext cx="0" cy="0"/>
          <a:chOff x="0" y="0"/>
          <a:chExt cx="0" cy="0"/>
        </a:xfrm>
      </p:grpSpPr>
      <p:sp>
        <p:nvSpPr>
          <p:cNvPr id="1048577" name="Google Shape;22;p11"/>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sp>
        <p:nvSpPr>
          <p:cNvPr id="1048578" name="Google Shape;23;p11"/>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579" name="Google Shape;24;p11"/>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52" name="Google Shape;25;p11"/>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580" name="Google Shape;26;p11"/>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cxnSp>
        <p:nvCxnSpPr>
          <p:cNvPr id="3145728" name="Google Shape;27;p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uge Chapter Head">
  <p:cSld name="Huge Chapter Head">
    <p:spTree>
      <p:nvGrpSpPr>
        <p:cNvPr id="74" name="Shape 28"/>
        <p:cNvGrpSpPr/>
        <p:nvPr/>
      </p:nvGrpSpPr>
      <p:grpSpPr>
        <a:xfrm>
          <a:off x="0" y="0"/>
          <a:ext cx="0" cy="0"/>
          <a:chOff x="0" y="0"/>
          <a:chExt cx="0" cy="0"/>
        </a:xfrm>
      </p:grpSpPr>
      <p:sp>
        <p:nvSpPr>
          <p:cNvPr id="1048672" name="Google Shape;29;p12"/>
          <p:cNvSpPr/>
          <p:nvPr/>
        </p:nvSpPr>
        <p:spPr>
          <a:xfrm rot="5400000" flipH="1">
            <a:off x="2160401" y="-2621598"/>
            <a:ext cx="4657500" cy="9588000"/>
          </a:xfrm>
          <a:prstGeom prst="rect">
            <a:avLst/>
          </a:prstGeom>
          <a:solidFill>
            <a:srgbClr val="3CBEEC">
              <a:alpha val="6274"/>
            </a:srgbClr>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AE041"/>
              </a:solidFill>
              <a:latin typeface="Open Sans"/>
              <a:ea typeface="Open Sans"/>
              <a:cs typeface="Open Sans"/>
              <a:sym typeface="Open Sans"/>
            </a:endParaRPr>
          </a:p>
        </p:txBody>
      </p:sp>
      <p:sp>
        <p:nvSpPr>
          <p:cNvPr id="1048673" name="Google Shape;30;p12"/>
          <p:cNvSpPr txBox="1"/>
          <p:nvPr>
            <p:ph type="title"/>
          </p:nvPr>
        </p:nvSpPr>
        <p:spPr>
          <a:xfrm>
            <a:off x="2121450" y="1659075"/>
            <a:ext cx="4901100" cy="1948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4000"/>
              <a:buFont typeface="Inter" panose="02000503000000020004"/>
              <a:buNone/>
              <a:defRPr sz="4000" b="1" i="0" u="none" strike="noStrike" cap="none">
                <a:solidFill>
                  <a:schemeClr val="dk2"/>
                </a:solidFill>
                <a:latin typeface="Inter" panose="02000503000000020004"/>
                <a:ea typeface="Inter" panose="02000503000000020004"/>
                <a:cs typeface="Inter" panose="02000503000000020004"/>
                <a:sym typeface="Inter" panose="02000503000000020004"/>
              </a:defRPr>
            </a:lvl1pPr>
            <a:lvl2pPr marR="0" lvl="1"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ctr" rtl="0">
              <a:lnSpc>
                <a:spcPct val="100000"/>
              </a:lnSpc>
              <a:spcBef>
                <a:spcPts val="0"/>
              </a:spcBef>
              <a:spcAft>
                <a:spcPts val="0"/>
              </a:spcAft>
              <a:buClr>
                <a:srgbClr val="000000"/>
              </a:buClr>
              <a:buSzPts val="4000"/>
              <a:buFont typeface="Inter" panose="02000503000000020004"/>
              <a:buNone/>
              <a:defRPr sz="40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sp>
        <p:nvSpPr>
          <p:cNvPr id="1048674" name="Google Shape;31;p12"/>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70" name="Google Shape;32;p12"/>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5" name="Google Shape;33;p1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8" name="Shape 34"/>
        <p:cNvGrpSpPr/>
        <p:nvPr/>
      </p:nvGrpSpPr>
      <p:grpSpPr>
        <a:xfrm>
          <a:off x="0" y="0"/>
          <a:ext cx="0" cy="0"/>
          <a:chOff x="0" y="0"/>
          <a:chExt cx="0" cy="0"/>
        </a:xfrm>
      </p:grpSpPr>
      <p:sp>
        <p:nvSpPr>
          <p:cNvPr id="1048660" name="Google Shape;35;p13"/>
          <p:cNvSpPr txBox="1"/>
          <p:nvPr/>
        </p:nvSpPr>
        <p:spPr>
          <a:xfrm>
            <a:off x="3733800" y="4794706"/>
            <a:ext cx="2082019" cy="215444"/>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62" name="Google Shape;36;p13"/>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61" name="Google Shape;37;p13"/>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2" name="Shape 38"/>
        <p:cNvGrpSpPr/>
        <p:nvPr/>
      </p:nvGrpSpPr>
      <p:grpSpPr>
        <a:xfrm>
          <a:off x="0" y="0"/>
          <a:ext cx="0" cy="0"/>
          <a:chOff x="0" y="0"/>
          <a:chExt cx="0" cy="0"/>
        </a:xfrm>
      </p:grpSpPr>
      <p:sp>
        <p:nvSpPr>
          <p:cNvPr id="1048667" name="Google Shape;39;p14"/>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cxnSp>
        <p:nvCxnSpPr>
          <p:cNvPr id="3145740" name="Google Shape;40;p14"/>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68" name="Google Shape;41;p14"/>
          <p:cNvSpPr txBox="1"/>
          <p:nvPr>
            <p:ph type="body" idx="1"/>
          </p:nvPr>
        </p:nvSpPr>
        <p:spPr>
          <a:xfrm>
            <a:off x="304800" y="957250"/>
            <a:ext cx="43386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69" name="Google Shape;42;p14"/>
          <p:cNvSpPr txBox="1"/>
          <p:nvPr>
            <p:ph type="body" idx="2"/>
          </p:nvPr>
        </p:nvSpPr>
        <p:spPr>
          <a:xfrm>
            <a:off x="4643400" y="957250"/>
            <a:ext cx="4258500" cy="3583500"/>
          </a:xfrm>
          <a:prstGeom prst="rect">
            <a:avLst/>
          </a:prstGeom>
          <a:noFill/>
          <a:ln>
            <a:noFill/>
          </a:ln>
        </p:spPr>
        <p:txBody>
          <a:bodyPr spcFirstLastPara="1" wrap="square" lIns="91425" tIns="45700" rIns="91425" bIns="45700" anchor="t" anchorCtr="0">
            <a:normAutofit/>
          </a:bodyPr>
          <a:lstStyle>
            <a:lvl1pPr marL="457200" lvl="0" indent="-355600" algn="l">
              <a:lnSpc>
                <a:spcPct val="115000"/>
              </a:lnSpc>
              <a:spcBef>
                <a:spcPts val="480"/>
              </a:spcBef>
              <a:spcAft>
                <a:spcPts val="0"/>
              </a:spcAft>
              <a:buClr>
                <a:schemeClr val="dk2"/>
              </a:buClr>
              <a:buSzPts val="20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1pPr>
            <a:lvl2pPr marL="914400" lvl="1" indent="-342900" algn="l">
              <a:lnSpc>
                <a:spcPct val="115000"/>
              </a:lnSpc>
              <a:spcBef>
                <a:spcPts val="40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2pPr>
            <a:lvl3pPr marL="1371600" lvl="2" indent="-342900" algn="l">
              <a:lnSpc>
                <a:spcPct val="115000"/>
              </a:lnSpc>
              <a:spcBef>
                <a:spcPts val="360"/>
              </a:spcBef>
              <a:spcAft>
                <a:spcPts val="0"/>
              </a:spcAft>
              <a:buClr>
                <a:schemeClr val="dk2"/>
              </a:buClr>
              <a:buSzPts val="1800"/>
              <a:buFont typeface="Roboto" panose="02000000000000000000"/>
              <a:buChar char="■"/>
              <a:defRPr sz="18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30200" algn="l">
              <a:lnSpc>
                <a:spcPct val="115000"/>
              </a:lnSpc>
              <a:spcBef>
                <a:spcPts val="320"/>
              </a:spcBef>
              <a:spcAft>
                <a:spcPts val="0"/>
              </a:spcAft>
              <a:buClr>
                <a:schemeClr val="dk2"/>
              </a:buClr>
              <a:buSzPts val="1600"/>
              <a:buFont typeface="Roboto" panose="02000000000000000000"/>
              <a:buChar char="○"/>
              <a:defRPr sz="16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6pPr>
            <a:lvl7pPr marL="3200400" lvl="6"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7pPr>
            <a:lvl8pPr marL="3657600" lvl="7"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8pPr>
            <a:lvl9pPr marL="4114800" lvl="8" indent="-342900" algn="l">
              <a:lnSpc>
                <a:spcPct val="115000"/>
              </a:lnSpc>
              <a:spcBef>
                <a:spcPts val="360"/>
              </a:spcBef>
              <a:spcAft>
                <a:spcPts val="0"/>
              </a:spcAft>
              <a:buClr>
                <a:schemeClr val="dk2"/>
              </a:buClr>
              <a:buSzPts val="1800"/>
              <a:buFont typeface="Roboto" panose="02000000000000000000"/>
              <a:buChar char="■"/>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048670" name="Google Shape;43;p14"/>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66" name="Google Shape;44;p14"/>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1" name="Google Shape;45;p14"/>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5" name="Shape 46"/>
        <p:cNvGrpSpPr/>
        <p:nvPr/>
      </p:nvGrpSpPr>
      <p:grpSpPr>
        <a:xfrm>
          <a:off x="0" y="0"/>
          <a:ext cx="0" cy="0"/>
          <a:chOff x="0" y="0"/>
          <a:chExt cx="0" cy="0"/>
        </a:xfrm>
      </p:grpSpPr>
      <p:sp>
        <p:nvSpPr>
          <p:cNvPr id="1048676" name="Google Shape;47;p15"/>
          <p:cNvSpPr txBox="1"/>
          <p:nvPr/>
        </p:nvSpPr>
        <p:spPr>
          <a:xfrm>
            <a:off x="3733800" y="4794706"/>
            <a:ext cx="2082000" cy="215400"/>
          </a:xfrm>
          <a:prstGeom prst="rect">
            <a:avLst/>
          </a:prstGeom>
          <a:noFill/>
          <a:ln>
            <a:noFill/>
          </a:ln>
        </p:spPr>
        <p:txBody>
          <a:bodyPr spcFirstLastPara="1" wrap="square" lIns="91425" tIns="45700" rIns="91425" bIns="45700" anchor="t" anchorCtr="0">
            <a:spAutoFit/>
          </a:bodyPr>
          <a:p>
            <a:pPr marL="0" marR="0" lvl="0" indent="0" algn="l" rtl="0">
              <a:lnSpc>
                <a:spcPct val="100000"/>
              </a:lnSpc>
              <a:spcBef>
                <a:spcPts val="0"/>
              </a:spcBef>
              <a:spcAft>
                <a:spcPts val="0"/>
              </a:spcAft>
              <a:buClr>
                <a:srgbClr val="000000"/>
              </a:buClr>
              <a:buSzPts val="800"/>
              <a:buFont typeface="Arial" panose="020B0604020202020204"/>
              <a:buNone/>
            </a:pPr>
            <a:r>
              <a:rPr lang="en-US" sz="800" b="0" i="0" u="none" strike="noStrike" cap="none">
                <a:solidFill>
                  <a:srgbClr val="929292"/>
                </a:solidFill>
                <a:latin typeface="Inter" panose="02000503000000020004"/>
                <a:ea typeface="Inter" panose="02000503000000020004"/>
                <a:cs typeface="Inter" panose="02000503000000020004"/>
                <a:sym typeface="Inter" panose="02000503000000020004"/>
              </a:rPr>
              <a:t>Kaggle BIPOC Program Final Showcase</a:t>
            </a:r>
            <a:endParaRPr sz="800" b="0" i="0" u="none" strike="noStrike" cap="none">
              <a:solidFill>
                <a:srgbClr val="929292"/>
              </a:solidFill>
              <a:latin typeface="Inter" panose="02000503000000020004"/>
              <a:ea typeface="Inter" panose="02000503000000020004"/>
              <a:cs typeface="Inter" panose="02000503000000020004"/>
              <a:sym typeface="Inter" panose="02000503000000020004"/>
            </a:endParaRPr>
          </a:p>
        </p:txBody>
      </p:sp>
      <p:pic>
        <p:nvPicPr>
          <p:cNvPr id="2097171" name="Google Shape;48;p15"/>
          <p:cNvPicPr preferRelativeResize="0"/>
          <p:nvPr/>
        </p:nvPicPr>
        <p:blipFill rotWithShape="1">
          <a:blip r:embed="rId2"/>
          <a:srcRect/>
          <a:stretch>
            <a:fillRect/>
          </a:stretch>
        </p:blipFill>
        <p:spPr>
          <a:xfrm>
            <a:off x="227109" y="4794706"/>
            <a:ext cx="557815" cy="215444"/>
          </a:xfrm>
          <a:prstGeom prst="rect">
            <a:avLst/>
          </a:prstGeom>
          <a:noFill/>
          <a:ln>
            <a:noFill/>
          </a:ln>
        </p:spPr>
      </p:pic>
      <p:sp>
        <p:nvSpPr>
          <p:cNvPr id="1048677" name="Google Shape;49;p15"/>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
        <p:nvSpPr>
          <p:cNvPr id="1048678" name="Google Shape;50;p15"/>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800"/>
              <a:buFont typeface="Inter" panose="02000503000000020004"/>
              <a:buNone/>
              <a:defRPr sz="1800" b="1" i="0" u="none" strike="noStrike" cap="none">
                <a:solidFill>
                  <a:schemeClr val="dk1"/>
                </a:solidFill>
                <a:latin typeface="Inter" panose="02000503000000020004"/>
                <a:ea typeface="Inter" panose="02000503000000020004"/>
                <a:cs typeface="Inter" panose="02000503000000020004"/>
                <a:sym typeface="Inter" panose="02000503000000020004"/>
              </a:defRPr>
            </a:lvl1pPr>
            <a:lvl2pPr marR="0" lvl="1"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2pPr>
            <a:lvl3pPr marR="0" lvl="2"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3pPr>
            <a:lvl4pPr marR="0" lvl="3"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4pPr>
            <a:lvl5pPr marR="0" lvl="4"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5pPr>
            <a:lvl6pPr marR="0" lvl="5"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6pPr>
            <a:lvl7pPr marR="0" lvl="6"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7pPr>
            <a:lvl8pPr marR="0" lvl="7"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8pPr>
            <a:lvl9pPr marR="0" lvl="8" algn="l" rtl="0">
              <a:lnSpc>
                <a:spcPct val="100000"/>
              </a:lnSpc>
              <a:spcBef>
                <a:spcPts val="0"/>
              </a:spcBef>
              <a:spcAft>
                <a:spcPts val="0"/>
              </a:spcAft>
              <a:buClr>
                <a:schemeClr val="dk1"/>
              </a:buClr>
              <a:buSzPts val="1800"/>
              <a:buFont typeface="Inter" panose="02000503000000020004"/>
              <a:buNone/>
              <a:defRPr sz="1800" b="1" i="0" u="none" strike="noStrike" cap="none">
                <a:solidFill>
                  <a:srgbClr val="000000"/>
                </a:solidFill>
                <a:latin typeface="Inter" panose="02000503000000020004"/>
                <a:ea typeface="Inter" panose="02000503000000020004"/>
                <a:cs typeface="Inter" panose="02000503000000020004"/>
                <a:sym typeface="Inter" panose="02000503000000020004"/>
              </a:defRPr>
            </a:lvl9pPr>
          </a:lstStyle>
          <a:p/>
        </p:txBody>
      </p:sp>
      <p:cxnSp>
        <p:nvCxnSpPr>
          <p:cNvPr id="3145741" name="Google Shape;51;p1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amp;A">
  <p:cSld name="CUSTOM_1">
    <p:spTree>
      <p:nvGrpSpPr>
        <p:cNvPr id="76" name="Shape 52"/>
        <p:cNvGrpSpPr/>
        <p:nvPr/>
      </p:nvGrpSpPr>
      <p:grpSpPr>
        <a:xfrm>
          <a:off x="0" y="0"/>
          <a:ext cx="0" cy="0"/>
          <a:chOff x="0" y="0"/>
          <a:chExt cx="0" cy="0"/>
        </a:xfrm>
      </p:grpSpPr>
      <p:pic>
        <p:nvPicPr>
          <p:cNvPr id="2097172" name="Google Shape;53;p16"/>
          <p:cNvPicPr preferRelativeResize="0"/>
          <p:nvPr/>
        </p:nvPicPr>
        <p:blipFill rotWithShape="1">
          <a:blip r:embed="rId2"/>
          <a:srcRect/>
          <a:stretch>
            <a:fillRect/>
          </a:stretch>
        </p:blipFill>
        <p:spPr>
          <a:xfrm rot="-2700755">
            <a:off x="5926798" y="2601164"/>
            <a:ext cx="5190308" cy="2964964"/>
          </a:xfrm>
          <a:prstGeom prst="rect">
            <a:avLst/>
          </a:prstGeom>
          <a:noFill/>
          <a:ln>
            <a:noFill/>
          </a:ln>
        </p:spPr>
      </p:pic>
      <p:sp>
        <p:nvSpPr>
          <p:cNvPr id="1048679" name="Google Shape;54;p16"/>
          <p:cNvSpPr txBox="1"/>
          <p:nvPr/>
        </p:nvSpPr>
        <p:spPr>
          <a:xfrm>
            <a:off x="2884350" y="2248500"/>
            <a:ext cx="3375300" cy="678149"/>
          </a:xfrm>
          <a:prstGeom prst="rect">
            <a:avLst/>
          </a:prstGeom>
          <a:noFill/>
          <a:ln>
            <a:noFill/>
          </a:ln>
        </p:spPr>
        <p:txBody>
          <a:bodyPr spcFirstLastPara="1" wrap="square" lIns="91425" tIns="91425" rIns="91425" bIns="91425" anchor="t" anchorCtr="0">
            <a:spAutoFit/>
          </a:bodyPr>
          <a:p>
            <a:pPr marL="0" marR="0" lvl="0" indent="0" algn="ctr"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2"/>
                </a:solidFill>
                <a:latin typeface="Inter" panose="02000503000000020004"/>
                <a:ea typeface="Inter" panose="02000503000000020004"/>
                <a:cs typeface="Inter" panose="02000503000000020004"/>
                <a:sym typeface="Inter" panose="02000503000000020004"/>
              </a:rPr>
              <a:t>Questions?</a:t>
            </a:r>
            <a:endParaRPr sz="3000" b="1" i="0" u="none" strike="noStrike" cap="none">
              <a:solidFill>
                <a:schemeClr val="dk2"/>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 Slide">
  <p:cSld name="CUSTOM">
    <p:spTree>
      <p:nvGrpSpPr>
        <p:cNvPr id="73" name="Shape 55"/>
        <p:cNvGrpSpPr/>
        <p:nvPr/>
      </p:nvGrpSpPr>
      <p:grpSpPr>
        <a:xfrm>
          <a:off x="0" y="0"/>
          <a:ext cx="0" cy="0"/>
          <a:chOff x="0" y="0"/>
          <a:chExt cx="0" cy="0"/>
        </a:xfrm>
      </p:grpSpPr>
      <p:pic>
        <p:nvPicPr>
          <p:cNvPr id="2097167" name="Google Shape;56;p17"/>
          <p:cNvPicPr preferRelativeResize="0"/>
          <p:nvPr/>
        </p:nvPicPr>
        <p:blipFill rotWithShape="1">
          <a:blip r:embed="rId2"/>
          <a:srcRect/>
          <a:stretch>
            <a:fillRect/>
          </a:stretch>
        </p:blipFill>
        <p:spPr>
          <a:xfrm>
            <a:off x="3528387" y="2190750"/>
            <a:ext cx="1972925" cy="762000"/>
          </a:xfrm>
          <a:prstGeom prst="rect">
            <a:avLst/>
          </a:prstGeom>
          <a:noFill/>
          <a:ln>
            <a:noFill/>
          </a:ln>
        </p:spPr>
      </p:pic>
      <p:pic>
        <p:nvPicPr>
          <p:cNvPr id="2097168" name="Google Shape;57;p17"/>
          <p:cNvPicPr preferRelativeResize="0"/>
          <p:nvPr/>
        </p:nvPicPr>
        <p:blipFill rotWithShape="1">
          <a:blip r:embed="rId3"/>
          <a:srcRect/>
          <a:stretch>
            <a:fillRect/>
          </a:stretch>
        </p:blipFill>
        <p:spPr>
          <a:xfrm rot="8093834">
            <a:off x="-1351691" y="-341884"/>
            <a:ext cx="4189629" cy="2440459"/>
          </a:xfrm>
          <a:prstGeom prst="rect">
            <a:avLst/>
          </a:prstGeom>
          <a:noFill/>
          <a:ln>
            <a:noFill/>
          </a:ln>
        </p:spPr>
      </p:pic>
      <p:pic>
        <p:nvPicPr>
          <p:cNvPr id="2097169" name="Google Shape;58;p17"/>
          <p:cNvPicPr preferRelativeResize="0"/>
          <p:nvPr/>
        </p:nvPicPr>
        <p:blipFill rotWithShape="1">
          <a:blip r:embed="rId4"/>
          <a:srcRect/>
          <a:stretch>
            <a:fillRect/>
          </a:stretch>
        </p:blipFill>
        <p:spPr>
          <a:xfrm rot="-2700755">
            <a:off x="5926798" y="2601164"/>
            <a:ext cx="5190308" cy="296496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8"/>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5000"/>
              </a:lnSpc>
              <a:spcBef>
                <a:spcPts val="0"/>
              </a:spcBef>
              <a:spcAft>
                <a:spcPts val="0"/>
              </a:spcAft>
              <a:buClr>
                <a:schemeClr val="dk2"/>
              </a:buClr>
              <a:buSzPts val="2000"/>
              <a:buFont typeface="Roboto" panose="02000000000000000000"/>
              <a:buChar char="●"/>
              <a:defRPr sz="20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15000"/>
              </a:lnSpc>
              <a:spcBef>
                <a:spcPts val="4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15000"/>
              </a:lnSpc>
              <a:spcBef>
                <a:spcPts val="36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30200" algn="l" rtl="0">
              <a:lnSpc>
                <a:spcPct val="115000"/>
              </a:lnSpc>
              <a:spcBef>
                <a:spcPts val="320"/>
              </a:spcBef>
              <a:spcAft>
                <a:spcPts val="0"/>
              </a:spcAft>
              <a:buClr>
                <a:schemeClr val="dk2"/>
              </a:buClr>
              <a:buSzPts val="1600"/>
              <a:buFont typeface="Roboto" panose="02000000000000000000"/>
              <a:buChar char="●"/>
              <a:defRPr sz="16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30200" algn="l" rtl="0">
              <a:lnSpc>
                <a:spcPct val="115000"/>
              </a:lnSpc>
              <a:spcBef>
                <a:spcPts val="320"/>
              </a:spcBef>
              <a:spcAft>
                <a:spcPts val="0"/>
              </a:spcAft>
              <a:buClr>
                <a:schemeClr val="dk2"/>
              </a:buClr>
              <a:buSzPts val="1600"/>
              <a:buFont typeface="Roboto" panose="02000000000000000000"/>
              <a:buChar char="○"/>
              <a:defRPr sz="16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15000"/>
              </a:lnSpc>
              <a:spcBef>
                <a:spcPts val="360"/>
              </a:spcBef>
              <a:spcAft>
                <a:spcPts val="0"/>
              </a:spcAft>
              <a:buClr>
                <a:schemeClr val="dk2"/>
              </a:buClr>
              <a:buSzPts val="1800"/>
              <a:buFont typeface="Roboto" panose="02000000000000000000"/>
              <a:buChar char="■"/>
              <a:defRPr sz="14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 name="Shape 63"/>
        <p:cNvGrpSpPr/>
        <p:nvPr/>
      </p:nvGrpSpPr>
      <p:grpSpPr>
        <a:xfrm>
          <a:off x="0" y="0"/>
          <a:ext cx="0" cy="0"/>
          <a:chOff x="0" y="0"/>
          <a:chExt cx="0" cy="0"/>
        </a:xfrm>
      </p:grpSpPr>
      <p:sp>
        <p:nvSpPr>
          <p:cNvPr id="1048620" name="Google Shape;64;p1"/>
          <p:cNvSpPr/>
          <p:nvPr/>
        </p:nvSpPr>
        <p:spPr>
          <a:xfrm>
            <a:off x="-41342" y="0"/>
            <a:ext cx="9841705" cy="5143500"/>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pic>
        <p:nvPicPr>
          <p:cNvPr id="2097157" name="Google Shape;65;p1"/>
          <p:cNvPicPr preferRelativeResize="0"/>
          <p:nvPr/>
        </p:nvPicPr>
        <p:blipFill rotWithShape="1">
          <a:blip r:embed="rId1"/>
          <a:srcRect/>
          <a:stretch>
            <a:fillRect/>
          </a:stretch>
        </p:blipFill>
        <p:spPr>
          <a:xfrm rot="454942">
            <a:off x="-1228906" y="3218494"/>
            <a:ext cx="4189629" cy="2440459"/>
          </a:xfrm>
          <a:prstGeom prst="rect">
            <a:avLst/>
          </a:prstGeom>
          <a:noFill/>
          <a:ln>
            <a:noFill/>
          </a:ln>
        </p:spPr>
      </p:pic>
      <p:pic>
        <p:nvPicPr>
          <p:cNvPr id="2097158" name="Google Shape;66;p1"/>
          <p:cNvPicPr preferRelativeResize="0"/>
          <p:nvPr/>
        </p:nvPicPr>
        <p:blipFill rotWithShape="1">
          <a:blip r:embed="rId2"/>
          <a:srcRect/>
          <a:stretch>
            <a:fillRect/>
          </a:stretch>
        </p:blipFill>
        <p:spPr>
          <a:xfrm rot="2982496">
            <a:off x="6157459" y="-468357"/>
            <a:ext cx="5190308" cy="2964963"/>
          </a:xfrm>
          <a:prstGeom prst="rect">
            <a:avLst/>
          </a:prstGeom>
          <a:noFill/>
          <a:ln>
            <a:noFill/>
          </a:ln>
        </p:spPr>
      </p:pic>
      <p:sp>
        <p:nvSpPr>
          <p:cNvPr id="1048621" name="Google Shape;67;p1"/>
          <p:cNvSpPr txBox="1"/>
          <p:nvPr>
            <p:ph type="title"/>
          </p:nvPr>
        </p:nvSpPr>
        <p:spPr>
          <a:xfrm>
            <a:off x="1004717" y="5502432"/>
            <a:ext cx="6645900" cy="1352100"/>
          </a:xfrm>
          <a:prstGeom prst="rect">
            <a:avLst/>
          </a:prstGeom>
          <a:noFill/>
          <a:ln>
            <a:noFill/>
          </a:ln>
        </p:spPr>
        <p:txBody>
          <a:bodyPr spcFirstLastPara="1" wrap="square" lIns="91425" tIns="45700" rIns="91425" bIns="45700" anchor="b" anchorCtr="0">
            <a:noAutofit/>
          </a:bodyPr>
          <a:p>
            <a:pPr marL="0" lvl="0" indent="0" algn="ctr" rtl="0">
              <a:lnSpc>
                <a:spcPct val="100000"/>
              </a:lnSpc>
              <a:spcBef>
                <a:spcPts val="0"/>
              </a:spcBef>
              <a:spcAft>
                <a:spcPts val="0"/>
              </a:spcAft>
              <a:buSzPts val="4000"/>
              <a:buNone/>
            </a:pPr>
            <a:r>
              <a:rPr lang="en-US"/>
              <a:t>KaggleX- Project</a:t>
            </a:r>
            <a:endParaRPr lang="en-US"/>
          </a:p>
        </p:txBody>
      </p:sp>
      <p:pic>
        <p:nvPicPr>
          <p:cNvPr id="2097159" name="Google Shape;68;p1"/>
          <p:cNvPicPr preferRelativeResize="0"/>
          <p:nvPr/>
        </p:nvPicPr>
        <p:blipFill rotWithShape="1">
          <a:blip r:embed="rId3"/>
          <a:srcRect/>
          <a:stretch>
            <a:fillRect/>
          </a:stretch>
        </p:blipFill>
        <p:spPr>
          <a:xfrm>
            <a:off x="148841" y="313393"/>
            <a:ext cx="1711750" cy="49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46"/>
        <p:cNvGrpSpPr/>
        <p:nvPr/>
      </p:nvGrpSpPr>
      <p:grpSpPr>
        <a:xfrm>
          <a:off x="0" y="0"/>
          <a:ext cx="0" cy="0"/>
          <a:chOff x="0" y="0"/>
          <a:chExt cx="0" cy="0"/>
        </a:xfrm>
      </p:grpSpPr>
      <p:sp>
        <p:nvSpPr>
          <p:cNvPr id="1048636" name="Google Shape;147;g2940e43531f_0_2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6" name="Google Shape;148;g2940e43531f_0_2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37" name="Google Shape;149;g2940e43531f_0_22"/>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ltLang="en-US"/>
              <a:t>P</a:t>
            </a:r>
            <a:r>
              <a:rPr lang="en-US" altLang="en-US"/>
              <a:t>u</a:t>
            </a:r>
            <a:r>
              <a:rPr lang="en-US" altLang="en-US"/>
              <a:t>r</a:t>
            </a:r>
            <a:r>
              <a:rPr lang="en-US" altLang="en-US"/>
              <a:t>p</a:t>
            </a:r>
            <a:r>
              <a:rPr lang="en-US" altLang="en-US"/>
              <a:t>o</a:t>
            </a:r>
            <a:r>
              <a:rPr lang="en-US" altLang="en-US"/>
              <a:t>s</a:t>
            </a:r>
            <a:r>
              <a:rPr lang="en-US" altLang="en-US"/>
              <a:t>e</a:t>
            </a:r>
            <a:endParaRPr lang="zh-CN" altLang="en-US"/>
          </a:p>
        </p:txBody>
      </p:sp>
      <p:sp>
        <p:nvSpPr>
          <p:cNvPr id="1048638" name="Google Shape;150;g2940e43531f_0_22"/>
          <p:cNvSpPr txBox="1"/>
          <p:nvPr>
            <p:ph type="body" idx="1"/>
          </p:nvPr>
        </p:nvSpPr>
        <p:spPr>
          <a:xfrm>
            <a:off x="304800" y="957250"/>
            <a:ext cx="8597100" cy="3583500"/>
          </a:xfrm>
          <a:prstGeom prst="rect">
            <a:avLst/>
          </a:prstGeom>
          <a:noFill/>
          <a:ln>
            <a:noFill/>
          </a:ln>
        </p:spPr>
        <p:txBody>
          <a:bodyPr spcFirstLastPara="1" wrap="square" lIns="91425" tIns="45700" rIns="91425" bIns="45700" anchor="t" anchorCtr="0">
            <a:normAutofit fontScale="75000" lnSpcReduction="20000"/>
          </a:bodyPr>
          <a:p>
            <a:pPr marL="457200" lvl="0" indent="0" algn="l" rtl="0">
              <a:lnSpc>
                <a:spcPct val="115000"/>
              </a:lnSpc>
              <a:spcBef>
                <a:spcPts val="480"/>
              </a:spcBef>
              <a:spcAft>
                <a:spcPts val="0"/>
              </a:spcAft>
              <a:buSzPts val="2000"/>
              <a:buNone/>
            </a:pPr>
            <a:r>
              <a:rPr lang="en-US" altLang="en-US" b="1"/>
              <a:t>Routine Prenatal Care:</a:t>
            </a:r>
            <a:r>
              <a:rPr lang="en-US" altLang="en-US"/>
              <a:t> Integration into routine prenatal care for additional fetal health monitoring.</a:t>
            </a:r>
            <a:endParaRPr lang="zh-CN" altLang="en-US"/>
          </a:p>
          <a:p>
            <a:pPr marL="457200" lvl="0" indent="0" algn="l" rtl="0">
              <a:lnSpc>
                <a:spcPct val="115000"/>
              </a:lnSpc>
              <a:spcBef>
                <a:spcPts val="480"/>
              </a:spcBef>
              <a:spcAft>
                <a:spcPts val="0"/>
              </a:spcAft>
              <a:buSzPts val="2000"/>
              <a:buNone/>
            </a:pPr>
            <a:r>
              <a:rPr lang="en-US" altLang="en-US" b="1"/>
              <a:t>High-Risk Pregnancies</a:t>
            </a:r>
            <a:r>
              <a:rPr lang="en-US" altLang="en-US"/>
              <a:t>: Support in assessing fetal well-being in pregnancies deemed high-risk.</a:t>
            </a:r>
            <a:endParaRPr lang="zh-CN" altLang="en-US"/>
          </a:p>
          <a:p>
            <a:pPr marL="457200" lvl="0" indent="0" algn="l" rtl="0">
              <a:lnSpc>
                <a:spcPct val="115000"/>
              </a:lnSpc>
              <a:spcBef>
                <a:spcPts val="480"/>
              </a:spcBef>
              <a:spcAft>
                <a:spcPts val="0"/>
              </a:spcAft>
              <a:buSzPts val="2000"/>
              <a:buNone/>
            </a:pPr>
            <a:r>
              <a:rPr lang="en-US" altLang="en-US" b="1"/>
              <a:t>Remote Monitoring:</a:t>
            </a:r>
            <a:r>
              <a:rPr lang="en-US" altLang="en-US"/>
              <a:t> Application in telemedicine for remote fetal health assessment.</a:t>
            </a:r>
            <a:endParaRPr lang="zh-CN" altLang="en-US"/>
          </a:p>
          <a:p>
            <a:pPr marL="457200" lvl="0" indent="0" algn="l" rtl="0">
              <a:lnSpc>
                <a:spcPct val="115000"/>
              </a:lnSpc>
              <a:spcBef>
                <a:spcPts val="480"/>
              </a:spcBef>
              <a:spcAft>
                <a:spcPts val="0"/>
              </a:spcAft>
              <a:buSzPts val="2000"/>
              <a:buNone/>
            </a:pPr>
            <a:r>
              <a:rPr lang="en-US" altLang="en-US" b="1"/>
              <a:t>Decision Support:</a:t>
            </a:r>
            <a:r>
              <a:rPr lang="en-US" altLang="en-US"/>
              <a:t> Provides insights and aids in making informed care decisions for both mother and fetus.</a:t>
            </a:r>
            <a:endParaRPr lang="zh-CN" altLang="en-US"/>
          </a:p>
          <a:p>
            <a:pPr marL="457200" lvl="0" indent="0" algn="l" rtl="0">
              <a:lnSpc>
                <a:spcPct val="115000"/>
              </a:lnSpc>
              <a:spcBef>
                <a:spcPts val="480"/>
              </a:spcBef>
              <a:spcAft>
                <a:spcPts val="0"/>
              </a:spcAft>
              <a:buSzPts val="2000"/>
              <a:buNone/>
            </a:pPr>
            <a:r>
              <a:rPr lang="en-US" altLang="en-US" b="1"/>
              <a:t>Triage in Emergencies: </a:t>
            </a:r>
            <a:r>
              <a:rPr lang="en-US" altLang="en-US"/>
              <a:t>Assists in prioritizing care in emergency situations related to pregnancy.</a:t>
            </a:r>
            <a:endParaRPr lang="zh-CN" altLang="en-US"/>
          </a:p>
          <a:p>
            <a:pPr marL="457200" lvl="0" indent="0" algn="l" rtl="0">
              <a:lnSpc>
                <a:spcPct val="115000"/>
              </a:lnSpc>
              <a:spcBef>
                <a:spcPts val="480"/>
              </a:spcBef>
              <a:spcAft>
                <a:spcPts val="0"/>
              </a:spcAft>
              <a:buSzPts val="2000"/>
              <a:buNone/>
            </a:pPr>
            <a:r>
              <a:rPr lang="en-US" altLang="en-US" b="1"/>
              <a:t>Education and Training: </a:t>
            </a:r>
            <a:r>
              <a:rPr lang="en-US" altLang="en-US"/>
              <a:t>Educational tool for healthcare professionals to enhance understanding of fetal health assessment.</a:t>
            </a:r>
            <a:endParaRPr lang="zh-CN" altLang="en-US"/>
          </a:p>
          <a:p>
            <a:pPr marL="457200" lvl="0" indent="0" algn="l" rtl="0">
              <a:lnSpc>
                <a:spcPct val="115000"/>
              </a:lnSpc>
              <a:spcBef>
                <a:spcPts val="480"/>
              </a:spcBef>
              <a:spcAft>
                <a:spcPts val="0"/>
              </a:spcAft>
              <a:buSzPts val="2000"/>
              <a:buNone/>
            </a:pPr>
            <a:r>
              <a:rPr lang="en-US" altLang="en-US" b="1"/>
              <a:t>Research and Clinical Studies:</a:t>
            </a:r>
            <a:r>
              <a:rPr lang="en-US" altLang="en-US"/>
              <a:t> Utilized in research studies to analyze trends and outcomes in fetal health.</a:t>
            </a:r>
            <a:endParaRPr lang="zh-CN" altLang="en-US"/>
          </a:p>
          <a:p>
            <a:pPr marL="457200" lvl="0" indent="0" algn="l" rtl="0">
              <a:lnSpc>
                <a:spcPct val="115000"/>
              </a:lnSpc>
              <a:spcBef>
                <a:spcPts val="480"/>
              </a:spcBef>
              <a:spcAft>
                <a:spcPts val="0"/>
              </a:spcAft>
              <a:buSzPts val="2000"/>
              <a:buNone/>
            </a:pPr>
            <a:r>
              <a:rPr lang="en-US" altLang="en-US" b="1"/>
              <a:t>Resource Allocation</a:t>
            </a:r>
            <a:r>
              <a:rPr lang="en-US" altLang="en-US"/>
              <a:t>: Aids in early identification of cases requiring additional resources or specialized care, optimizing resource allocation.</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56"/>
        <p:cNvGrpSpPr/>
        <p:nvPr/>
      </p:nvGrpSpPr>
      <p:grpSpPr>
        <a:xfrm>
          <a:off x="0" y="0"/>
          <a:ext cx="0" cy="0"/>
          <a:chOff x="0" y="0"/>
          <a:chExt cx="0" cy="0"/>
        </a:xfrm>
      </p:grpSpPr>
      <p:sp>
        <p:nvSpPr>
          <p:cNvPr id="1048642" name="Google Shape;157;g2940e43531f_0_4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7" name="Google Shape;158;g2940e43531f_0_4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43" name="Google Shape;159;g2940e43531f_0_4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ltLang="en-US"/>
              <a:t>M</a:t>
            </a:r>
            <a:r>
              <a:rPr lang="en-US" altLang="en-US"/>
              <a:t>o</a:t>
            </a:r>
            <a:r>
              <a:rPr lang="en-US" altLang="en-US"/>
              <a:t>d</a:t>
            </a:r>
            <a:r>
              <a:rPr lang="en-US" altLang="en-US"/>
              <a:t>e</a:t>
            </a:r>
            <a:r>
              <a:rPr lang="en-US" altLang="en-US"/>
              <a:t>l</a:t>
            </a:r>
            <a:r>
              <a:rPr lang="en-US" altLang="en-US"/>
              <a:t> </a:t>
            </a:r>
            <a:r>
              <a:rPr lang="en-US" altLang="en-US"/>
              <a:t>E</a:t>
            </a:r>
            <a:r>
              <a:rPr lang="en-US" altLang="en-US"/>
              <a:t>v</a:t>
            </a:r>
            <a:r>
              <a:rPr lang="en-US" altLang="en-US"/>
              <a:t>a</a:t>
            </a:r>
            <a:r>
              <a:rPr lang="en-US" altLang="en-US"/>
              <a:t>l</a:t>
            </a:r>
            <a:r>
              <a:rPr lang="en-US" altLang="en-US"/>
              <a:t>u</a:t>
            </a:r>
            <a:r>
              <a:rPr lang="en-US" altLang="en-US"/>
              <a:t>a</a:t>
            </a:r>
            <a:r>
              <a:rPr lang="en-US" altLang="en-US"/>
              <a:t>t</a:t>
            </a:r>
            <a:r>
              <a:rPr lang="en-US" altLang="en-US"/>
              <a:t>i</a:t>
            </a:r>
            <a:r>
              <a:rPr lang="en-US" altLang="en-US"/>
              <a:t>o</a:t>
            </a:r>
            <a:r>
              <a:rPr lang="en-US" altLang="en-US"/>
              <a:t>n</a:t>
            </a:r>
            <a:endParaRPr lang="zh-CN" altLang="en-US"/>
          </a:p>
        </p:txBody>
      </p:sp>
      <p:sp>
        <p:nvSpPr>
          <p:cNvPr id="1048644" name="Google Shape;160;g2940e43531f_0_40"/>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0" algn="l" rtl="0">
              <a:lnSpc>
                <a:spcPct val="115000"/>
              </a:lnSpc>
              <a:spcBef>
                <a:spcPts val="480"/>
              </a:spcBef>
              <a:spcAft>
                <a:spcPts val="0"/>
              </a:spcAft>
              <a:buSzPts val="2000"/>
              <a:buNone/>
            </a:pPr>
          </a:p>
        </p:txBody>
      </p:sp>
      <p:pic>
        <p:nvPicPr>
          <p:cNvPr id="2" name="Picture 1" descr="C:\Users\ASUS\Documents\GitHub\fetal_health_classifier_kaggle_project\roc.jpgroc"/>
          <p:cNvPicPr>
            <a:picLocks noChangeAspect="1"/>
          </p:cNvPicPr>
          <p:nvPr/>
        </p:nvPicPr>
        <p:blipFill>
          <a:blip r:embed="rId1"/>
          <a:srcRect l="16277" r="16277"/>
          <a:stretch>
            <a:fillRect/>
          </a:stretch>
        </p:blipFill>
        <p:spPr>
          <a:xfrm>
            <a:off x="2673350" y="610870"/>
            <a:ext cx="5792470" cy="4043680"/>
          </a:xfrm>
          <a:prstGeom prst="rect">
            <a:avLst/>
          </a:prstGeom>
        </p:spPr>
      </p:pic>
      <p:pic>
        <p:nvPicPr>
          <p:cNvPr id="4" name="Picture 3" descr="classificationreport"/>
          <p:cNvPicPr>
            <a:picLocks noChangeAspect="1"/>
          </p:cNvPicPr>
          <p:nvPr/>
        </p:nvPicPr>
        <p:blipFill>
          <a:blip r:embed="rId2"/>
          <a:stretch>
            <a:fillRect/>
          </a:stretch>
        </p:blipFill>
        <p:spPr>
          <a:xfrm>
            <a:off x="99695" y="961390"/>
            <a:ext cx="4426585" cy="3579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66"/>
        <p:cNvGrpSpPr/>
        <p:nvPr/>
      </p:nvGrpSpPr>
      <p:grpSpPr>
        <a:xfrm>
          <a:off x="0" y="0"/>
          <a:ext cx="0" cy="0"/>
          <a:chOff x="0" y="0"/>
          <a:chExt cx="0" cy="0"/>
        </a:xfrm>
      </p:grpSpPr>
      <p:sp>
        <p:nvSpPr>
          <p:cNvPr id="1048648" name="Google Shape;167;g2940e43531f_0_5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8" name="Google Shape;168;g2940e43531f_0_5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49" name="Google Shape;169;g2940e43531f_0_5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R</a:t>
            </a:r>
            <a:r>
              <a:rPr lang="en-US"/>
              <a:t>e</a:t>
            </a:r>
            <a:r>
              <a:rPr lang="en-US"/>
              <a:t>c</a:t>
            </a:r>
            <a:r>
              <a:rPr lang="en-US"/>
              <a:t>o</a:t>
            </a:r>
            <a:r>
              <a:rPr lang="en-US"/>
              <a:t>m</a:t>
            </a:r>
            <a:r>
              <a:rPr lang="en-US"/>
              <a:t>m</a:t>
            </a:r>
            <a:r>
              <a:rPr lang="en-US"/>
              <a:t>e</a:t>
            </a:r>
            <a:r>
              <a:rPr lang="en-US"/>
              <a:t>ndation </a:t>
            </a:r>
            <a:endParaRPr lang="zh-CN" altLang="en-US"/>
          </a:p>
        </p:txBody>
      </p:sp>
      <p:sp>
        <p:nvSpPr>
          <p:cNvPr id="1048650" name="Google Shape;170;g2940e43531f_0_50"/>
          <p:cNvSpPr txBox="1"/>
          <p:nvPr>
            <p:ph type="body" idx="1"/>
          </p:nvPr>
        </p:nvSpPr>
        <p:spPr>
          <a:xfrm>
            <a:off x="304800" y="957250"/>
            <a:ext cx="8597100" cy="3583500"/>
          </a:xfrm>
          <a:prstGeom prst="rect">
            <a:avLst/>
          </a:prstGeom>
          <a:noFill/>
          <a:ln>
            <a:noFill/>
          </a:ln>
        </p:spPr>
        <p:txBody>
          <a:bodyPr spcFirstLastPara="1" wrap="square" lIns="91425" tIns="45700" rIns="91425" bIns="45700" anchor="t" anchorCtr="0">
            <a:normAutofit fontScale="95000"/>
          </a:bodyPr>
          <a:p>
            <a:pPr marL="800100" lvl="0" indent="-342900" algn="l" rtl="0">
              <a:lnSpc>
                <a:spcPct val="115000"/>
              </a:lnSpc>
              <a:spcBef>
                <a:spcPts val="480"/>
              </a:spcBef>
              <a:spcAft>
                <a:spcPts val="0"/>
              </a:spcAft>
              <a:buSzPts val="2000"/>
              <a:buFont typeface="Arial" panose="020B0604020202020204"/>
              <a:buChar char="•"/>
            </a:pPr>
            <a:r>
              <a:rPr lang="en-US"/>
              <a:t>- Implement the developed fetal health classification model in routine prenatal care to augment healthcare professionals' ability to monitor fetal well-being.</a:t>
            </a:r>
            <a:endParaRPr lang="zh-CN" altLang="en-US"/>
          </a:p>
          <a:p>
            <a:pPr marL="800100" lvl="0" indent="-342900" algn="l" rtl="0">
              <a:lnSpc>
                <a:spcPct val="115000"/>
              </a:lnSpc>
              <a:spcBef>
                <a:spcPts val="480"/>
              </a:spcBef>
              <a:spcAft>
                <a:spcPts val="0"/>
              </a:spcAft>
              <a:buSzPts val="2000"/>
              <a:buFont typeface="Arial" panose="020B0604020202020204"/>
              <a:buChar char="•"/>
            </a:pPr>
            <a:r>
              <a:rPr lang="en-US"/>
              <a:t>- Integrate the model into telemedicine applications to facilitate remote monitoring of fetal health, particularly in situations where physical presence at a healthcare facility is challenging.</a:t>
            </a:r>
            <a:endParaRPr lang="zh-CN" altLang="en-US"/>
          </a:p>
          <a:p>
            <a:pPr marL="800100" lvl="0" indent="-342900" algn="l" rtl="0">
              <a:lnSpc>
                <a:spcPct val="115000"/>
              </a:lnSpc>
              <a:spcBef>
                <a:spcPts val="480"/>
              </a:spcBef>
              <a:spcAft>
                <a:spcPts val="0"/>
              </a:spcAft>
              <a:buSzPts val="2000"/>
              <a:buFont typeface="Arial" panose="020B0604020202020204"/>
              <a:buChar char="•"/>
            </a:pPr>
            <a:r>
              <a:rPr lang="en-US"/>
              <a:t>- Consider conducting further research and clinical studies utilizing the model's predictions to analyze trends and outcomes related to fetal health, thereby contributing to advancements in the field of obstetrics.</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88" name="Title 1048687"/>
          <p:cNvSpPr>
            <a:spLocks noGrp="1"/>
          </p:cNvSpPr>
          <p:nvPr>
            <p:ph type="title"/>
          </p:nvPr>
        </p:nvSpPr>
        <p:spPr/>
        <p:txBody>
          <a:bodyPr/>
          <a:p>
            <a:r>
              <a:rPr lang="en-US"/>
              <a:t>C</a:t>
            </a:r>
            <a:r>
              <a:rPr lang="en-US"/>
              <a:t>o</a:t>
            </a:r>
            <a:r>
              <a:rPr lang="en-US"/>
              <a:t>n</a:t>
            </a:r>
            <a:r>
              <a:rPr lang="en-US"/>
              <a:t>c</a:t>
            </a:r>
            <a:r>
              <a:rPr lang="en-US"/>
              <a:t>l</a:t>
            </a:r>
            <a:r>
              <a:rPr lang="en-US"/>
              <a:t>usion </a:t>
            </a:r>
            <a:endParaRPr lang="en-GB"/>
          </a:p>
        </p:txBody>
      </p:sp>
      <p:sp>
        <p:nvSpPr>
          <p:cNvPr id="1048689" name="Text Placeholder 1048688"/>
          <p:cNvSpPr>
            <a:spLocks noGrp="1"/>
          </p:cNvSpPr>
          <p:nvPr>
            <p:ph type="body" idx="1"/>
          </p:nvPr>
        </p:nvSpPr>
        <p:spPr/>
        <p:txBody>
          <a:bodyPr/>
          <a:p>
            <a:r>
              <a:rPr lang="en-US"/>
              <a:t>In conclusion, the project successfully developed a robust machine learning model for fetal health classification, offering valuable insights for maternal care. The model's potential applications include routine prenatal care, high-risk pregnancy assessments, and remote monitoring, contributing to improved healthcare outcomes. This project aligns with the global effort to reduce child and maternal mortality, emphasizing the significance of accurate fetal health assessment.</a:t>
            </a:r>
            <a:endParaRPr lang="en-GB"/>
          </a:p>
        </p:txBody>
      </p:sp>
      <p:sp>
        <p:nvSpPr>
          <p:cNvPr id="1048690" name="Slide Number Placeholder 1048689"/>
          <p:cNvSpPr>
            <a:spLocks noGrp="1"/>
          </p:cNvSpPr>
          <p:nvPr>
            <p:ph type="sldNum" idx="12"/>
          </p:nvPr>
        </p:nvSpPr>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1pPr>
            <a:lvl2pPr marL="0" marR="0" lvl="1"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2pPr>
            <a:lvl3pPr marL="0" marR="0" lvl="2"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3pPr>
            <a:lvl4pPr marL="0" marR="0" lvl="3"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4pPr>
            <a:lvl5pPr marL="0" marR="0" lvl="4"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5pPr>
            <a:lvl6pPr marL="0" marR="0" lvl="5"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6pPr>
            <a:lvl7pPr marL="0" marR="0" lvl="6"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7pPr>
            <a:lvl8pPr marL="0" marR="0" lvl="7"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8pPr>
            <a:lvl9pPr marL="0" marR="0" lvl="8" indent="0" algn="r" rtl="0">
              <a:lnSpc>
                <a:spcPct val="100000"/>
              </a:lnSpc>
              <a:spcBef>
                <a:spcPts val="0"/>
              </a:spcBef>
              <a:spcAft>
                <a:spcPts val="0"/>
              </a:spcAft>
              <a:buClr>
                <a:srgbClr val="000000"/>
              </a:buClr>
              <a:buSzPts val="800"/>
              <a:buFont typeface="Arial" panose="020B0604020202020204"/>
              <a:buNone/>
              <a:defRPr sz="800" b="0" i="0" u="none" strike="noStrike" cap="none">
                <a:solidFill>
                  <a:srgbClr val="8B8B8B"/>
                </a:solidFill>
                <a:latin typeface="Inter" panose="02000503000000020004"/>
                <a:ea typeface="Inter" panose="02000503000000020004"/>
                <a:cs typeface="Inter" panose="02000503000000020004"/>
                <a:sym typeface="Inter" panose="020005030000000200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Shape 176"/>
        <p:cNvGrpSpPr/>
        <p:nvPr/>
      </p:nvGrpSpPr>
      <p:grpSpPr>
        <a:xfrm>
          <a:off x="0" y="0"/>
          <a:ext cx="0" cy="0"/>
          <a:chOff x="0" y="0"/>
          <a:chExt cx="0" cy="0"/>
        </a:xfrm>
      </p:grpSpPr>
      <p:sp>
        <p:nvSpPr>
          <p:cNvPr id="1048654" name="Google Shape;177;g250d8a9ac4b_0_8"/>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9" name="Google Shape;178;g250d8a9ac4b_0_8"/>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55" name="Google Shape;179;g250d8a9ac4b_0_8"/>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Links</a:t>
            </a:r>
            <a:endParaRPr lang="en-US"/>
          </a:p>
        </p:txBody>
      </p:sp>
      <p:sp>
        <p:nvSpPr>
          <p:cNvPr id="1048656" name="Google Shape;180;g250d8a9ac4b_0_8"/>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355600" algn="l" rtl="0">
              <a:lnSpc>
                <a:spcPct val="115000"/>
              </a:lnSpc>
              <a:spcBef>
                <a:spcPts val="480"/>
              </a:spcBef>
              <a:spcAft>
                <a:spcPts val="0"/>
              </a:spcAft>
              <a:buSzPts val="2000"/>
              <a:buChar char="●"/>
            </a:pPr>
            <a:r>
              <a:rPr lang="en-US"/>
              <a:t>Github link to the full files: </a:t>
            </a:r>
            <a:r>
              <a:rPr lang="en-US" u="sng">
                <a:solidFill>
                  <a:schemeClr val="hlink"/>
                </a:solidFill>
              </a:rPr>
              <a:t> </a:t>
            </a:r>
            <a:r>
              <a:rPr lang="en-US" u="sng">
                <a:solidFill>
                  <a:schemeClr val="hlink"/>
                </a:solidFill>
              </a:rPr>
              <a:t>https://github.com/victormayowa/fetal_health_classifier_kaggle_project</a:t>
            </a:r>
            <a:endParaRPr lang="zh-CN" altLang="en-US"/>
          </a:p>
          <a:p>
            <a:pPr marL="457200" lvl="0" indent="-355600" algn="l" rtl="0">
              <a:lnSpc>
                <a:spcPct val="115000"/>
              </a:lnSpc>
              <a:spcBef>
                <a:spcPts val="0"/>
              </a:spcBef>
              <a:spcAft>
                <a:spcPts val="0"/>
              </a:spcAft>
              <a:buSzPts val="2000"/>
              <a:buChar char="●"/>
            </a:pPr>
          </a:p>
          <a:p>
            <a:pPr marL="457200" lvl="0" indent="-355600" algn="l" rtl="0">
              <a:lnSpc>
                <a:spcPct val="115000"/>
              </a:lnSpc>
              <a:spcBef>
                <a:spcPts val="0"/>
              </a:spcBef>
              <a:spcAft>
                <a:spcPts val="0"/>
              </a:spcAft>
              <a:buSzPts val="2000"/>
              <a:buChar char="●"/>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Shape 184"/>
        <p:cNvGrpSpPr/>
        <p:nvPr/>
      </p:nvGrpSpPr>
      <p:grpSpPr>
        <a:xfrm>
          <a:off x="0" y="0"/>
          <a:ext cx="0" cy="0"/>
          <a:chOff x="0" y="0"/>
          <a:chExt cx="0" cy="0"/>
        </a:xfrm>
      </p:grpSpPr>
      <p:sp>
        <p:nvSpPr>
          <p:cNvPr id="1048662" name="Google Shape;185;p7"/>
          <p:cNvSpPr/>
          <p:nvPr/>
        </p:nvSpPr>
        <p:spPr>
          <a:xfrm>
            <a:off x="-190500" y="0"/>
            <a:ext cx="9410700" cy="5143500"/>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048663" name="Google Shape;186;p7"/>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sp>
        <p:nvSpPr>
          <p:cNvPr id="1048664" name="Google Shape;187;p7"/>
          <p:cNvSpPr/>
          <p:nvPr/>
        </p:nvSpPr>
        <p:spPr>
          <a:xfrm>
            <a:off x="8610600" y="4705350"/>
            <a:ext cx="381000" cy="363993"/>
          </a:xfrm>
          <a:prstGeom prst="rect">
            <a:avLst/>
          </a:prstGeom>
          <a:solidFill>
            <a:schemeClr val="lt1"/>
          </a:solidFill>
          <a:ln>
            <a:noFill/>
          </a:ln>
        </p:spPr>
        <p:txBody>
          <a:bodyPr spcFirstLastPara="1" wrap="square" lIns="91425" tIns="45700" rIns="91425" bIns="45700" anchor="ctr" anchorCtr="0">
            <a:noAutofit/>
          </a:bodyPr>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097163" name="Google Shape;188;p7"/>
          <p:cNvPicPr preferRelativeResize="0"/>
          <p:nvPr/>
        </p:nvPicPr>
        <p:blipFill rotWithShape="1">
          <a:blip r:embed="rId1"/>
          <a:srcRect/>
          <a:stretch>
            <a:fillRect/>
          </a:stretch>
        </p:blipFill>
        <p:spPr>
          <a:xfrm rot="8093834">
            <a:off x="-1351692" y="-341884"/>
            <a:ext cx="4189629" cy="2440459"/>
          </a:xfrm>
          <a:prstGeom prst="rect">
            <a:avLst/>
          </a:prstGeom>
          <a:noFill/>
          <a:ln>
            <a:noFill/>
          </a:ln>
        </p:spPr>
      </p:pic>
      <p:pic>
        <p:nvPicPr>
          <p:cNvPr id="2097164" name="Google Shape;189;p7"/>
          <p:cNvPicPr preferRelativeResize="0"/>
          <p:nvPr/>
        </p:nvPicPr>
        <p:blipFill rotWithShape="1">
          <a:blip r:embed="rId2"/>
          <a:srcRect/>
          <a:stretch>
            <a:fillRect/>
          </a:stretch>
        </p:blipFill>
        <p:spPr>
          <a:xfrm rot="-2700754">
            <a:off x="5926798" y="2601165"/>
            <a:ext cx="5190308" cy="2964963"/>
          </a:xfrm>
          <a:prstGeom prst="rect">
            <a:avLst/>
          </a:prstGeom>
          <a:noFill/>
          <a:ln>
            <a:noFill/>
          </a:ln>
        </p:spPr>
      </p:pic>
      <p:pic>
        <p:nvPicPr>
          <p:cNvPr id="2097165" name="Google Shape;190;p7"/>
          <p:cNvPicPr preferRelativeResize="0"/>
          <p:nvPr/>
        </p:nvPicPr>
        <p:blipFill rotWithShape="1">
          <a:blip r:embed="rId3"/>
          <a:srcRect/>
          <a:stretch>
            <a:fillRect/>
          </a:stretch>
        </p:blipFill>
        <p:spPr>
          <a:xfrm>
            <a:off x="2590800" y="1972275"/>
            <a:ext cx="2486025"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73"/>
        <p:cNvGrpSpPr/>
        <p:nvPr/>
      </p:nvGrpSpPr>
      <p:grpSpPr>
        <a:xfrm>
          <a:off x="0" y="0"/>
          <a:ext cx="0" cy="0"/>
          <a:chOff x="0" y="0"/>
          <a:chExt cx="0" cy="0"/>
        </a:xfrm>
      </p:grpSpPr>
      <p:sp>
        <p:nvSpPr>
          <p:cNvPr id="1048607" name="Google Shape;74;p2"/>
          <p:cNvSpPr txBox="1"/>
          <p:nvPr>
            <p:ph type="subTitle" idx="1"/>
          </p:nvPr>
        </p:nvSpPr>
        <p:spPr>
          <a:xfrm>
            <a:off x="142567" y="4447499"/>
            <a:ext cx="5893500" cy="696000"/>
          </a:xfrm>
          <a:prstGeom prst="rect">
            <a:avLst/>
          </a:prstGeom>
          <a:noFill/>
          <a:ln>
            <a:noFill/>
          </a:ln>
        </p:spPr>
        <p:txBody>
          <a:bodyPr spcFirstLastPara="1" wrap="square" lIns="91425" tIns="45700" rIns="91425" bIns="45700" anchor="t" anchorCtr="0">
            <a:normAutofit/>
          </a:bodyPr>
          <a:p>
            <a:pPr marL="0" lvl="0" indent="0" algn="l" rtl="0">
              <a:lnSpc>
                <a:spcPct val="115000"/>
              </a:lnSpc>
              <a:spcBef>
                <a:spcPts val="0"/>
              </a:spcBef>
              <a:spcAft>
                <a:spcPts val="0"/>
              </a:spcAft>
              <a:buSzPts val="3000"/>
              <a:buNone/>
            </a:pPr>
            <a:r>
              <a:rPr lang="en-US" altLang="en-GB" sz="2800" b="1"/>
              <a:t>V</a:t>
            </a:r>
            <a:r>
              <a:rPr lang="en-US" altLang="en-GB" sz="2800" b="1"/>
              <a:t>i</a:t>
            </a:r>
            <a:r>
              <a:rPr lang="en-US" altLang="en-GB" sz="2800" b="1"/>
              <a:t>c</a:t>
            </a:r>
            <a:r>
              <a:rPr lang="en-US" altLang="en-GB" sz="2800" b="1"/>
              <a:t>t</a:t>
            </a:r>
            <a:r>
              <a:rPr lang="en-US" altLang="en-GB" sz="2800" b="1"/>
              <a:t>o</a:t>
            </a:r>
            <a:r>
              <a:rPr lang="en-US" altLang="en-GB" sz="2800" b="1"/>
              <a:t>r</a:t>
            </a:r>
            <a:r>
              <a:rPr lang="en-US" altLang="en-GB" sz="2800" b="1"/>
              <a:t> </a:t>
            </a:r>
            <a:r>
              <a:rPr lang="en-US" altLang="en-GB" sz="2800" b="1"/>
              <a:t>M</a:t>
            </a:r>
            <a:r>
              <a:rPr lang="en-US" altLang="en-GB" sz="2800" b="1"/>
              <a:t>.</a:t>
            </a:r>
            <a:r>
              <a:rPr lang="en-US" altLang="en-GB" sz="2800" b="1"/>
              <a:t> </a:t>
            </a:r>
            <a:r>
              <a:rPr lang="en-US" altLang="en-GB" sz="2800" b="1"/>
              <a:t>A</a:t>
            </a:r>
            <a:r>
              <a:rPr lang="en-US" altLang="en-GB" sz="2800" b="1"/>
              <a:t>d</a:t>
            </a:r>
            <a:r>
              <a:rPr lang="en-US" altLang="en-GB" sz="2800" b="1"/>
              <a:t>e</a:t>
            </a:r>
            <a:r>
              <a:rPr lang="en-US" altLang="en-GB" sz="2800" b="1"/>
              <a:t>l</a:t>
            </a:r>
            <a:r>
              <a:rPr lang="en-US" altLang="en-GB" sz="2800" b="1"/>
              <a:t>e</a:t>
            </a:r>
            <a:r>
              <a:rPr lang="en-US" altLang="en-GB" sz="2800" b="1"/>
              <a:t>y</a:t>
            </a:r>
            <a:r>
              <a:rPr lang="en-US" altLang="en-GB" sz="2800" b="1"/>
              <a:t>e</a:t>
            </a:r>
            <a:endParaRPr lang="zh-CN" altLang="en-US" b="1"/>
          </a:p>
        </p:txBody>
      </p:sp>
      <p:sp>
        <p:nvSpPr>
          <p:cNvPr id="1048608" name="Google Shape;75;p2"/>
          <p:cNvSpPr txBox="1"/>
          <p:nvPr>
            <p:ph type="title"/>
          </p:nvPr>
        </p:nvSpPr>
        <p:spPr>
          <a:xfrm>
            <a:off x="1547929" y="1271567"/>
            <a:ext cx="7180500" cy="2174033"/>
          </a:xfrm>
          <a:prstGeom prst="rect">
            <a:avLst/>
          </a:prstGeom>
          <a:noFill/>
          <a:ln>
            <a:noFill/>
          </a:ln>
        </p:spPr>
        <p:txBody>
          <a:bodyPr spcFirstLastPara="1" wrap="square" lIns="91425" tIns="45700" rIns="91425" bIns="45700" anchor="t" anchorCtr="0">
            <a:noAutofit/>
          </a:bodyPr>
          <a:p>
            <a:pPr marL="0" lvl="0" indent="0" algn="ctr" rtl="0">
              <a:lnSpc>
                <a:spcPct val="100000"/>
              </a:lnSpc>
              <a:spcBef>
                <a:spcPts val="0"/>
              </a:spcBef>
              <a:spcAft>
                <a:spcPts val="0"/>
              </a:spcAft>
              <a:buSzPts val="1400"/>
              <a:buNone/>
            </a:pPr>
            <a:r>
              <a:rPr sz="3600" b="1">
                <a:latin typeface="Inter SemiBold" panose="02000503000000020004"/>
                <a:ea typeface="Inter SemiBold" panose="02000503000000020004"/>
                <a:cs typeface="Inter SemiBold" panose="02000503000000020004"/>
                <a:sym typeface="Inter SemiBold" panose="02000503000000020004"/>
              </a:rPr>
              <a:t>Advancing Maternal and Neonatal Care</a:t>
            </a:r>
            <a:r>
              <a:rPr lang="en-US" sz="3000" b="0">
                <a:latin typeface="Inter SemiBold" panose="02000503000000020004"/>
                <a:ea typeface="Inter SemiBold" panose="02000503000000020004"/>
                <a:cs typeface="Inter SemiBold" panose="02000503000000020004"/>
                <a:sym typeface="Inter SemiBold" panose="02000503000000020004"/>
              </a:rPr>
              <a:t>:</a:t>
            </a:r>
            <a:br>
              <a:rPr lang="en-US" sz="3000" b="0">
                <a:latin typeface="Inter SemiBold" panose="02000503000000020004"/>
                <a:ea typeface="Inter SemiBold" panose="02000503000000020004"/>
                <a:cs typeface="Inter SemiBold" panose="02000503000000020004"/>
                <a:sym typeface="Inter SemiBold" panose="02000503000000020004"/>
              </a:rPr>
            </a:b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Cardiotocography-Based </a:t>
            </a:r>
            <a:r>
              <a:rPr lang="en-US" sz="3000" b="0">
                <a:latin typeface="Inter SemiBold" panose="02000503000000020004"/>
                <a:ea typeface="Inter SemiBold" panose="02000503000000020004"/>
                <a:cs typeface="Inter SemiBold" panose="02000503000000020004"/>
                <a:sym typeface="Inter SemiBold" panose="02000503000000020004"/>
              </a:rPr>
              <a:t>P</a:t>
            </a:r>
            <a:r>
              <a:rPr lang="en-US" sz="3000" b="0">
                <a:latin typeface="Inter SemiBold" panose="02000503000000020004"/>
                <a:ea typeface="Inter SemiBold" panose="02000503000000020004"/>
                <a:cs typeface="Inter SemiBold" panose="02000503000000020004"/>
                <a:sym typeface="Inter SemiBold" panose="02000503000000020004"/>
              </a:rPr>
              <a:t>r</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g</a:t>
            </a:r>
            <a:r>
              <a:rPr lang="en-US" sz="3000" b="0">
                <a:latin typeface="Inter SemiBold" panose="02000503000000020004"/>
                <a:ea typeface="Inter SemiBold" panose="02000503000000020004"/>
                <a:cs typeface="Inter SemiBold" panose="02000503000000020004"/>
                <a:sym typeface="Inter SemiBold" panose="02000503000000020004"/>
              </a:rPr>
              <a:t>n</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Model</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r</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e</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H</a:t>
            </a:r>
            <a:r>
              <a:rPr lang="en-US" sz="3000" b="0">
                <a:latin typeface="Inter SemiBold" panose="02000503000000020004"/>
                <a:ea typeface="Inter SemiBold" panose="02000503000000020004"/>
                <a:cs typeface="Inter SemiBold" panose="02000503000000020004"/>
                <a:sym typeface="Inter SemiBold" panose="02000503000000020004"/>
              </a:rPr>
              <a:t>e</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h</a:t>
            </a:r>
            <a:r>
              <a:rPr lang="en-US" sz="3000" b="0">
                <a:latin typeface="Inter SemiBold" panose="02000503000000020004"/>
                <a:ea typeface="Inter SemiBold" panose="02000503000000020004"/>
                <a:cs typeface="Inter SemiBold" panose="02000503000000020004"/>
                <a:sym typeface="Inter SemiBold" panose="02000503000000020004"/>
              </a:rPr>
              <a:t> </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l</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s</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f</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c</a:t>
            </a:r>
            <a:r>
              <a:rPr lang="en-US" sz="3000" b="0">
                <a:latin typeface="Inter SemiBold" panose="02000503000000020004"/>
                <a:ea typeface="Inter SemiBold" panose="02000503000000020004"/>
                <a:cs typeface="Inter SemiBold" panose="02000503000000020004"/>
                <a:sym typeface="Inter SemiBold" panose="02000503000000020004"/>
              </a:rPr>
              <a:t>a</a:t>
            </a:r>
            <a:r>
              <a:rPr lang="en-US" sz="3000" b="0">
                <a:latin typeface="Inter SemiBold" panose="02000503000000020004"/>
                <a:ea typeface="Inter SemiBold" panose="02000503000000020004"/>
                <a:cs typeface="Inter SemiBold" panose="02000503000000020004"/>
                <a:sym typeface="Inter SemiBold" panose="02000503000000020004"/>
              </a:rPr>
              <a:t>t</a:t>
            </a:r>
            <a:r>
              <a:rPr lang="en-US" sz="3000" b="0">
                <a:latin typeface="Inter SemiBold" panose="02000503000000020004"/>
                <a:ea typeface="Inter SemiBold" panose="02000503000000020004"/>
                <a:cs typeface="Inter SemiBold" panose="02000503000000020004"/>
                <a:sym typeface="Inter SemiBold" panose="02000503000000020004"/>
              </a:rPr>
              <a:t>i</a:t>
            </a:r>
            <a:r>
              <a:rPr lang="en-US" sz="3000" b="0">
                <a:latin typeface="Inter SemiBold" panose="02000503000000020004"/>
                <a:ea typeface="Inter SemiBold" panose="02000503000000020004"/>
                <a:cs typeface="Inter SemiBold" panose="02000503000000020004"/>
                <a:sym typeface="Inter SemiBold" panose="02000503000000020004"/>
              </a:rPr>
              <a:t>o</a:t>
            </a:r>
            <a:r>
              <a:rPr lang="en-US" sz="3000" b="0">
                <a:latin typeface="Inter SemiBold" panose="02000503000000020004"/>
                <a:ea typeface="Inter SemiBold" panose="02000503000000020004"/>
                <a:cs typeface="Inter SemiBold" panose="02000503000000020004"/>
                <a:sym typeface="Inter SemiBold" panose="02000503000000020004"/>
              </a:rPr>
              <a:t>n</a:t>
            </a:r>
            <a:endParaRPr sz="3000" b="0">
              <a:latin typeface="Inter SemiBold" panose="02000503000000020004"/>
              <a:ea typeface="Inter SemiBold" panose="02000503000000020004"/>
              <a:cs typeface="Inter SemiBold" panose="02000503000000020004"/>
              <a:sym typeface="Inter SemiBold" panose="0200050300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Shape 80"/>
        <p:cNvGrpSpPr/>
        <p:nvPr/>
      </p:nvGrpSpPr>
      <p:grpSpPr>
        <a:xfrm>
          <a:off x="0" y="0"/>
          <a:ext cx="0" cy="0"/>
          <a:chOff x="0" y="0"/>
          <a:chExt cx="0" cy="0"/>
        </a:xfrm>
      </p:grpSpPr>
      <p:sp>
        <p:nvSpPr>
          <p:cNvPr id="1048593" name="Google Shape;81;p3"/>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1" name="Google Shape;82;p3"/>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1048594" name="Google Shape;83;p3"/>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Background</a:t>
            </a:r>
            <a:endParaRPr lang="en-US"/>
          </a:p>
        </p:txBody>
      </p:sp>
      <p:sp>
        <p:nvSpPr>
          <p:cNvPr id="1048595" name="Google Shape;84;p3"/>
          <p:cNvSpPr txBox="1"/>
          <p:nvPr>
            <p:ph type="body" idx="1"/>
          </p:nvPr>
        </p:nvSpPr>
        <p:spPr>
          <a:xfrm>
            <a:off x="304800" y="957250"/>
            <a:ext cx="7981800" cy="3347761"/>
          </a:xfrm>
          <a:prstGeom prst="rect">
            <a:avLst/>
          </a:prstGeom>
          <a:noFill/>
          <a:ln>
            <a:noFill/>
          </a:ln>
        </p:spPr>
        <p:txBody>
          <a:bodyPr spcFirstLastPara="1" wrap="square" lIns="91425" tIns="45700" rIns="91425" bIns="45700" anchor="t" anchorCtr="0">
            <a:noAutofit/>
          </a:bodyPr>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Medical Doctor and Data Enthusiast: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m</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 Medical Doctor with a strong passion for data science and its applications in healthcare.</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Data-Driven Problem Solver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possess</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strong technical skills in data analytics and machine learning, and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aspire to bridge the worlds of medicine and data to revolutionize healthcare solutions.</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a:p>
            <a:pPr marL="457200" lvl="0" indent="-355600" algn="l" rtl="0">
              <a:spcBef>
                <a:spcPts val="480"/>
              </a:spcBef>
              <a:spcAft>
                <a:spcPts val="0"/>
              </a:spcAft>
              <a:buSzPts val="2000"/>
              <a:buChar char="●"/>
            </a:pP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u</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b</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b="1">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u</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b</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s</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n</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p</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i</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m</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r</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y</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 </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e</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l</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t</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h</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d</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v</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o</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c</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y</a:t>
            </a:r>
            <a:r>
              <a:rPr lang="en-US" sz="1600">
                <a:solidFill>
                  <a:srgbClr val="3C4043"/>
                </a:solidFill>
                <a:highlight>
                  <a:srgbClr val="FFFFFF"/>
                </a:highlight>
                <a:latin typeface="Inter" panose="02000503000000020004"/>
                <a:ea typeface="Inter" panose="02000503000000020004"/>
                <a:cs typeface="Inter" panose="02000503000000020004"/>
                <a:sym typeface="Inter" panose="02000503000000020004"/>
              </a:rPr>
              <a:t>.</a:t>
            </a:r>
            <a:endParaRPr sz="1600">
              <a:solidFill>
                <a:srgbClr val="3C4043"/>
              </a:solidFill>
              <a:highlight>
                <a:srgbClr val="FFFFFF"/>
              </a:highlight>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Shape 89"/>
        <p:cNvGrpSpPr/>
        <p:nvPr/>
      </p:nvGrpSpPr>
      <p:grpSpPr>
        <a:xfrm>
          <a:off x="0" y="0"/>
          <a:ext cx="0" cy="0"/>
          <a:chOff x="0" y="0"/>
          <a:chExt cx="0" cy="0"/>
        </a:xfrm>
      </p:grpSpPr>
      <p:sp>
        <p:nvSpPr>
          <p:cNvPr id="1048581" name="Google Shape;90;g2940e43531f_0_3"/>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29" name="Google Shape;91;g2940e43531f_0_3"/>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582" name="Google Shape;92;g2940e43531f_0_3"/>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I</a:t>
            </a:r>
            <a:r>
              <a:rPr lang="en-US"/>
              <a:t>n</a:t>
            </a:r>
            <a:r>
              <a:rPr lang="en-US"/>
              <a:t>t</a:t>
            </a:r>
            <a:r>
              <a:rPr lang="en-US"/>
              <a:t>r</a:t>
            </a:r>
            <a:r>
              <a:rPr lang="en-US"/>
              <a:t>o</a:t>
            </a:r>
            <a:r>
              <a:rPr lang="en-US"/>
              <a:t>d</a:t>
            </a:r>
            <a:r>
              <a:rPr lang="en-US"/>
              <a:t>u</a:t>
            </a:r>
            <a:r>
              <a:rPr lang="en-US"/>
              <a:t>ction </a:t>
            </a:r>
            <a:endParaRPr lang="zh-CN" altLang="en-US"/>
          </a:p>
        </p:txBody>
      </p:sp>
      <p:sp>
        <p:nvSpPr>
          <p:cNvPr id="1048583" name="Google Shape;93;g2940e43531f_0_3"/>
          <p:cNvSpPr txBox="1"/>
          <p:nvPr>
            <p:ph type="body" idx="1"/>
          </p:nvPr>
        </p:nvSpPr>
        <p:spPr>
          <a:xfrm>
            <a:off x="304800" y="957250"/>
            <a:ext cx="8744432" cy="3805181"/>
          </a:xfrm>
          <a:prstGeom prst="rect">
            <a:avLst/>
          </a:prstGeom>
          <a:noFill/>
          <a:ln>
            <a:noFill/>
          </a:ln>
        </p:spPr>
        <p:txBody>
          <a:bodyPr spcFirstLastPara="1" wrap="square" lIns="91425" tIns="45700" rIns="91425" bIns="45700" anchor="t" anchorCtr="0">
            <a:normAutofit/>
          </a:bodyPr>
          <a:p>
            <a:pPr marL="457200" lvl="0" indent="-355600" algn="l" rtl="0">
              <a:lnSpc>
                <a:spcPct val="115000"/>
              </a:lnSpc>
              <a:spcBef>
                <a:spcPts val="480"/>
              </a:spcBef>
              <a:spcAft>
                <a:spcPts val="0"/>
              </a:spcAft>
              <a:buSzPts val="2000"/>
              <a:buChar char="●"/>
            </a:pPr>
            <a:r>
              <a:rPr lang="en-US"/>
              <a:t>Child and maternal mortality rates remain critical indicators of a nation's healthcare progress. Addressing these challenges is a cornerstone of the United Nations' Sustainable Development Goals.</a:t>
            </a:r>
            <a:endParaRPr lang="zh-CN" altLang="en-US"/>
          </a:p>
          <a:p>
            <a:pPr marL="457200" lvl="0" indent="-355600" algn="l" rtl="0">
              <a:lnSpc>
                <a:spcPct val="115000"/>
              </a:lnSpc>
              <a:spcBef>
                <a:spcPts val="480"/>
              </a:spcBef>
              <a:spcAft>
                <a:spcPts val="0"/>
              </a:spcAft>
              <a:buSzPts val="2000"/>
              <a:buChar char="●"/>
            </a:pPr>
            <a:r>
              <a:rPr lang="zh-CN" altLang="en-US"/>
              <a:t>A significant portion of maternal deaths, around 94%, occurs in low-resource settings and tragically, most of these losses could have been prevented.</a:t>
            </a:r>
            <a:endParaRPr lang="zh-CN" altLang="en-US"/>
          </a:p>
          <a:p>
            <a:pPr marL="457200" lvl="0" indent="-355600" algn="l" rtl="0">
              <a:lnSpc>
                <a:spcPct val="115000"/>
              </a:lnSpc>
              <a:spcBef>
                <a:spcPts val="480"/>
              </a:spcBef>
              <a:spcAft>
                <a:spcPts val="0"/>
              </a:spcAft>
              <a:buSzPts val="2000"/>
              <a:buChar char="●"/>
            </a:pPr>
            <a:r>
              <a:rPr lang="en-US"/>
              <a:t> </a:t>
            </a:r>
            <a:r>
              <a:rPr lang="en-US"/>
              <a:t>Cardiotocography (CTG) is a non-invasive method of monitoring fetal health during pregnancy</a:t>
            </a:r>
            <a:r>
              <a:rPr lang="en-US"/>
              <a:t>. A CTG functions by emitting ultrasound pulses and recording their echoes, providing vital information on fetal heart rate, movements, uterine contractions, and more.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Shape 98"/>
        <p:cNvGrpSpPr/>
        <p:nvPr/>
      </p:nvGrpSpPr>
      <p:grpSpPr>
        <a:xfrm>
          <a:off x="0" y="0"/>
          <a:ext cx="0" cy="0"/>
          <a:chOff x="0" y="0"/>
          <a:chExt cx="0" cy="0"/>
        </a:xfrm>
      </p:grpSpPr>
      <p:sp>
        <p:nvSpPr>
          <p:cNvPr id="1048587" name="Google Shape;99;g2940e43531f_0_32"/>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0" name="Google Shape;100;g2940e43531f_0_32"/>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588" name="Google Shape;101;g2940e43531f_0_32"/>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Definition</a:t>
            </a:r>
            <a:endParaRPr lang="en-US"/>
          </a:p>
        </p:txBody>
      </p:sp>
      <p:sp>
        <p:nvSpPr>
          <p:cNvPr id="1048589" name="Google Shape;102;g2940e43531f_0_32"/>
          <p:cNvSpPr txBox="1"/>
          <p:nvPr>
            <p:ph type="body" idx="1"/>
          </p:nvPr>
        </p:nvSpPr>
        <p:spPr>
          <a:xfrm>
            <a:off x="-23587" y="762602"/>
            <a:ext cx="8891883" cy="4250709"/>
          </a:xfrm>
          <a:prstGeom prst="rect">
            <a:avLst/>
          </a:prstGeom>
          <a:noFill/>
          <a:ln>
            <a:noFill/>
          </a:ln>
        </p:spPr>
        <p:txBody>
          <a:bodyPr spcFirstLastPara="1" wrap="square" lIns="91425" tIns="45700" rIns="91425" bIns="45700" anchor="t" anchorCtr="0">
            <a:normAutofit/>
          </a:bodyPr>
          <a:p>
            <a:pPr marL="457200" lvl="0" indent="-355600" algn="l" rtl="0">
              <a:spcBef>
                <a:spcPts val="480"/>
              </a:spcBef>
              <a:spcAft>
                <a:spcPts val="0"/>
              </a:spcAft>
              <a:buSzPts val="2000"/>
              <a:buChar char="●"/>
            </a:pPr>
            <a:r>
              <a:rPr lang="en-US"/>
              <a:t>The dataset under examination comprises 2126 records, each with features meticulously extracted from CTG examinations. Expert obstetricians have meticulously classified these records into three critical categories: "Normal", "Suspect", and "Pathological".</a:t>
            </a:r>
            <a:endParaRPr lang="zh-CN" altLang="en-US"/>
          </a:p>
          <a:p>
            <a:pPr marL="457200" lvl="0" indent="-355600" algn="l" rtl="0">
              <a:spcBef>
                <a:spcPts val="480"/>
              </a:spcBef>
              <a:spcAft>
                <a:spcPts val="0"/>
              </a:spcAft>
              <a:buSzPts val="2000"/>
              <a:buChar char="●"/>
            </a:pPr>
            <a:r>
              <a:rPr lang="en-US"/>
              <a:t>The overarching goal of this endeavor is to develop a robust model capable of accurately classifying fetal health based on the rich CTG data. Through this, we aim to contribute significantly towards reducing preventable child and maternal mortality, aligning with the UN's vision to limit under-5 mortality to 25 per 1,000 live births by 2030.</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Shape 107"/>
        <p:cNvGrpSpPr/>
        <p:nvPr/>
      </p:nvGrpSpPr>
      <p:grpSpPr>
        <a:xfrm>
          <a:off x="0" y="0"/>
          <a:ext cx="0" cy="0"/>
          <a:chOff x="0" y="0"/>
          <a:chExt cx="0" cy="0"/>
        </a:xfrm>
      </p:grpSpPr>
      <p:sp>
        <p:nvSpPr>
          <p:cNvPr id="1048599" name="Google Shape;108;p4"/>
          <p:cNvSpPr txBox="1"/>
          <p:nvPr>
            <p:ph type="sldNum" idx="12"/>
          </p:nvPr>
        </p:nvSpPr>
        <p:spPr>
          <a:xfrm>
            <a:off x="6934200" y="4794706"/>
            <a:ext cx="2057400" cy="274637"/>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Clr>
                <a:srgbClr val="000000"/>
              </a:buClr>
              <a:buSzPts val="800"/>
              <a:buFont typeface="Arial" panose="020B0604020202020204"/>
              <a:buNone/>
            </a:pPr>
            <a:fld id="{00000000-1234-1234-1234-123412341234}" type="slidenum">
              <a:rPr lang="en-US"/>
            </a:fld>
            <a:endParaRPr lang="en-US"/>
          </a:p>
        </p:txBody>
      </p:sp>
      <p:cxnSp>
        <p:nvCxnSpPr>
          <p:cNvPr id="3145732" name="Google Shape;109;p4"/>
          <p:cNvCxnSpPr/>
          <p:nvPr/>
        </p:nvCxnSpPr>
        <p:spPr>
          <a:xfrm>
            <a:off x="304800" y="590550"/>
            <a:ext cx="8597015" cy="0"/>
          </a:xfrm>
          <a:prstGeom prst="straightConnector1">
            <a:avLst/>
          </a:prstGeom>
          <a:noFill/>
          <a:ln w="25400" cap="flat" cmpd="sng">
            <a:solidFill>
              <a:srgbClr val="FAE041"/>
            </a:solidFill>
            <a:prstDash val="solid"/>
            <a:round/>
            <a:headEnd type="none" w="sm" len="sm"/>
            <a:tailEnd type="none" w="sm" len="sm"/>
          </a:ln>
        </p:spPr>
      </p:cxnSp>
      <p:sp>
        <p:nvSpPr>
          <p:cNvPr id="1048600" name="Google Shape;110;p4"/>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Project Definition</a:t>
            </a:r>
            <a:endParaRPr lang="en-US"/>
          </a:p>
        </p:txBody>
      </p:sp>
      <p:sp>
        <p:nvSpPr>
          <p:cNvPr id="1048601" name="Google Shape;111;p4"/>
          <p:cNvSpPr txBox="1"/>
          <p:nvPr>
            <p:ph type="body" idx="1"/>
          </p:nvPr>
        </p:nvSpPr>
        <p:spPr>
          <a:xfrm>
            <a:off x="304800" y="707452"/>
            <a:ext cx="8022848" cy="4007097"/>
          </a:xfrm>
          <a:prstGeom prst="rect">
            <a:avLst/>
          </a:prstGeom>
          <a:noFill/>
          <a:ln>
            <a:noFill/>
          </a:ln>
        </p:spPr>
        <p:txBody>
          <a:bodyPr spcFirstLastPara="1" wrap="square" lIns="91425" tIns="45700" rIns="91425" bIns="45700" anchor="t" anchorCtr="0">
            <a:normAutofit fontScale="95000"/>
          </a:bodyPr>
          <a:p>
            <a:pPr marL="914400" lvl="0" indent="-355600" algn="l" rtl="0">
              <a:lnSpc>
                <a:spcPct val="115000"/>
              </a:lnSpc>
              <a:spcBef>
                <a:spcPts val="0"/>
              </a:spcBef>
              <a:spcAft>
                <a:spcPts val="0"/>
              </a:spcAft>
              <a:buSzPts val="2000"/>
              <a:buChar char="●"/>
            </a:pPr>
            <a:r>
              <a:rPr lang="en-US" b="1"/>
              <a:t>Maternal and Fetal Health Knowledge:</a:t>
            </a:r>
            <a:endParaRPr b="1"/>
          </a:p>
          <a:p>
            <a:pPr marL="914400" lvl="0" indent="-355600" algn="l" rtl="0">
              <a:lnSpc>
                <a:spcPct val="115000"/>
              </a:lnSpc>
              <a:spcBef>
                <a:spcPts val="0"/>
              </a:spcBef>
              <a:spcAft>
                <a:spcPts val="0"/>
              </a:spcAft>
              <a:buSzPts val="2000"/>
              <a:buChar char="●"/>
            </a:pPr>
            <a:r>
              <a:rPr lang="en-US" b="1"/>
              <a:t>Feature Engineering</a:t>
            </a:r>
            <a:r>
              <a:rPr lang="en-US"/>
              <a:t>:</a:t>
            </a:r>
            <a:endParaRPr lang="en-US"/>
          </a:p>
          <a:p>
            <a:pPr marL="914400" lvl="0" indent="-355600" algn="l" rtl="0">
              <a:lnSpc>
                <a:spcPct val="115000"/>
              </a:lnSpc>
              <a:spcBef>
                <a:spcPts val="0"/>
              </a:spcBef>
              <a:spcAft>
                <a:spcPts val="0"/>
              </a:spcAft>
              <a:buSzPts val="2000"/>
              <a:buChar char="●"/>
            </a:pPr>
            <a:r>
              <a:rPr lang="en-US" b="1"/>
              <a:t>Classification Techniques:</a:t>
            </a:r>
            <a:r>
              <a:rPr lang="en-US"/>
              <a:t> Gain experience in applying various classification algorithms such as Random Forest, Gradient Boosting, and others for accurate fetal health classification.</a:t>
            </a:r>
            <a:endParaRPr lang="en-US"/>
          </a:p>
          <a:p>
            <a:pPr marL="914400" lvl="0" indent="-355600" algn="l" rtl="0">
              <a:lnSpc>
                <a:spcPct val="115000"/>
              </a:lnSpc>
              <a:spcBef>
                <a:spcPts val="0"/>
              </a:spcBef>
              <a:spcAft>
                <a:spcPts val="0"/>
              </a:spcAft>
              <a:buSzPts val="2000"/>
              <a:buChar char="●"/>
            </a:pPr>
            <a:r>
              <a:rPr lang="en-US" b="1"/>
              <a:t>Model Evaluation and Selection: </a:t>
            </a:r>
            <a:r>
              <a:rPr lang="en-US"/>
              <a:t>Learn how to evaluate classification models using appropriate metrics like accuracy, precision, recall, F1-score, and choose the most suitable model for the task.</a:t>
            </a:r>
            <a:endParaRPr lang="en-US"/>
          </a:p>
          <a:p>
            <a:pPr marL="914400" lvl="0" indent="-355600" algn="l" rtl="0">
              <a:lnSpc>
                <a:spcPct val="115000"/>
              </a:lnSpc>
              <a:spcBef>
                <a:spcPts val="0"/>
              </a:spcBef>
              <a:spcAft>
                <a:spcPts val="0"/>
              </a:spcAft>
              <a:buSzPts val="2000"/>
              <a:buChar char="●"/>
            </a:pPr>
            <a:r>
              <a:rPr lang="en-US" b="1"/>
              <a:t>Handling Class Imbalance:</a:t>
            </a:r>
            <a:endParaRPr b="0"/>
          </a:p>
          <a:p>
            <a:pPr marL="914400" lvl="0" indent="-355600" algn="l" rtl="0">
              <a:lnSpc>
                <a:spcPct val="115000"/>
              </a:lnSpc>
              <a:spcBef>
                <a:spcPts val="0"/>
              </a:spcBef>
              <a:spcAft>
                <a:spcPts val="0"/>
              </a:spcAft>
              <a:buSzPts val="2000"/>
              <a:buChar char="●"/>
            </a:pPr>
            <a:r>
              <a:rPr lang="en-US" b="1"/>
              <a:t>Dimensionality Reduction:</a:t>
            </a:r>
            <a:r>
              <a:rPr lang="en-US"/>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Shape 116"/>
        <p:cNvGrpSpPr/>
        <p:nvPr/>
      </p:nvGrpSpPr>
      <p:grpSpPr>
        <a:xfrm>
          <a:off x="0" y="0"/>
          <a:ext cx="0" cy="0"/>
          <a:chOff x="0" y="0"/>
          <a:chExt cx="0" cy="0"/>
        </a:xfrm>
      </p:grpSpPr>
      <p:sp>
        <p:nvSpPr>
          <p:cNvPr id="1048612" name="Google Shape;117;p5"/>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3" name="Google Shape;118;p5"/>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13" name="Google Shape;119;p5"/>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D</a:t>
            </a:r>
            <a:r>
              <a:rPr lang="en-US"/>
              <a:t>a</a:t>
            </a:r>
            <a:r>
              <a:rPr lang="en-US"/>
              <a:t>t</a:t>
            </a:r>
            <a:r>
              <a:rPr lang="en-US"/>
              <a:t>a</a:t>
            </a:r>
            <a:r>
              <a:rPr lang="en-US"/>
              <a:t> </a:t>
            </a:r>
            <a:r>
              <a:rPr lang="en-US"/>
              <a:t>L</a:t>
            </a:r>
            <a:r>
              <a:rPr lang="en-US"/>
              <a:t>o</a:t>
            </a:r>
            <a:r>
              <a:rPr lang="en-US"/>
              <a:t>a</a:t>
            </a:r>
            <a:r>
              <a:rPr lang="en-US"/>
              <a:t>d</a:t>
            </a:r>
            <a:r>
              <a:rPr lang="en-US"/>
              <a:t>i</a:t>
            </a:r>
            <a:r>
              <a:rPr lang="en-US"/>
              <a:t>n</a:t>
            </a:r>
            <a:r>
              <a:rPr lang="en-US"/>
              <a:t>g</a:t>
            </a:r>
            <a:r>
              <a:rPr lang="en-US"/>
              <a:t> </a:t>
            </a:r>
            <a:r>
              <a:rPr lang="en-US"/>
              <a:t>a</a:t>
            </a:r>
            <a:r>
              <a:rPr lang="en-US"/>
              <a:t>n</a:t>
            </a:r>
            <a:r>
              <a:rPr lang="en-US"/>
              <a:t>d</a:t>
            </a:r>
            <a:r>
              <a:rPr lang="en-US"/>
              <a:t> </a:t>
            </a:r>
            <a:r>
              <a:rPr lang="en-US"/>
              <a:t>P</a:t>
            </a:r>
            <a:r>
              <a:rPr lang="en-US"/>
              <a:t>r</a:t>
            </a:r>
            <a:r>
              <a:rPr lang="en-US"/>
              <a:t>e</a:t>
            </a:r>
            <a:r>
              <a:rPr lang="en-US"/>
              <a:t>p</a:t>
            </a:r>
            <a:r>
              <a:rPr lang="en-US"/>
              <a:t>r</a:t>
            </a:r>
            <a:r>
              <a:rPr lang="en-US"/>
              <a:t>o</a:t>
            </a:r>
            <a:r>
              <a:rPr lang="en-US"/>
              <a:t>cessing</a:t>
            </a:r>
            <a:endParaRPr lang="zh-CN" altLang="en-US"/>
          </a:p>
        </p:txBody>
      </p:sp>
      <p:sp>
        <p:nvSpPr>
          <p:cNvPr id="1048614" name="Google Shape;120;p5"/>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lvl="0" algn="l" rtl="0">
              <a:lnSpc>
                <a:spcPct val="115000"/>
              </a:lnSpc>
              <a:spcBef>
                <a:spcPts val="480"/>
              </a:spcBef>
              <a:spcAft>
                <a:spcPts val="0"/>
              </a:spcAft>
              <a:buFont typeface="Arial" panose="020B0604020202020204"/>
              <a:buChar char="•"/>
            </a:pPr>
            <a:r>
              <a:t>Load and explore the dataset.</a:t>
            </a:r>
            <a:endParaRPr lang="zh-CN" altLang="en-US"/>
          </a:p>
          <a:p>
            <a:pPr lvl="0" algn="l" rtl="0">
              <a:lnSpc>
                <a:spcPct val="115000"/>
              </a:lnSpc>
              <a:spcBef>
                <a:spcPts val="480"/>
              </a:spcBef>
              <a:spcAft>
                <a:spcPts val="0"/>
              </a:spcAft>
              <a:buFont typeface="Arial" panose="020B0604020202020204"/>
              <a:buChar char="•"/>
            </a:pPr>
            <a:r>
              <a:rPr lang="zh-CN" altLang="en-US"/>
              <a:t>Handle any missing or erroneous values.</a:t>
            </a:r>
            <a:endParaRPr lang="zh-CN" altLang="en-US"/>
          </a:p>
          <a:p>
            <a:pPr lvl="0" algn="l" rtl="0">
              <a:lnSpc>
                <a:spcPct val="115000"/>
              </a:lnSpc>
              <a:spcBef>
                <a:spcPts val="480"/>
              </a:spcBef>
              <a:spcAft>
                <a:spcPts val="0"/>
              </a:spcAft>
              <a:buFont typeface="Arial" panose="020B0604020202020204"/>
              <a:buChar char="•"/>
            </a:pPr>
            <a:r>
              <a:rPr lang="zh-CN" altLang="en-US"/>
              <a:t>Perform feature scaling or normalization if needed.</a:t>
            </a:r>
            <a:endParaRPr lang="zh-CN" altLang="en-US"/>
          </a:p>
          <a:p>
            <a:pPr lvl="0" algn="l" rtl="0">
              <a:lnSpc>
                <a:spcPct val="115000"/>
              </a:lnSpc>
              <a:spcBef>
                <a:spcPts val="480"/>
              </a:spcBef>
              <a:spcAft>
                <a:spcPts val="0"/>
              </a:spcAft>
              <a:buFont typeface="Arial" panose="020B0604020202020204"/>
              <a:buChar char="•"/>
            </a:pPr>
            <a:r>
              <a:rPr lang="zh-CN" altLang="en-US"/>
              <a:t>Encode categorical variables</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26"/>
        <p:cNvGrpSpPr/>
        <p:nvPr/>
      </p:nvGrpSpPr>
      <p:grpSpPr>
        <a:xfrm>
          <a:off x="0" y="0"/>
          <a:ext cx="0" cy="0"/>
          <a:chOff x="0" y="0"/>
          <a:chExt cx="0" cy="0"/>
        </a:xfrm>
      </p:grpSpPr>
      <p:sp>
        <p:nvSpPr>
          <p:cNvPr id="1048625" name="Google Shape;127;g2940e43531f_0_11"/>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4" name="Google Shape;128;g2940e43531f_0_11"/>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26" name="Google Shape;129;g2940e43531f_0_11"/>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M</a:t>
            </a:r>
            <a:r>
              <a:rPr lang="en-US"/>
              <a:t>o</a:t>
            </a:r>
            <a:r>
              <a:rPr lang="en-US"/>
              <a:t>d</a:t>
            </a:r>
            <a:r>
              <a:rPr lang="en-US"/>
              <a:t>e</a:t>
            </a:r>
            <a:r>
              <a:rPr lang="en-US"/>
              <a:t>l</a:t>
            </a:r>
            <a:r>
              <a:rPr lang="en-US"/>
              <a:t> </a:t>
            </a:r>
            <a:r>
              <a:rPr lang="en-US"/>
              <a:t>P</a:t>
            </a:r>
            <a:r>
              <a:rPr lang="en-US"/>
              <a:t>i</a:t>
            </a:r>
            <a:r>
              <a:rPr lang="en-US"/>
              <a:t>p</a:t>
            </a:r>
            <a:r>
              <a:rPr lang="en-US"/>
              <a:t>e</a:t>
            </a:r>
            <a:r>
              <a:rPr lang="en-US"/>
              <a:t>l</a:t>
            </a:r>
            <a:r>
              <a:rPr lang="en-US"/>
              <a:t>i</a:t>
            </a:r>
            <a:r>
              <a:rPr lang="en-US"/>
              <a:t>n</a:t>
            </a:r>
            <a:r>
              <a:rPr lang="en-US"/>
              <a:t>e</a:t>
            </a:r>
            <a:r>
              <a:rPr lang="en-US"/>
              <a:t> </a:t>
            </a:r>
            <a:r>
              <a:rPr lang="en-US"/>
              <a:t>f</a:t>
            </a:r>
            <a:r>
              <a:rPr lang="en-US"/>
              <a:t>l</a:t>
            </a:r>
            <a:r>
              <a:rPr lang="en-US"/>
              <a:t>o</a:t>
            </a:r>
            <a:r>
              <a:rPr lang="en-US"/>
              <a:t>w</a:t>
            </a:r>
            <a:endParaRPr lang="zh-CN" altLang="en-US"/>
          </a:p>
        </p:txBody>
      </p:sp>
      <p:pic>
        <p:nvPicPr>
          <p:cNvPr id="2097160" name="Picture 2097159"/>
          <p:cNvPicPr/>
          <p:nvPr/>
        </p:nvPicPr>
        <p:blipFill>
          <a:blip r:embed="rId1"/>
          <a:stretch>
            <a:fillRect/>
          </a:stretch>
        </p:blipFill>
        <p:spPr>
          <a:xfrm rot="23232">
            <a:off x="1371099" y="-679052"/>
            <a:ext cx="7113596" cy="7538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36"/>
        <p:cNvGrpSpPr/>
        <p:nvPr/>
      </p:nvGrpSpPr>
      <p:grpSpPr>
        <a:xfrm>
          <a:off x="0" y="0"/>
          <a:ext cx="0" cy="0"/>
          <a:chOff x="0" y="0"/>
          <a:chExt cx="0" cy="0"/>
        </a:xfrm>
      </p:grpSpPr>
      <p:sp>
        <p:nvSpPr>
          <p:cNvPr id="1048630" name="Google Shape;137;g250d8a9ac4b_0_0"/>
          <p:cNvSpPr txBox="1"/>
          <p:nvPr>
            <p:ph type="sldNum" idx="12"/>
          </p:nvPr>
        </p:nvSpPr>
        <p:spPr>
          <a:xfrm>
            <a:off x="6934200" y="4794706"/>
            <a:ext cx="2057400" cy="274500"/>
          </a:xfrm>
          <a:prstGeom prst="rect">
            <a:avLst/>
          </a:prstGeom>
          <a:noFill/>
          <a:ln>
            <a:noFill/>
          </a:ln>
        </p:spPr>
        <p:txBody>
          <a:bodyPr spcFirstLastPara="1" wrap="square" lIns="91425" tIns="45700" rIns="91425" bIns="45700" anchor="ctr" anchorCtr="0">
            <a:noAutofit/>
          </a:bodyPr>
          <a:p>
            <a:pPr marL="0" lvl="0" indent="0" algn="r" rtl="0">
              <a:lnSpc>
                <a:spcPct val="100000"/>
              </a:lnSpc>
              <a:spcBef>
                <a:spcPts val="0"/>
              </a:spcBef>
              <a:spcAft>
                <a:spcPts val="0"/>
              </a:spcAft>
              <a:buSzPts val="800"/>
              <a:buNone/>
            </a:pPr>
            <a:fld id="{00000000-1234-1234-1234-123412341234}" type="slidenum">
              <a:rPr lang="en-US"/>
            </a:fld>
            <a:endParaRPr lang="en-US"/>
          </a:p>
        </p:txBody>
      </p:sp>
      <p:cxnSp>
        <p:nvCxnSpPr>
          <p:cNvPr id="3145735" name="Google Shape;138;g250d8a9ac4b_0_0"/>
          <p:cNvCxnSpPr/>
          <p:nvPr/>
        </p:nvCxnSpPr>
        <p:spPr>
          <a:xfrm>
            <a:off x="304800" y="590550"/>
            <a:ext cx="8597100" cy="0"/>
          </a:xfrm>
          <a:prstGeom prst="straightConnector1">
            <a:avLst/>
          </a:prstGeom>
          <a:noFill/>
          <a:ln w="25400" cap="flat" cmpd="sng">
            <a:solidFill>
              <a:srgbClr val="FAE041"/>
            </a:solidFill>
            <a:prstDash val="solid"/>
            <a:round/>
            <a:headEnd type="none" w="sm" len="sm"/>
            <a:tailEnd type="none" w="sm" len="sm"/>
          </a:ln>
        </p:spPr>
      </p:cxnSp>
      <p:sp>
        <p:nvSpPr>
          <p:cNvPr id="1048631" name="Google Shape;139;g250d8a9ac4b_0_0"/>
          <p:cNvSpPr txBox="1"/>
          <p:nvPr>
            <p:ph type="title"/>
          </p:nvPr>
        </p:nvSpPr>
        <p:spPr>
          <a:xfrm>
            <a:off x="304800" y="41007"/>
            <a:ext cx="7429500" cy="529500"/>
          </a:xfrm>
          <a:prstGeom prst="rect">
            <a:avLst/>
          </a:prstGeom>
          <a:noFill/>
          <a:ln>
            <a:noFill/>
          </a:ln>
        </p:spPr>
        <p:txBody>
          <a:bodyPr spcFirstLastPara="1" wrap="square" lIns="91425" tIns="45700" rIns="91425" bIns="45700" anchor="ctr" anchorCtr="0">
            <a:noAutofit/>
          </a:bodyPr>
          <a:p>
            <a:pPr marL="0" lvl="0" indent="0" algn="l" rtl="0">
              <a:lnSpc>
                <a:spcPct val="100000"/>
              </a:lnSpc>
              <a:spcBef>
                <a:spcPts val="0"/>
              </a:spcBef>
              <a:spcAft>
                <a:spcPts val="0"/>
              </a:spcAft>
              <a:buSzPts val="1800"/>
              <a:buNone/>
            </a:pPr>
            <a:r>
              <a:rPr lang="en-US"/>
              <a:t>Model Development:</a:t>
            </a:r>
            <a:endParaRPr lang="zh-CN" altLang="en-US"/>
          </a:p>
        </p:txBody>
      </p:sp>
      <p:sp>
        <p:nvSpPr>
          <p:cNvPr id="1048632" name="Google Shape;140;g250d8a9ac4b_0_0"/>
          <p:cNvSpPr txBox="1"/>
          <p:nvPr>
            <p:ph type="body" idx="1"/>
          </p:nvPr>
        </p:nvSpPr>
        <p:spPr>
          <a:xfrm>
            <a:off x="304800" y="957250"/>
            <a:ext cx="7981800" cy="3583500"/>
          </a:xfrm>
          <a:prstGeom prst="rect">
            <a:avLst/>
          </a:prstGeom>
          <a:noFill/>
          <a:ln>
            <a:noFill/>
          </a:ln>
        </p:spPr>
        <p:txBody>
          <a:bodyPr spcFirstLastPara="1" wrap="square" lIns="91425" tIns="45700" rIns="91425" bIns="45700" anchor="t" anchorCtr="0">
            <a:normAutofit/>
          </a:bodyPr>
          <a:p>
            <a:pPr marL="457200" lvl="0" indent="0" algn="l" rtl="0">
              <a:lnSpc>
                <a:spcPct val="115000"/>
              </a:lnSpc>
              <a:spcBef>
                <a:spcPts val="480"/>
              </a:spcBef>
              <a:spcAft>
                <a:spcPts val="0"/>
              </a:spcAft>
              <a:buSzPts val="2000"/>
              <a:buNone/>
            </a:pPr>
            <a:endParaRPr lang="zh-CN" altLang="en-US"/>
          </a:p>
          <a:p>
            <a:pPr marL="457200" lvl="0" indent="0" algn="l" rtl="0">
              <a:lnSpc>
                <a:spcPct val="115000"/>
              </a:lnSpc>
              <a:spcBef>
                <a:spcPts val="480"/>
              </a:spcBef>
              <a:spcAft>
                <a:spcPts val="0"/>
              </a:spcAft>
              <a:buSzPts val="2000"/>
              <a:buNone/>
            </a:pPr>
            <a:r>
              <a:rPr lang="zh-CN" altLang="en-US"/>
              <a:t>Choice of Algorithms (e.g., Random Forest, Gradient Boosting)</a:t>
            </a:r>
            <a:endParaRPr lang="zh-CN" altLang="en-US"/>
          </a:p>
          <a:p>
            <a:pPr marL="457200" lvl="0" indent="0" algn="l" rtl="0">
              <a:lnSpc>
                <a:spcPct val="115000"/>
              </a:lnSpc>
              <a:spcBef>
                <a:spcPts val="480"/>
              </a:spcBef>
              <a:spcAft>
                <a:spcPts val="0"/>
              </a:spcAft>
              <a:buSzPts val="2000"/>
              <a:buNone/>
            </a:pPr>
            <a:r>
              <a:rPr lang="zh-CN" altLang="en-US"/>
              <a:t>Data Preprocessing (e.g., Feature Engineering, Handling Missing </a:t>
            </a:r>
            <a:r>
              <a:rPr lang="en-US" altLang="en-US"/>
              <a:t>a</a:t>
            </a:r>
            <a:r>
              <a:rPr lang="en-US" altLang="en-US"/>
              <a:t>n</a:t>
            </a:r>
            <a:r>
              <a:rPr lang="en-US" altLang="en-US"/>
              <a:t>d</a:t>
            </a:r>
            <a:r>
              <a:rPr lang="en-US" altLang="en-US"/>
              <a:t> </a:t>
            </a:r>
            <a:r>
              <a:rPr lang="en-US" altLang="en-US"/>
              <a:t>d</a:t>
            </a:r>
            <a:r>
              <a:rPr lang="en-US" altLang="en-US"/>
              <a:t>u</a:t>
            </a:r>
            <a:r>
              <a:rPr lang="en-US" altLang="en-US"/>
              <a:t>p</a:t>
            </a:r>
            <a:r>
              <a:rPr lang="en-US" altLang="en-US"/>
              <a:t>l</a:t>
            </a:r>
            <a:r>
              <a:rPr lang="en-US" altLang="en-US"/>
              <a:t>i</a:t>
            </a:r>
            <a:r>
              <a:rPr lang="en-US" altLang="en-US"/>
              <a:t>c</a:t>
            </a:r>
            <a:r>
              <a:rPr lang="en-US" altLang="en-US"/>
              <a:t>a</a:t>
            </a:r>
            <a:r>
              <a:rPr lang="en-US" altLang="en-US"/>
              <a:t>t</a:t>
            </a:r>
            <a:r>
              <a:rPr lang="en-US" altLang="en-US"/>
              <a:t>e</a:t>
            </a:r>
            <a:r>
              <a:rPr lang="en-US" altLang="en-US"/>
              <a:t> </a:t>
            </a:r>
            <a:r>
              <a:rPr lang="zh-CN" altLang="en-US"/>
              <a:t>Values)</a:t>
            </a:r>
            <a:endParaRPr lang="zh-CN" altLang="en-US"/>
          </a:p>
          <a:p>
            <a:pPr marL="457200" lvl="0" indent="0" algn="l" rtl="0">
              <a:lnSpc>
                <a:spcPct val="115000"/>
              </a:lnSpc>
              <a:spcBef>
                <a:spcPts val="480"/>
              </a:spcBef>
              <a:spcAft>
                <a:spcPts val="0"/>
              </a:spcAft>
              <a:buSzPts val="2000"/>
              <a:buNone/>
            </a:pPr>
            <a:r>
              <a:rPr lang="zh-CN" altLang="en-US"/>
              <a:t>Model Training and Validation</a:t>
            </a:r>
            <a:endParaRPr lang="zh-CN" altLang="en-US"/>
          </a:p>
          <a:p>
            <a:pPr marL="457200" lvl="0" indent="0" algn="l" rtl="0">
              <a:lnSpc>
                <a:spcPct val="115000"/>
              </a:lnSpc>
              <a:spcBef>
                <a:spcPts val="480"/>
              </a:spcBef>
              <a:spcAft>
                <a:spcPts val="0"/>
              </a:spcAft>
              <a:buSzPts val="2000"/>
              <a:buNone/>
            </a:pPr>
            <a:r>
              <a:rPr lang="zh-CN" altLang="en-US"/>
              <a:t>Feature Importance Analysis</a:t>
            </a:r>
            <a:endParaRPr lang="zh-CN" altLang="en-US"/>
          </a:p>
        </p:txBody>
      </p:sp>
    </p:spTree>
  </p:cSld>
  <p:clrMapOvr>
    <a:masterClrMapping/>
  </p:clrMapOvr>
</p:sld>
</file>

<file path=ppt/theme/theme1.xml><?xml version="1.0" encoding="utf-8"?>
<a:theme xmlns:a="http://schemas.openxmlformats.org/drawingml/2006/main" name="Kaggle">
  <a:themeElements>
    <a:clrScheme name="Custom 1">
      <a:dk1>
        <a:srgbClr val="262626"/>
      </a:dk1>
      <a:lt1>
        <a:srgbClr val="FFFFFF"/>
      </a:lt1>
      <a:dk2>
        <a:srgbClr val="595959"/>
      </a:dk2>
      <a:lt2>
        <a:srgbClr val="FFFFFF"/>
      </a:lt2>
      <a:accent1>
        <a:srgbClr val="20BEFF"/>
      </a:accent1>
      <a:accent2>
        <a:srgbClr val="FF9953"/>
      </a:accent2>
      <a:accent3>
        <a:srgbClr val="FF1379"/>
      </a:accent3>
      <a:accent4>
        <a:srgbClr val="FFE113"/>
      </a:accent4>
      <a:accent5>
        <a:srgbClr val="0580B2"/>
      </a:accent5>
      <a:accent6>
        <a:srgbClr val="05DE89"/>
      </a:accent6>
      <a:hlink>
        <a:srgbClr val="20BEFF"/>
      </a:hlink>
      <a:folHlink>
        <a:srgbClr val="0580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4786</Words>
  <Application>WPS Presentation</Application>
  <PresentationFormat/>
  <Paragraphs>103</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Roboto</vt:lpstr>
      <vt:lpstr>Inter</vt:lpstr>
      <vt:lpstr>Open Sans</vt:lpstr>
      <vt:lpstr>Calibri</vt:lpstr>
      <vt:lpstr>Verdana</vt:lpstr>
      <vt:lpstr>Inter SemiBold</vt:lpstr>
      <vt:lpstr>Microsoft YaHei</vt:lpstr>
      <vt:lpstr>Arial Unicode MS</vt:lpstr>
      <vt:lpstr>Segoe Print</vt:lpstr>
      <vt:lpstr>Kaggle</vt:lpstr>
      <vt:lpstr>KaggleX- Project</vt:lpstr>
      <vt:lpstr>Advancing Maternal and Neonatal Care: A Cardiotocography-Based Prognostic Model for Fetal Health Classification</vt:lpstr>
      <vt:lpstr>Background</vt:lpstr>
      <vt:lpstr>Introduction </vt:lpstr>
      <vt:lpstr>Project Definition</vt:lpstr>
      <vt:lpstr>Project Definition</vt:lpstr>
      <vt:lpstr>Data Loading and Preprocessing</vt:lpstr>
      <vt:lpstr>Model Pipeline flow</vt:lpstr>
      <vt:lpstr>Model Development:</vt:lpstr>
      <vt:lpstr>Purpose</vt:lpstr>
      <vt:lpstr>Model Evaluation</vt:lpstr>
      <vt:lpstr>Recommendation </vt:lpstr>
      <vt:lpstr>Conclusion </vt:lpstr>
      <vt:lpstr>Project Links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KaggleX- Project</dc:title>
  <dc:creator>2201116SG</dc:creator>
  <cp:lastModifiedBy>ASUS</cp:lastModifiedBy>
  <cp:revision>2</cp:revision>
  <dcterms:created xsi:type="dcterms:W3CDTF">2023-10-30T17:35:00Z</dcterms:created>
  <dcterms:modified xsi:type="dcterms:W3CDTF">2023-10-30T22:04:03Z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39fc6b54004b4e8e8321c3f974c5351f</vt:lpwstr>
  </property>
  <property fmtid="{D5CDD505-2E9C-101B-9397-08002B2CF9AE}" pid="3" name="KSOProductBuildVer">
    <vt:lpwstr>1033-12.2.0.13266</vt:lpwstr>
  </property>
</Properties>
</file>