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23C1527B-AF41-4052-8C4E-6B357B204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9376-F2F4-40FA-814B-24AD0DD1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07" y="62859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Below is the Tableau link</a:t>
            </a:r>
          </a:p>
          <a:p>
            <a:pPr marL="0" indent="0">
              <a:buNone/>
            </a:pPr>
            <a:r>
              <a:rPr lang="en-GB" dirty="0"/>
              <a:t>https://public.tableau.com/shared/95N9ZX368?:display_count=n&amp;:origin=viz_share_link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40470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E69A8DA8-2653-4FA7-BE5B-89DBDA69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6FE91A67-89DA-41DD-9E3D-7A364479D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6881F076-CCAC-4A3C-8E9C-E2F4AF86D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5">
            <a:extLst>
              <a:ext uri="{FF2B5EF4-FFF2-40B4-BE49-F238E27FC236}">
                <a16:creationId xmlns:a16="http://schemas.microsoft.com/office/drawing/2014/main" id="{22764729-FAB1-4F8A-95B0-1B8A2DE59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6">
            <a:extLst>
              <a:ext uri="{FF2B5EF4-FFF2-40B4-BE49-F238E27FC236}">
                <a16:creationId xmlns:a16="http://schemas.microsoft.com/office/drawing/2014/main" id="{05BF075F-2761-41C7-BA7F-21F12C182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7">
            <a:extLst>
              <a:ext uri="{FF2B5EF4-FFF2-40B4-BE49-F238E27FC236}">
                <a16:creationId xmlns:a16="http://schemas.microsoft.com/office/drawing/2014/main" id="{F403A553-4C36-43F2-9090-EC9E9D78C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8">
            <a:extLst>
              <a:ext uri="{FF2B5EF4-FFF2-40B4-BE49-F238E27FC236}">
                <a16:creationId xmlns:a16="http://schemas.microsoft.com/office/drawing/2014/main" id="{E5370FCB-2E14-4249-A121-C4A8AE497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9">
            <a:extLst>
              <a:ext uri="{FF2B5EF4-FFF2-40B4-BE49-F238E27FC236}">
                <a16:creationId xmlns:a16="http://schemas.microsoft.com/office/drawing/2014/main" id="{C6643F00-47C4-421F-8497-3118B3FD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mbogu</dc:creator>
  <cp:lastModifiedBy>Victor Mbogu</cp:lastModifiedBy>
  <cp:revision>1</cp:revision>
  <dcterms:created xsi:type="dcterms:W3CDTF">2021-11-24T20:20:57Z</dcterms:created>
  <dcterms:modified xsi:type="dcterms:W3CDTF">2021-11-24T20:32:07Z</dcterms:modified>
</cp:coreProperties>
</file>