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  <p:sldMasterId id="2147483678" r:id="rId2"/>
    <p:sldMasterId id="2147483679" r:id="rId3"/>
  </p:sldMasterIdLst>
  <p:notesMasterIdLst>
    <p:notesMasterId r:id="rId21"/>
  </p:notesMasterIdLst>
  <p:sldIdLst>
    <p:sldId id="282" r:id="rId4"/>
    <p:sldId id="284" r:id="rId5"/>
    <p:sldId id="285" r:id="rId6"/>
    <p:sldId id="279" r:id="rId7"/>
    <p:sldId id="283" r:id="rId8"/>
    <p:sldId id="271" r:id="rId9"/>
    <p:sldId id="263" r:id="rId10"/>
    <p:sldId id="266" r:id="rId11"/>
    <p:sldId id="260" r:id="rId12"/>
    <p:sldId id="288" r:id="rId13"/>
    <p:sldId id="289" r:id="rId14"/>
    <p:sldId id="256" r:id="rId15"/>
    <p:sldId id="259" r:id="rId16"/>
    <p:sldId id="286" r:id="rId17"/>
    <p:sldId id="287" r:id="rId18"/>
    <p:sldId id="276" r:id="rId19"/>
    <p:sldId id="280" r:id="rId20"/>
  </p:sldIdLst>
  <p:sldSz cx="9144000" cy="5143500" type="screen16x9"/>
  <p:notesSz cx="6858000" cy="9144000"/>
  <p:embeddedFontLst>
    <p:embeddedFont>
      <p:font typeface="Anton" pitchFamily="2" charset="0"/>
      <p:regular r:id="rId22"/>
    </p:embeddedFont>
    <p:embeddedFont>
      <p:font typeface="Krona One" panose="02010605030500060004" pitchFamily="2" charset="0"/>
      <p:regular r:id="rId23"/>
    </p:embeddedFon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Ubuntu" panose="020B050403060203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98">
          <p15:clr>
            <a:srgbClr val="FF0000"/>
          </p15:clr>
        </p15:guide>
        <p15:guide id="2" pos="519">
          <p15:clr>
            <a:srgbClr val="FFFF00"/>
          </p15:clr>
        </p15:guide>
        <p15:guide id="3" orient="horz" pos="2889">
          <p15:clr>
            <a:srgbClr val="FFFF00"/>
          </p15:clr>
        </p15:guide>
        <p15:guide id="4" orient="horz" pos="347">
          <p15:clr>
            <a:srgbClr val="FFFF00"/>
          </p15:clr>
        </p15:guide>
        <p15:guide id="5" pos="5249">
          <p15:clr>
            <a:srgbClr val="FFFF00"/>
          </p15:clr>
        </p15:guide>
        <p15:guide id="6" pos="2888">
          <p15:clr>
            <a:srgbClr val="9AA0A6"/>
          </p15:clr>
        </p15:guide>
        <p15:guide id="7" orient="horz">
          <p15:clr>
            <a:srgbClr val="9AA0A6"/>
          </p15:clr>
        </p15:guide>
        <p15:guide id="8" orient="horz" pos="132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CAD03D-8E6A-49FE-8AAF-744C674E8165}">
  <a:tblStyle styleId="{9ACAD03D-8E6A-49FE-8AAF-744C674E81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498"/>
        <p:guide pos="519"/>
        <p:guide orient="horz" pos="2889"/>
        <p:guide orient="horz" pos="347"/>
        <p:guide pos="5249"/>
        <p:guide pos="2888"/>
        <p:guide orient="horz"/>
        <p:guide orient="horz" pos="1323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 /><Relationship Id="rId13" Type="http://schemas.openxmlformats.org/officeDocument/2006/relationships/slide" Target="slides/slide10.xml" /><Relationship Id="rId18" Type="http://schemas.openxmlformats.org/officeDocument/2006/relationships/slide" Target="slides/slide15.xml" /><Relationship Id="rId26" Type="http://schemas.openxmlformats.org/officeDocument/2006/relationships/font" Target="fonts/font5.fntdata" /><Relationship Id="rId39" Type="http://schemas.openxmlformats.org/officeDocument/2006/relationships/tableStyles" Target="tableStyles.xml" /><Relationship Id="rId3" Type="http://schemas.openxmlformats.org/officeDocument/2006/relationships/slideMaster" Target="slideMasters/slideMaster3.xml" /><Relationship Id="rId21" Type="http://schemas.openxmlformats.org/officeDocument/2006/relationships/notesMaster" Target="notesMasters/notesMaster1.xml" /><Relationship Id="rId34" Type="http://schemas.openxmlformats.org/officeDocument/2006/relationships/font" Target="fonts/font13.fntdata" /><Relationship Id="rId7" Type="http://schemas.openxmlformats.org/officeDocument/2006/relationships/slide" Target="slides/slide4.xml" /><Relationship Id="rId12" Type="http://schemas.openxmlformats.org/officeDocument/2006/relationships/slide" Target="slides/slide9.xml" /><Relationship Id="rId17" Type="http://schemas.openxmlformats.org/officeDocument/2006/relationships/slide" Target="slides/slide14.xml" /><Relationship Id="rId25" Type="http://schemas.openxmlformats.org/officeDocument/2006/relationships/font" Target="fonts/font4.fntdata" /><Relationship Id="rId33" Type="http://schemas.openxmlformats.org/officeDocument/2006/relationships/font" Target="fonts/font12.fntdata" /><Relationship Id="rId38" Type="http://schemas.openxmlformats.org/officeDocument/2006/relationships/theme" Target="theme/theme1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3.xml" /><Relationship Id="rId20" Type="http://schemas.openxmlformats.org/officeDocument/2006/relationships/slide" Target="slides/slide17.xml" /><Relationship Id="rId29" Type="http://schemas.openxmlformats.org/officeDocument/2006/relationships/font" Target="fonts/font8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3.xml" /><Relationship Id="rId11" Type="http://schemas.openxmlformats.org/officeDocument/2006/relationships/slide" Target="slides/slide8.xml" /><Relationship Id="rId24" Type="http://schemas.openxmlformats.org/officeDocument/2006/relationships/font" Target="fonts/font3.fntdata" /><Relationship Id="rId32" Type="http://schemas.openxmlformats.org/officeDocument/2006/relationships/font" Target="fonts/font11.fntdata" /><Relationship Id="rId37" Type="http://schemas.openxmlformats.org/officeDocument/2006/relationships/viewProps" Target="viewProps.xml" /><Relationship Id="rId5" Type="http://schemas.openxmlformats.org/officeDocument/2006/relationships/slide" Target="slides/slide2.xml" /><Relationship Id="rId15" Type="http://schemas.openxmlformats.org/officeDocument/2006/relationships/slide" Target="slides/slide12.xml" /><Relationship Id="rId23" Type="http://schemas.openxmlformats.org/officeDocument/2006/relationships/font" Target="fonts/font2.fntdata" /><Relationship Id="rId28" Type="http://schemas.openxmlformats.org/officeDocument/2006/relationships/font" Target="fonts/font7.fntdata" /><Relationship Id="rId36" Type="http://schemas.openxmlformats.org/officeDocument/2006/relationships/presProps" Target="presProps.xml" /><Relationship Id="rId10" Type="http://schemas.openxmlformats.org/officeDocument/2006/relationships/slide" Target="slides/slide7.xml" /><Relationship Id="rId19" Type="http://schemas.openxmlformats.org/officeDocument/2006/relationships/slide" Target="slides/slide16.xml" /><Relationship Id="rId31" Type="http://schemas.openxmlformats.org/officeDocument/2006/relationships/font" Target="fonts/font10.fntdata" /><Relationship Id="rId4" Type="http://schemas.openxmlformats.org/officeDocument/2006/relationships/slide" Target="slides/slide1.xml" /><Relationship Id="rId9" Type="http://schemas.openxmlformats.org/officeDocument/2006/relationships/slide" Target="slides/slide6.xml" /><Relationship Id="rId14" Type="http://schemas.openxmlformats.org/officeDocument/2006/relationships/slide" Target="slides/slide11.xml" /><Relationship Id="rId22" Type="http://schemas.openxmlformats.org/officeDocument/2006/relationships/font" Target="fonts/font1.fntdata" /><Relationship Id="rId27" Type="http://schemas.openxmlformats.org/officeDocument/2006/relationships/font" Target="fonts/font6.fntdata" /><Relationship Id="rId30" Type="http://schemas.openxmlformats.org/officeDocument/2006/relationships/font" Target="fonts/font9.fntdata" /><Relationship Id="rId35" Type="http://schemas.openxmlformats.org/officeDocument/2006/relationships/font" Target="fonts/font14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7" name="Google Shape;37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8" name="Google Shape;37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6f39c49ba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6f39c49ba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723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6f39c49ba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6f39c49ba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323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6f39c49baf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6f39c49baf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71e807b215_2_32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71e807b215_2_32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71e807b215_2_32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71e807b215_2_32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56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71e807b215_2_32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71e807b215_2_32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364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6f39c49ba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6f39c49ba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g6f39c49ba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2" name="Google Shape;1702;g6f39c49ba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0" name="Google Shape;4770;gddd423beff_0_3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1" name="Google Shape;4771;gddd423beff_0_3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6" name="Google Shape;4416;ge061a5d40d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7" name="Google Shape;4417;ge061a5d40d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6f39c49ba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8" name="Google Shape;1588;g6f39c49ba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8" name="Google Shape;5508;gddd423beff_0_38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9" name="Google Shape;5509;gddd423beff_0_38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6f39c49ba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6f39c49ba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6ed1d3ee59_0_10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6ed1d3ee59_0_10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71e807b215_3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71e807b215_3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6ed1d3ee59_0_10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6ed1d3ee59_0_10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 /><Relationship Id="rId2" Type="http://schemas.openxmlformats.org/officeDocument/2006/relationships/hyperlink" Target="http://bit.ly/2Tynxth" TargetMode="External" /><Relationship Id="rId1" Type="http://schemas.openxmlformats.org/officeDocument/2006/relationships/slideMaster" Target="../slideMasters/slideMaster1.xml" /><Relationship Id="rId5" Type="http://schemas.openxmlformats.org/officeDocument/2006/relationships/hyperlink" Target="https://slack-redir.net/link?url=https%3A%2F%2Fstories.freepik.com%2F" TargetMode="External" /><Relationship Id="rId4" Type="http://schemas.openxmlformats.org/officeDocument/2006/relationships/hyperlink" Target="https://slack-redir.net/link?url=https%3A%2F%2Fwww.freepik.com%2F" TargetMode="External" 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 /><Relationship Id="rId2" Type="http://schemas.openxmlformats.org/officeDocument/2006/relationships/hyperlink" Target="http://bit.ly/2Tynxth" TargetMode="External" /><Relationship Id="rId1" Type="http://schemas.openxmlformats.org/officeDocument/2006/relationships/slideMaster" Target="../slideMasters/slideMaster3.xml" /><Relationship Id="rId4" Type="http://schemas.openxmlformats.org/officeDocument/2006/relationships/hyperlink" Target="http://bit.ly/2TtBDfr" TargetMode="External" 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iving Center Company Profile by Slidesg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9700" y="817952"/>
            <a:ext cx="300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569700" y="2960400"/>
            <a:ext cx="18057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27475" y="2332800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927875" y="4347479"/>
            <a:ext cx="387600" cy="196500"/>
          </a:xfrm>
          <a:prstGeom prst="parallelogram">
            <a:avLst>
              <a:gd name="adj" fmla="val 914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3389744" y="4759529"/>
            <a:ext cx="563794" cy="390619"/>
            <a:chOff x="3394506" y="4742861"/>
            <a:chExt cx="563794" cy="390619"/>
          </a:xfrm>
        </p:grpSpPr>
        <p:sp>
          <p:nvSpPr>
            <p:cNvPr id="16" name="Google Shape;16;p2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-1255789" y="1805"/>
            <a:ext cx="2699228" cy="5242522"/>
            <a:chOff x="-1255789" y="-99025"/>
            <a:chExt cx="2699228" cy="5242522"/>
          </a:xfrm>
        </p:grpSpPr>
        <p:grpSp>
          <p:nvGrpSpPr>
            <p:cNvPr id="19" name="Google Shape;19;p2"/>
            <p:cNvGrpSpPr/>
            <p:nvPr/>
          </p:nvGrpSpPr>
          <p:grpSpPr>
            <a:xfrm>
              <a:off x="-66750" y="-99025"/>
              <a:ext cx="246027" cy="5242522"/>
              <a:chOff x="-66750" y="-99025"/>
              <a:chExt cx="246027" cy="5242522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66750" y="-99025"/>
                <a:ext cx="246026" cy="524252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4919" extrusionOk="0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75775" y="-99025"/>
                <a:ext cx="103502" cy="524252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4919" extrusionOk="0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>
              <a:off x="-587271" y="533756"/>
              <a:ext cx="2030710" cy="765299"/>
            </a:xfrm>
            <a:custGeom>
              <a:avLst/>
              <a:gdLst/>
              <a:ahLst/>
              <a:cxnLst/>
              <a:rect l="l" t="t" r="r" b="b"/>
              <a:pathLst>
                <a:path w="10574" h="3985" extrusionOk="0">
                  <a:moveTo>
                    <a:pt x="197" y="1"/>
                  </a:moveTo>
                  <a:cubicBezTo>
                    <a:pt x="77" y="1"/>
                    <a:pt x="1" y="132"/>
                    <a:pt x="60" y="238"/>
                  </a:cubicBezTo>
                  <a:lnTo>
                    <a:pt x="1002" y="1914"/>
                  </a:lnTo>
                  <a:cubicBezTo>
                    <a:pt x="1030" y="1962"/>
                    <a:pt x="1030" y="2020"/>
                    <a:pt x="1002" y="2068"/>
                  </a:cubicBezTo>
                  <a:lnTo>
                    <a:pt x="60" y="3747"/>
                  </a:lnTo>
                  <a:cubicBezTo>
                    <a:pt x="1" y="3854"/>
                    <a:pt x="77" y="3984"/>
                    <a:pt x="197" y="3984"/>
                  </a:cubicBezTo>
                  <a:lnTo>
                    <a:pt x="9376" y="3984"/>
                  </a:lnTo>
                  <a:cubicBezTo>
                    <a:pt x="9434" y="3984"/>
                    <a:pt x="9490" y="3954"/>
                    <a:pt x="9517" y="3902"/>
                  </a:cubicBezTo>
                  <a:lnTo>
                    <a:pt x="10546" y="2068"/>
                  </a:lnTo>
                  <a:cubicBezTo>
                    <a:pt x="10574" y="2020"/>
                    <a:pt x="10574" y="1962"/>
                    <a:pt x="10546" y="1914"/>
                  </a:cubicBezTo>
                  <a:lnTo>
                    <a:pt x="9517" y="80"/>
                  </a:lnTo>
                  <a:cubicBezTo>
                    <a:pt x="9490" y="32"/>
                    <a:pt x="9434" y="1"/>
                    <a:pt x="9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255789" y="1631869"/>
              <a:ext cx="2031286" cy="765299"/>
            </a:xfrm>
            <a:custGeom>
              <a:avLst/>
              <a:gdLst/>
              <a:ahLst/>
              <a:cxnLst/>
              <a:rect l="l" t="t" r="r" b="b"/>
              <a:pathLst>
                <a:path w="10577" h="3985" extrusionOk="0">
                  <a:moveTo>
                    <a:pt x="1198" y="0"/>
                  </a:moveTo>
                  <a:cubicBezTo>
                    <a:pt x="1139" y="0"/>
                    <a:pt x="1087" y="32"/>
                    <a:pt x="1057" y="80"/>
                  </a:cubicBezTo>
                  <a:lnTo>
                    <a:pt x="28" y="1913"/>
                  </a:lnTo>
                  <a:cubicBezTo>
                    <a:pt x="1" y="1961"/>
                    <a:pt x="1" y="2020"/>
                    <a:pt x="28" y="2068"/>
                  </a:cubicBezTo>
                  <a:lnTo>
                    <a:pt x="1057" y="3902"/>
                  </a:lnTo>
                  <a:cubicBezTo>
                    <a:pt x="1087" y="3954"/>
                    <a:pt x="1139" y="3984"/>
                    <a:pt x="1198" y="3984"/>
                  </a:cubicBezTo>
                  <a:lnTo>
                    <a:pt x="10376" y="3984"/>
                  </a:lnTo>
                  <a:cubicBezTo>
                    <a:pt x="10497" y="3984"/>
                    <a:pt x="10576" y="3854"/>
                    <a:pt x="10514" y="3747"/>
                  </a:cubicBezTo>
                  <a:lnTo>
                    <a:pt x="9571" y="2068"/>
                  </a:lnTo>
                  <a:cubicBezTo>
                    <a:pt x="9544" y="2020"/>
                    <a:pt x="9544" y="1961"/>
                    <a:pt x="9571" y="1913"/>
                  </a:cubicBezTo>
                  <a:lnTo>
                    <a:pt x="10514" y="238"/>
                  </a:lnTo>
                  <a:cubicBezTo>
                    <a:pt x="10576" y="132"/>
                    <a:pt x="10497" y="0"/>
                    <a:pt x="10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-916120" y="2729982"/>
              <a:ext cx="2031094" cy="765299"/>
            </a:xfrm>
            <a:custGeom>
              <a:avLst/>
              <a:gdLst/>
              <a:ahLst/>
              <a:cxnLst/>
              <a:rect l="l" t="t" r="r" b="b"/>
              <a:pathLst>
                <a:path w="10576" h="3985" extrusionOk="0">
                  <a:moveTo>
                    <a:pt x="1198" y="0"/>
                  </a:moveTo>
                  <a:cubicBezTo>
                    <a:pt x="1139" y="0"/>
                    <a:pt x="1088" y="32"/>
                    <a:pt x="1060" y="79"/>
                  </a:cubicBezTo>
                  <a:lnTo>
                    <a:pt x="28" y="1913"/>
                  </a:lnTo>
                  <a:cubicBezTo>
                    <a:pt x="0" y="1961"/>
                    <a:pt x="0" y="2020"/>
                    <a:pt x="28" y="2068"/>
                  </a:cubicBezTo>
                  <a:lnTo>
                    <a:pt x="1060" y="3901"/>
                  </a:lnTo>
                  <a:cubicBezTo>
                    <a:pt x="1088" y="3953"/>
                    <a:pt x="1139" y="3984"/>
                    <a:pt x="1198" y="3984"/>
                  </a:cubicBezTo>
                  <a:lnTo>
                    <a:pt x="10377" y="3984"/>
                  </a:lnTo>
                  <a:cubicBezTo>
                    <a:pt x="10500" y="3984"/>
                    <a:pt x="10576" y="3850"/>
                    <a:pt x="10518" y="3747"/>
                  </a:cubicBezTo>
                  <a:lnTo>
                    <a:pt x="9571" y="2068"/>
                  </a:lnTo>
                  <a:cubicBezTo>
                    <a:pt x="9548" y="2020"/>
                    <a:pt x="9548" y="1961"/>
                    <a:pt x="9571" y="1913"/>
                  </a:cubicBezTo>
                  <a:lnTo>
                    <a:pt x="10518" y="238"/>
                  </a:lnTo>
                  <a:cubicBezTo>
                    <a:pt x="10576" y="131"/>
                    <a:pt x="10500" y="0"/>
                    <a:pt x="10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 flipH="1">
              <a:off x="-580950" y="9084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10800000" flipH="1">
              <a:off x="-910750" y="31046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-1250325" y="20065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/>
          <p:nvPr/>
        </p:nvSpPr>
        <p:spPr>
          <a:xfrm rot="-2046914">
            <a:off x="7154697" y="-1044372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 rot="-2046914">
            <a:off x="-7837653" y="-4073147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7609560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9" y="3440"/>
                  <a:pt x="214" y="3440"/>
                </a:cubicBezTo>
                <a:cubicBezTo>
                  <a:pt x="334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7486262" y="4830089"/>
            <a:ext cx="321723" cy="171185"/>
          </a:xfrm>
          <a:custGeom>
            <a:avLst/>
            <a:gdLst/>
            <a:ahLst/>
            <a:cxnLst/>
            <a:rect l="l" t="t" r="r" b="b"/>
            <a:pathLst>
              <a:path w="2197" h="1169" extrusionOk="0">
                <a:moveTo>
                  <a:pt x="58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58" y="1168"/>
                </a:cubicBezTo>
                <a:lnTo>
                  <a:pt x="2139" y="1168"/>
                </a:lnTo>
                <a:cubicBezTo>
                  <a:pt x="2170" y="1168"/>
                  <a:pt x="2196" y="1142"/>
                  <a:pt x="2196" y="1107"/>
                </a:cubicBezTo>
                <a:lnTo>
                  <a:pt x="2196" y="64"/>
                </a:lnTo>
                <a:cubicBezTo>
                  <a:pt x="2196" y="28"/>
                  <a:pt x="2170" y="1"/>
                  <a:pt x="2139" y="1"/>
                </a:cubicBezTo>
                <a:lnTo>
                  <a:pt x="2037" y="1"/>
                </a:lnTo>
                <a:lnTo>
                  <a:pt x="2037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1"/>
          <p:cNvSpPr/>
          <p:nvPr/>
        </p:nvSpPr>
        <p:spPr>
          <a:xfrm>
            <a:off x="7483479" y="4724217"/>
            <a:ext cx="331095" cy="22258"/>
          </a:xfrm>
          <a:custGeom>
            <a:avLst/>
            <a:gdLst/>
            <a:ahLst/>
            <a:cxnLst/>
            <a:rect l="l" t="t" r="r" b="b"/>
            <a:pathLst>
              <a:path w="2261" h="152" extrusionOk="0">
                <a:moveTo>
                  <a:pt x="15" y="1"/>
                </a:moveTo>
                <a:cubicBezTo>
                  <a:pt x="5" y="1"/>
                  <a:pt x="1" y="5"/>
                  <a:pt x="1" y="9"/>
                </a:cubicBezTo>
                <a:lnTo>
                  <a:pt x="1" y="152"/>
                </a:lnTo>
                <a:lnTo>
                  <a:pt x="2260" y="152"/>
                </a:lnTo>
                <a:lnTo>
                  <a:pt x="2260" y="9"/>
                </a:lnTo>
                <a:cubicBezTo>
                  <a:pt x="2260" y="5"/>
                  <a:pt x="2256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1"/>
          <p:cNvSpPr/>
          <p:nvPr/>
        </p:nvSpPr>
        <p:spPr>
          <a:xfrm>
            <a:off x="7505737" y="4761411"/>
            <a:ext cx="286578" cy="181290"/>
          </a:xfrm>
          <a:custGeom>
            <a:avLst/>
            <a:gdLst/>
            <a:ahLst/>
            <a:cxnLst/>
            <a:rect l="l" t="t" r="r" b="b"/>
            <a:pathLst>
              <a:path w="1957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40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1"/>
          <p:cNvSpPr/>
          <p:nvPr/>
        </p:nvSpPr>
        <p:spPr>
          <a:xfrm>
            <a:off x="7483479" y="4746328"/>
            <a:ext cx="331095" cy="15229"/>
          </a:xfrm>
          <a:custGeom>
            <a:avLst/>
            <a:gdLst/>
            <a:ahLst/>
            <a:cxnLst/>
            <a:rect l="l" t="t" r="r" b="b"/>
            <a:pathLst>
              <a:path w="2261" h="104" extrusionOk="0">
                <a:moveTo>
                  <a:pt x="1" y="1"/>
                </a:moveTo>
                <a:lnTo>
                  <a:pt x="152" y="103"/>
                </a:lnTo>
                <a:lnTo>
                  <a:pt x="2109" y="103"/>
                </a:lnTo>
                <a:lnTo>
                  <a:pt x="22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"/>
          <p:cNvSpPr/>
          <p:nvPr/>
        </p:nvSpPr>
        <p:spPr>
          <a:xfrm>
            <a:off x="6098496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4" y="3440"/>
                  <a:pt x="214" y="3440"/>
                </a:cubicBezTo>
                <a:cubicBezTo>
                  <a:pt x="329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5974466" y="4830089"/>
            <a:ext cx="322455" cy="171185"/>
          </a:xfrm>
          <a:custGeom>
            <a:avLst/>
            <a:gdLst/>
            <a:ahLst/>
            <a:cxnLst/>
            <a:rect l="l" t="t" r="r" b="b"/>
            <a:pathLst>
              <a:path w="2202" h="1169" extrusionOk="0">
                <a:moveTo>
                  <a:pt x="62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62" y="1168"/>
                </a:cubicBezTo>
                <a:lnTo>
                  <a:pt x="2139" y="1168"/>
                </a:lnTo>
                <a:cubicBezTo>
                  <a:pt x="2175" y="1168"/>
                  <a:pt x="2202" y="1142"/>
                  <a:pt x="2202" y="1107"/>
                </a:cubicBezTo>
                <a:lnTo>
                  <a:pt x="2202" y="64"/>
                </a:lnTo>
                <a:cubicBezTo>
                  <a:pt x="2202" y="28"/>
                  <a:pt x="2175" y="1"/>
                  <a:pt x="2139" y="1"/>
                </a:cubicBezTo>
                <a:lnTo>
                  <a:pt x="2042" y="1"/>
                </a:lnTo>
                <a:lnTo>
                  <a:pt x="2042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"/>
          <p:cNvSpPr/>
          <p:nvPr/>
        </p:nvSpPr>
        <p:spPr>
          <a:xfrm>
            <a:off x="5972562" y="4724217"/>
            <a:ext cx="330217" cy="22258"/>
          </a:xfrm>
          <a:custGeom>
            <a:avLst/>
            <a:gdLst/>
            <a:ahLst/>
            <a:cxnLst/>
            <a:rect l="l" t="t" r="r" b="b"/>
            <a:pathLst>
              <a:path w="2255" h="152" extrusionOk="0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"/>
          <p:cNvSpPr/>
          <p:nvPr/>
        </p:nvSpPr>
        <p:spPr>
          <a:xfrm>
            <a:off x="5994527" y="4761411"/>
            <a:ext cx="286139" cy="181290"/>
          </a:xfrm>
          <a:custGeom>
            <a:avLst/>
            <a:gdLst/>
            <a:ahLst/>
            <a:cxnLst/>
            <a:rect l="l" t="t" r="r" b="b"/>
            <a:pathLst>
              <a:path w="1954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9" y="1238"/>
                  <a:pt x="37" y="1238"/>
                </a:cubicBezTo>
                <a:lnTo>
                  <a:pt x="1918" y="1238"/>
                </a:lnTo>
                <a:cubicBezTo>
                  <a:pt x="1940" y="1238"/>
                  <a:pt x="1954" y="1220"/>
                  <a:pt x="1954" y="1198"/>
                </a:cubicBezTo>
                <a:lnTo>
                  <a:pt x="19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"/>
          <p:cNvSpPr/>
          <p:nvPr/>
        </p:nvSpPr>
        <p:spPr>
          <a:xfrm>
            <a:off x="5972562" y="4746328"/>
            <a:ext cx="330217" cy="15229"/>
          </a:xfrm>
          <a:custGeom>
            <a:avLst/>
            <a:gdLst/>
            <a:ahLst/>
            <a:cxnLst/>
            <a:rect l="l" t="t" r="r" b="b"/>
            <a:pathLst>
              <a:path w="2255" h="104" extrusionOk="0">
                <a:moveTo>
                  <a:pt x="0" y="1"/>
                </a:moveTo>
                <a:lnTo>
                  <a:pt x="150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2966543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8" y="3440"/>
                  <a:pt x="214" y="3440"/>
                </a:cubicBezTo>
                <a:cubicBezTo>
                  <a:pt x="333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2842952" y="4830089"/>
            <a:ext cx="322602" cy="171185"/>
          </a:xfrm>
          <a:custGeom>
            <a:avLst/>
            <a:gdLst/>
            <a:ahLst/>
            <a:cxnLst/>
            <a:rect l="l" t="t" r="r" b="b"/>
            <a:pathLst>
              <a:path w="2203" h="1169" extrusionOk="0">
                <a:moveTo>
                  <a:pt x="58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58" y="1168"/>
                </a:cubicBezTo>
                <a:lnTo>
                  <a:pt x="2140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0" y="1"/>
                </a:cubicBezTo>
                <a:lnTo>
                  <a:pt x="2039" y="1"/>
                </a:lnTo>
                <a:lnTo>
                  <a:pt x="2039" y="1027"/>
                </a:lnTo>
                <a:lnTo>
                  <a:pt x="161" y="1027"/>
                </a:lnTo>
                <a:lnTo>
                  <a:pt x="16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"/>
          <p:cNvSpPr/>
          <p:nvPr/>
        </p:nvSpPr>
        <p:spPr>
          <a:xfrm>
            <a:off x="2841195" y="4724217"/>
            <a:ext cx="330217" cy="22258"/>
          </a:xfrm>
          <a:custGeom>
            <a:avLst/>
            <a:gdLst/>
            <a:ahLst/>
            <a:cxnLst/>
            <a:rect l="l" t="t" r="r" b="b"/>
            <a:pathLst>
              <a:path w="2255" h="152" extrusionOk="0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"/>
          <p:cNvSpPr/>
          <p:nvPr/>
        </p:nvSpPr>
        <p:spPr>
          <a:xfrm>
            <a:off x="2862574" y="4761411"/>
            <a:ext cx="286725" cy="181290"/>
          </a:xfrm>
          <a:custGeom>
            <a:avLst/>
            <a:gdLst/>
            <a:ahLst/>
            <a:cxnLst/>
            <a:rect l="l" t="t" r="r" b="b"/>
            <a:pathLst>
              <a:path w="1958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8" y="1238"/>
                  <a:pt x="41" y="1238"/>
                </a:cubicBezTo>
                <a:lnTo>
                  <a:pt x="1917" y="1238"/>
                </a:lnTo>
                <a:cubicBezTo>
                  <a:pt x="1940" y="1238"/>
                  <a:pt x="1958" y="1220"/>
                  <a:pt x="1958" y="1198"/>
                </a:cubicBezTo>
                <a:lnTo>
                  <a:pt x="19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"/>
          <p:cNvSpPr/>
          <p:nvPr/>
        </p:nvSpPr>
        <p:spPr>
          <a:xfrm>
            <a:off x="2841195" y="4746328"/>
            <a:ext cx="330217" cy="15229"/>
          </a:xfrm>
          <a:custGeom>
            <a:avLst/>
            <a:gdLst/>
            <a:ahLst/>
            <a:cxnLst/>
            <a:rect l="l" t="t" r="r" b="b"/>
            <a:pathLst>
              <a:path w="2255" h="104" extrusionOk="0">
                <a:moveTo>
                  <a:pt x="0" y="1"/>
                </a:moveTo>
                <a:lnTo>
                  <a:pt x="146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"/>
          <p:cNvSpPr/>
          <p:nvPr/>
        </p:nvSpPr>
        <p:spPr>
          <a:xfrm>
            <a:off x="1455333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5" y="3440"/>
                  <a:pt x="214" y="3440"/>
                </a:cubicBezTo>
                <a:cubicBezTo>
                  <a:pt x="330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"/>
          <p:cNvSpPr/>
          <p:nvPr/>
        </p:nvSpPr>
        <p:spPr>
          <a:xfrm>
            <a:off x="1331156" y="4830089"/>
            <a:ext cx="322602" cy="171185"/>
          </a:xfrm>
          <a:custGeom>
            <a:avLst/>
            <a:gdLst/>
            <a:ahLst/>
            <a:cxnLst/>
            <a:rect l="l" t="t" r="r" b="b"/>
            <a:pathLst>
              <a:path w="2203" h="1169" extrusionOk="0">
                <a:moveTo>
                  <a:pt x="64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64" y="1168"/>
                </a:cubicBezTo>
                <a:lnTo>
                  <a:pt x="2145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5" y="1"/>
                </a:cubicBezTo>
                <a:lnTo>
                  <a:pt x="2043" y="1"/>
                </a:lnTo>
                <a:lnTo>
                  <a:pt x="2043" y="1027"/>
                </a:lnTo>
                <a:lnTo>
                  <a:pt x="166" y="1027"/>
                </a:lnTo>
                <a:lnTo>
                  <a:pt x="16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"/>
          <p:cNvSpPr/>
          <p:nvPr/>
        </p:nvSpPr>
        <p:spPr>
          <a:xfrm>
            <a:off x="1329399" y="4724217"/>
            <a:ext cx="330363" cy="22258"/>
          </a:xfrm>
          <a:custGeom>
            <a:avLst/>
            <a:gdLst/>
            <a:ahLst/>
            <a:cxnLst/>
            <a:rect l="l" t="t" r="r" b="b"/>
            <a:pathLst>
              <a:path w="2256" h="152" extrusionOk="0">
                <a:moveTo>
                  <a:pt x="13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5" y="152"/>
                </a:lnTo>
                <a:lnTo>
                  <a:pt x="2255" y="9"/>
                </a:lnTo>
                <a:cubicBezTo>
                  <a:pt x="2255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"/>
          <p:cNvSpPr/>
          <p:nvPr/>
        </p:nvSpPr>
        <p:spPr>
          <a:xfrm>
            <a:off x="1351510" y="4761411"/>
            <a:ext cx="286725" cy="181290"/>
          </a:xfrm>
          <a:custGeom>
            <a:avLst/>
            <a:gdLst/>
            <a:ahLst/>
            <a:cxnLst/>
            <a:rect l="l" t="t" r="r" b="b"/>
            <a:pathLst>
              <a:path w="1958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39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1329399" y="4746328"/>
            <a:ext cx="330363" cy="15229"/>
          </a:xfrm>
          <a:custGeom>
            <a:avLst/>
            <a:gdLst/>
            <a:ahLst/>
            <a:cxnLst/>
            <a:rect l="l" t="t" r="r" b="b"/>
            <a:pathLst>
              <a:path w="2256" h="104" extrusionOk="0">
                <a:moveTo>
                  <a:pt x="0" y="1"/>
                </a:moveTo>
                <a:lnTo>
                  <a:pt x="151" y="103"/>
                </a:lnTo>
                <a:lnTo>
                  <a:pt x="2108" y="103"/>
                </a:lnTo>
                <a:lnTo>
                  <a:pt x="225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/>
          <p:nvPr/>
        </p:nvSpPr>
        <p:spPr>
          <a:xfrm>
            <a:off x="4292366" y="4327671"/>
            <a:ext cx="541672" cy="3541152"/>
          </a:xfrm>
          <a:custGeom>
            <a:avLst/>
            <a:gdLst/>
            <a:ahLst/>
            <a:cxnLst/>
            <a:rect l="l" t="t" r="r" b="b"/>
            <a:pathLst>
              <a:path w="3699" h="24182" extrusionOk="0">
                <a:moveTo>
                  <a:pt x="1" y="1"/>
                </a:moveTo>
                <a:lnTo>
                  <a:pt x="1" y="24181"/>
                </a:lnTo>
                <a:lnTo>
                  <a:pt x="3698" y="24181"/>
                </a:lnTo>
                <a:lnTo>
                  <a:pt x="3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4292366" y="4327671"/>
            <a:ext cx="174993" cy="3541152"/>
          </a:xfrm>
          <a:custGeom>
            <a:avLst/>
            <a:gdLst/>
            <a:ahLst/>
            <a:cxnLst/>
            <a:rect l="l" t="t" r="r" b="b"/>
            <a:pathLst>
              <a:path w="1195" h="24182" extrusionOk="0">
                <a:moveTo>
                  <a:pt x="1" y="1"/>
                </a:moveTo>
                <a:lnTo>
                  <a:pt x="1" y="24181"/>
                </a:lnTo>
                <a:lnTo>
                  <a:pt x="1195" y="24181"/>
                </a:lnTo>
                <a:lnTo>
                  <a:pt x="119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"/>
          <p:cNvSpPr/>
          <p:nvPr/>
        </p:nvSpPr>
        <p:spPr>
          <a:xfrm>
            <a:off x="4673976" y="4327671"/>
            <a:ext cx="160056" cy="3541152"/>
          </a:xfrm>
          <a:custGeom>
            <a:avLst/>
            <a:gdLst/>
            <a:ahLst/>
            <a:cxnLst/>
            <a:rect l="l" t="t" r="r" b="b"/>
            <a:pathLst>
              <a:path w="1093" h="24182" extrusionOk="0">
                <a:moveTo>
                  <a:pt x="0" y="1"/>
                </a:moveTo>
                <a:lnTo>
                  <a:pt x="0" y="24181"/>
                </a:lnTo>
                <a:lnTo>
                  <a:pt x="1092" y="24181"/>
                </a:lnTo>
                <a:lnTo>
                  <a:pt x="109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1"/>
          <p:cNvSpPr/>
          <p:nvPr/>
        </p:nvSpPr>
        <p:spPr>
          <a:xfrm>
            <a:off x="4467210" y="4507054"/>
            <a:ext cx="206916" cy="430526"/>
          </a:xfrm>
          <a:custGeom>
            <a:avLst/>
            <a:gdLst/>
            <a:ahLst/>
            <a:cxnLst/>
            <a:rect l="l" t="t" r="r" b="b"/>
            <a:pathLst>
              <a:path w="1413" h="2940" extrusionOk="0">
                <a:moveTo>
                  <a:pt x="1" y="1"/>
                </a:moveTo>
                <a:lnTo>
                  <a:pt x="1" y="2367"/>
                </a:lnTo>
                <a:lnTo>
                  <a:pt x="1412" y="2940"/>
                </a:lnTo>
                <a:lnTo>
                  <a:pt x="141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"/>
          <p:cNvSpPr/>
          <p:nvPr/>
        </p:nvSpPr>
        <p:spPr>
          <a:xfrm>
            <a:off x="4292366" y="4507054"/>
            <a:ext cx="174993" cy="346618"/>
          </a:xfrm>
          <a:custGeom>
            <a:avLst/>
            <a:gdLst/>
            <a:ahLst/>
            <a:cxnLst/>
            <a:rect l="l" t="t" r="r" b="b"/>
            <a:pathLst>
              <a:path w="1195" h="2367" extrusionOk="0">
                <a:moveTo>
                  <a:pt x="1" y="1"/>
                </a:moveTo>
                <a:lnTo>
                  <a:pt x="1" y="1883"/>
                </a:lnTo>
                <a:lnTo>
                  <a:pt x="1195" y="2367"/>
                </a:lnTo>
                <a:lnTo>
                  <a:pt x="1195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4673976" y="4507054"/>
            <a:ext cx="160056" cy="495398"/>
          </a:xfrm>
          <a:custGeom>
            <a:avLst/>
            <a:gdLst/>
            <a:ahLst/>
            <a:cxnLst/>
            <a:rect l="l" t="t" r="r" b="b"/>
            <a:pathLst>
              <a:path w="1093" h="3383" extrusionOk="0">
                <a:moveTo>
                  <a:pt x="0" y="1"/>
                </a:moveTo>
                <a:lnTo>
                  <a:pt x="0" y="2940"/>
                </a:lnTo>
                <a:lnTo>
                  <a:pt x="1092" y="3383"/>
                </a:lnTo>
                <a:lnTo>
                  <a:pt x="109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713200" y="572348"/>
            <a:ext cx="7717549" cy="3997304"/>
          </a:xfrm>
          <a:custGeom>
            <a:avLst/>
            <a:gdLst/>
            <a:ahLst/>
            <a:cxnLst/>
            <a:rect l="l" t="t" r="r" b="b"/>
            <a:pathLst>
              <a:path w="52702" h="27297" extrusionOk="0">
                <a:moveTo>
                  <a:pt x="1" y="1"/>
                </a:moveTo>
                <a:lnTo>
                  <a:pt x="1" y="27297"/>
                </a:lnTo>
                <a:lnTo>
                  <a:pt x="52702" y="27297"/>
                </a:lnTo>
                <a:lnTo>
                  <a:pt x="527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320649" y="657573"/>
            <a:ext cx="29434" cy="3827144"/>
          </a:xfrm>
          <a:custGeom>
            <a:avLst/>
            <a:gdLst/>
            <a:ahLst/>
            <a:cxnLst/>
            <a:rect l="l" t="t" r="r" b="b"/>
            <a:pathLst>
              <a:path w="201" h="26135" extrusionOk="0">
                <a:moveTo>
                  <a:pt x="183" y="1"/>
                </a:moveTo>
                <a:lnTo>
                  <a:pt x="1" y="187"/>
                </a:lnTo>
                <a:lnTo>
                  <a:pt x="5" y="187"/>
                </a:lnTo>
                <a:lnTo>
                  <a:pt x="5" y="25943"/>
                </a:lnTo>
                <a:lnTo>
                  <a:pt x="192" y="26134"/>
                </a:lnTo>
                <a:lnTo>
                  <a:pt x="200" y="26134"/>
                </a:lnTo>
                <a:lnTo>
                  <a:pt x="20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795789" y="657573"/>
            <a:ext cx="7551928" cy="27384"/>
          </a:xfrm>
          <a:custGeom>
            <a:avLst/>
            <a:gdLst/>
            <a:ahLst/>
            <a:cxnLst/>
            <a:rect l="l" t="t" r="r" b="b"/>
            <a:pathLst>
              <a:path w="51571" h="187" extrusionOk="0">
                <a:moveTo>
                  <a:pt x="0" y="1"/>
                </a:moveTo>
                <a:lnTo>
                  <a:pt x="178" y="187"/>
                </a:lnTo>
                <a:lnTo>
                  <a:pt x="51388" y="187"/>
                </a:lnTo>
                <a:lnTo>
                  <a:pt x="5157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794471" y="4455802"/>
            <a:ext cx="7554418" cy="28848"/>
          </a:xfrm>
          <a:custGeom>
            <a:avLst/>
            <a:gdLst/>
            <a:ahLst/>
            <a:cxnLst/>
            <a:rect l="l" t="t" r="r" b="b"/>
            <a:pathLst>
              <a:path w="51588" h="197" extrusionOk="0">
                <a:moveTo>
                  <a:pt x="187" y="0"/>
                </a:moveTo>
                <a:lnTo>
                  <a:pt x="1" y="196"/>
                </a:lnTo>
                <a:lnTo>
                  <a:pt x="51588" y="196"/>
                </a:lnTo>
                <a:lnTo>
                  <a:pt x="51401" y="5"/>
                </a:lnTo>
                <a:lnTo>
                  <a:pt x="51401" y="10"/>
                </a:lnTo>
                <a:lnTo>
                  <a:pt x="187" y="10"/>
                </a:lnTo>
                <a:lnTo>
                  <a:pt x="187" y="0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793886" y="657573"/>
            <a:ext cx="27970" cy="3827144"/>
          </a:xfrm>
          <a:custGeom>
            <a:avLst/>
            <a:gdLst/>
            <a:ahLst/>
            <a:cxnLst/>
            <a:rect l="l" t="t" r="r" b="b"/>
            <a:pathLst>
              <a:path w="191" h="26135" extrusionOk="0">
                <a:moveTo>
                  <a:pt x="0" y="1"/>
                </a:moveTo>
                <a:lnTo>
                  <a:pt x="0" y="26134"/>
                </a:lnTo>
                <a:lnTo>
                  <a:pt x="5" y="26134"/>
                </a:lnTo>
                <a:lnTo>
                  <a:pt x="191" y="25938"/>
                </a:lnTo>
                <a:lnTo>
                  <a:pt x="191" y="187"/>
                </a:lnTo>
                <a:lnTo>
                  <a:pt x="13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13200" y="572348"/>
            <a:ext cx="7716963" cy="85373"/>
          </a:xfrm>
          <a:custGeom>
            <a:avLst/>
            <a:gdLst/>
            <a:ahLst/>
            <a:cxnLst/>
            <a:rect l="l" t="t" r="r" b="b"/>
            <a:pathLst>
              <a:path w="52698" h="583" extrusionOk="0">
                <a:moveTo>
                  <a:pt x="1" y="1"/>
                </a:moveTo>
                <a:lnTo>
                  <a:pt x="564" y="583"/>
                </a:lnTo>
                <a:lnTo>
                  <a:pt x="52134" y="583"/>
                </a:lnTo>
                <a:lnTo>
                  <a:pt x="52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347446" y="572348"/>
            <a:ext cx="83176" cy="3996719"/>
          </a:xfrm>
          <a:custGeom>
            <a:avLst/>
            <a:gdLst/>
            <a:ahLst/>
            <a:cxnLst/>
            <a:rect l="l" t="t" r="r" b="b"/>
            <a:pathLst>
              <a:path w="568" h="27293" extrusionOk="0">
                <a:moveTo>
                  <a:pt x="564" y="1"/>
                </a:moveTo>
                <a:lnTo>
                  <a:pt x="0" y="583"/>
                </a:lnTo>
                <a:lnTo>
                  <a:pt x="17" y="583"/>
                </a:lnTo>
                <a:lnTo>
                  <a:pt x="17" y="26716"/>
                </a:lnTo>
                <a:lnTo>
                  <a:pt x="9" y="26716"/>
                </a:lnTo>
                <a:lnTo>
                  <a:pt x="568" y="27293"/>
                </a:lnTo>
                <a:lnTo>
                  <a:pt x="56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713200" y="4484503"/>
            <a:ext cx="7717549" cy="85080"/>
          </a:xfrm>
          <a:custGeom>
            <a:avLst/>
            <a:gdLst/>
            <a:ahLst/>
            <a:cxnLst/>
            <a:rect l="l" t="t" r="r" b="b"/>
            <a:pathLst>
              <a:path w="52702" h="581" extrusionOk="0">
                <a:moveTo>
                  <a:pt x="556" y="0"/>
                </a:moveTo>
                <a:lnTo>
                  <a:pt x="1" y="572"/>
                </a:lnTo>
                <a:lnTo>
                  <a:pt x="1" y="581"/>
                </a:lnTo>
                <a:lnTo>
                  <a:pt x="52702" y="581"/>
                </a:lnTo>
                <a:lnTo>
                  <a:pt x="52702" y="577"/>
                </a:lnTo>
                <a:lnTo>
                  <a:pt x="521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713200" y="572348"/>
            <a:ext cx="82737" cy="3996133"/>
          </a:xfrm>
          <a:custGeom>
            <a:avLst/>
            <a:gdLst/>
            <a:ahLst/>
            <a:cxnLst/>
            <a:rect l="l" t="t" r="r" b="b"/>
            <a:pathLst>
              <a:path w="565" h="27289" extrusionOk="0">
                <a:moveTo>
                  <a:pt x="1" y="1"/>
                </a:moveTo>
                <a:lnTo>
                  <a:pt x="1" y="27288"/>
                </a:lnTo>
                <a:lnTo>
                  <a:pt x="556" y="26716"/>
                </a:lnTo>
                <a:lnTo>
                  <a:pt x="551" y="26716"/>
                </a:lnTo>
                <a:lnTo>
                  <a:pt x="551" y="583"/>
                </a:lnTo>
                <a:lnTo>
                  <a:pt x="564" y="583"/>
                </a:ln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347446" y="572348"/>
            <a:ext cx="83176" cy="85373"/>
          </a:xfrm>
          <a:custGeom>
            <a:avLst/>
            <a:gdLst/>
            <a:ahLst/>
            <a:cxnLst/>
            <a:rect l="l" t="t" r="r" b="b"/>
            <a:pathLst>
              <a:path w="568" h="583" extrusionOk="0">
                <a:moveTo>
                  <a:pt x="568" y="1"/>
                </a:moveTo>
                <a:cubicBezTo>
                  <a:pt x="417" y="134"/>
                  <a:pt x="0" y="583"/>
                  <a:pt x="0" y="583"/>
                </a:cubicBezTo>
                <a:cubicBezTo>
                  <a:pt x="0" y="583"/>
                  <a:pt x="257" y="361"/>
                  <a:pt x="568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349203" y="4484503"/>
            <a:ext cx="81419" cy="85080"/>
          </a:xfrm>
          <a:custGeom>
            <a:avLst/>
            <a:gdLst/>
            <a:ahLst/>
            <a:cxnLst/>
            <a:rect l="l" t="t" r="r" b="b"/>
            <a:pathLst>
              <a:path w="556" h="581" extrusionOk="0">
                <a:moveTo>
                  <a:pt x="1" y="0"/>
                </a:moveTo>
                <a:cubicBezTo>
                  <a:pt x="1" y="1"/>
                  <a:pt x="405" y="448"/>
                  <a:pt x="556" y="581"/>
                </a:cubicBezTo>
                <a:cubicBezTo>
                  <a:pt x="245" y="222"/>
                  <a:pt x="1" y="1"/>
                  <a:pt x="1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713786" y="572348"/>
            <a:ext cx="83323" cy="85373"/>
          </a:xfrm>
          <a:custGeom>
            <a:avLst/>
            <a:gdLst/>
            <a:ahLst/>
            <a:cxnLst/>
            <a:rect l="l" t="t" r="r" b="b"/>
            <a:pathLst>
              <a:path w="569" h="583" extrusionOk="0">
                <a:moveTo>
                  <a:pt x="1" y="1"/>
                </a:moveTo>
                <a:cubicBezTo>
                  <a:pt x="312" y="361"/>
                  <a:pt x="569" y="583"/>
                  <a:pt x="569" y="583"/>
                </a:cubicBezTo>
                <a:cubicBezTo>
                  <a:pt x="569" y="583"/>
                  <a:pt x="152" y="134"/>
                  <a:pt x="1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713786" y="4484503"/>
            <a:ext cx="81419" cy="85080"/>
          </a:xfrm>
          <a:custGeom>
            <a:avLst/>
            <a:gdLst/>
            <a:ahLst/>
            <a:cxnLst/>
            <a:rect l="l" t="t" r="r" b="b"/>
            <a:pathLst>
              <a:path w="556" h="581" extrusionOk="0">
                <a:moveTo>
                  <a:pt x="556" y="0"/>
                </a:moveTo>
                <a:cubicBezTo>
                  <a:pt x="556" y="1"/>
                  <a:pt x="312" y="222"/>
                  <a:pt x="1" y="581"/>
                </a:cubicBezTo>
                <a:cubicBezTo>
                  <a:pt x="152" y="448"/>
                  <a:pt x="556" y="1"/>
                  <a:pt x="556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821792" y="684739"/>
            <a:ext cx="7499797" cy="3772523"/>
          </a:xfrm>
          <a:custGeom>
            <a:avLst/>
            <a:gdLst/>
            <a:ahLst/>
            <a:cxnLst/>
            <a:rect l="l" t="t" r="r" b="b"/>
            <a:pathLst>
              <a:path w="51215" h="25762" extrusionOk="0">
                <a:moveTo>
                  <a:pt x="0" y="1"/>
                </a:moveTo>
                <a:lnTo>
                  <a:pt x="0" y="25762"/>
                </a:lnTo>
                <a:lnTo>
                  <a:pt x="51214" y="25762"/>
                </a:lnTo>
                <a:lnTo>
                  <a:pt x="5121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" name="Google Shape;187;p11"/>
          <p:cNvGrpSpPr/>
          <p:nvPr/>
        </p:nvGrpSpPr>
        <p:grpSpPr>
          <a:xfrm flipH="1">
            <a:off x="2207694" y="692645"/>
            <a:ext cx="4283325" cy="3765604"/>
            <a:chOff x="3647700" y="1418025"/>
            <a:chExt cx="3459875" cy="3042175"/>
          </a:xfrm>
        </p:grpSpPr>
        <p:sp>
          <p:nvSpPr>
            <p:cNvPr id="188" name="Google Shape;188;p11"/>
            <p:cNvSpPr/>
            <p:nvPr/>
          </p:nvSpPr>
          <p:spPr>
            <a:xfrm>
              <a:off x="3647700" y="1418025"/>
              <a:ext cx="3459875" cy="3042175"/>
            </a:xfrm>
            <a:custGeom>
              <a:avLst/>
              <a:gdLst/>
              <a:ahLst/>
              <a:cxnLst/>
              <a:rect l="l" t="t" r="r" b="b"/>
              <a:pathLst>
                <a:path w="138395" h="121687" extrusionOk="0">
                  <a:moveTo>
                    <a:pt x="37628" y="1"/>
                  </a:moveTo>
                  <a:cubicBezTo>
                    <a:pt x="37358" y="91"/>
                    <a:pt x="37065" y="91"/>
                    <a:pt x="36795" y="91"/>
                  </a:cubicBezTo>
                  <a:cubicBezTo>
                    <a:pt x="22068" y="1509"/>
                    <a:pt x="20560" y="1307"/>
                    <a:pt x="20379" y="2432"/>
                  </a:cubicBezTo>
                  <a:cubicBezTo>
                    <a:pt x="20267" y="3378"/>
                    <a:pt x="21303" y="3761"/>
                    <a:pt x="21776" y="3941"/>
                  </a:cubicBezTo>
                  <a:cubicBezTo>
                    <a:pt x="23284" y="4504"/>
                    <a:pt x="28441" y="4977"/>
                    <a:pt x="34543" y="5540"/>
                  </a:cubicBezTo>
                  <a:cubicBezTo>
                    <a:pt x="39970" y="6103"/>
                    <a:pt x="45982" y="6666"/>
                    <a:pt x="48617" y="7319"/>
                  </a:cubicBezTo>
                  <a:cubicBezTo>
                    <a:pt x="46545" y="7882"/>
                    <a:pt x="41861" y="8625"/>
                    <a:pt x="38574" y="9188"/>
                  </a:cubicBezTo>
                  <a:cubicBezTo>
                    <a:pt x="36795" y="9481"/>
                    <a:pt x="35106" y="9751"/>
                    <a:pt x="33687" y="9953"/>
                  </a:cubicBezTo>
                  <a:cubicBezTo>
                    <a:pt x="24770" y="11530"/>
                    <a:pt x="16056" y="13511"/>
                    <a:pt x="12588" y="17069"/>
                  </a:cubicBezTo>
                  <a:cubicBezTo>
                    <a:pt x="11553" y="18195"/>
                    <a:pt x="11170" y="19523"/>
                    <a:pt x="11553" y="20829"/>
                  </a:cubicBezTo>
                  <a:cubicBezTo>
                    <a:pt x="12859" y="24770"/>
                    <a:pt x="20942" y="28058"/>
                    <a:pt x="35579" y="30580"/>
                  </a:cubicBezTo>
                  <a:cubicBezTo>
                    <a:pt x="75728" y="37538"/>
                    <a:pt x="85478" y="45126"/>
                    <a:pt x="89712" y="51701"/>
                  </a:cubicBezTo>
                  <a:cubicBezTo>
                    <a:pt x="94125" y="58547"/>
                    <a:pt x="85478" y="64266"/>
                    <a:pt x="29184" y="102073"/>
                  </a:cubicBezTo>
                  <a:lnTo>
                    <a:pt x="23464" y="105924"/>
                  </a:lnTo>
                  <a:cubicBezTo>
                    <a:pt x="16709" y="110427"/>
                    <a:pt x="9481" y="115314"/>
                    <a:pt x="2073" y="120290"/>
                  </a:cubicBezTo>
                  <a:lnTo>
                    <a:pt x="1" y="121686"/>
                  </a:lnTo>
                  <a:lnTo>
                    <a:pt x="93922" y="121686"/>
                  </a:lnTo>
                  <a:lnTo>
                    <a:pt x="97300" y="118129"/>
                  </a:lnTo>
                  <a:cubicBezTo>
                    <a:pt x="103222" y="111643"/>
                    <a:pt x="108559" y="105834"/>
                    <a:pt x="113355" y="100677"/>
                  </a:cubicBezTo>
                  <a:cubicBezTo>
                    <a:pt x="125087" y="87910"/>
                    <a:pt x="132765" y="79556"/>
                    <a:pt x="134454" y="76381"/>
                  </a:cubicBezTo>
                  <a:lnTo>
                    <a:pt x="134544" y="76088"/>
                  </a:lnTo>
                  <a:cubicBezTo>
                    <a:pt x="135580" y="74016"/>
                    <a:pt x="138395" y="68680"/>
                    <a:pt x="137922" y="61924"/>
                  </a:cubicBezTo>
                  <a:cubicBezTo>
                    <a:pt x="137359" y="53570"/>
                    <a:pt x="132022" y="46072"/>
                    <a:pt x="122160" y="39677"/>
                  </a:cubicBezTo>
                  <a:cubicBezTo>
                    <a:pt x="107636" y="30219"/>
                    <a:pt x="79939" y="26279"/>
                    <a:pt x="59673" y="23351"/>
                  </a:cubicBezTo>
                  <a:cubicBezTo>
                    <a:pt x="48797" y="21775"/>
                    <a:pt x="38484" y="20266"/>
                    <a:pt x="37268" y="18668"/>
                  </a:cubicBezTo>
                  <a:cubicBezTo>
                    <a:pt x="36975" y="18398"/>
                    <a:pt x="37065" y="18195"/>
                    <a:pt x="37065" y="18105"/>
                  </a:cubicBezTo>
                  <a:cubicBezTo>
                    <a:pt x="37831" y="16033"/>
                    <a:pt x="48144" y="13691"/>
                    <a:pt x="54899" y="12093"/>
                  </a:cubicBezTo>
                  <a:cubicBezTo>
                    <a:pt x="62307" y="10404"/>
                    <a:pt x="66428" y="9390"/>
                    <a:pt x="67464" y="8152"/>
                  </a:cubicBezTo>
                  <a:cubicBezTo>
                    <a:pt x="67757" y="7792"/>
                    <a:pt x="67757" y="7319"/>
                    <a:pt x="67554" y="6936"/>
                  </a:cubicBezTo>
                  <a:cubicBezTo>
                    <a:pt x="66811" y="5247"/>
                    <a:pt x="60056" y="4414"/>
                    <a:pt x="44023" y="3288"/>
                  </a:cubicBezTo>
                  <a:cubicBezTo>
                    <a:pt x="40353" y="2995"/>
                    <a:pt x="36592" y="2725"/>
                    <a:pt x="34633" y="2432"/>
                  </a:cubicBezTo>
                  <a:cubicBezTo>
                    <a:pt x="35376" y="2342"/>
                    <a:pt x="36412" y="2162"/>
                    <a:pt x="37628" y="1960"/>
                  </a:cubicBezTo>
                  <a:lnTo>
                    <a:pt x="37628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4342375" y="1462500"/>
              <a:ext cx="49000" cy="42250"/>
            </a:xfrm>
            <a:custGeom>
              <a:avLst/>
              <a:gdLst/>
              <a:ahLst/>
              <a:cxnLst/>
              <a:rect l="l" t="t" r="r" b="b"/>
              <a:pathLst>
                <a:path w="1960" h="1690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780" y="0"/>
                    <a:pt x="1487" y="0"/>
                    <a:pt x="1127" y="91"/>
                  </a:cubicBezTo>
                  <a:cubicBezTo>
                    <a:pt x="924" y="181"/>
                    <a:pt x="744" y="293"/>
                    <a:pt x="564" y="383"/>
                  </a:cubicBezTo>
                  <a:cubicBezTo>
                    <a:pt x="744" y="293"/>
                    <a:pt x="924" y="181"/>
                    <a:pt x="1127" y="181"/>
                  </a:cubicBezTo>
                  <a:cubicBezTo>
                    <a:pt x="1487" y="91"/>
                    <a:pt x="1780" y="0"/>
                    <a:pt x="1780" y="0"/>
                  </a:cubicBezTo>
                  <a:close/>
                  <a:moveTo>
                    <a:pt x="564" y="383"/>
                  </a:moveTo>
                  <a:cubicBezTo>
                    <a:pt x="361" y="383"/>
                    <a:pt x="271" y="473"/>
                    <a:pt x="181" y="563"/>
                  </a:cubicBezTo>
                  <a:cubicBezTo>
                    <a:pt x="271" y="473"/>
                    <a:pt x="474" y="473"/>
                    <a:pt x="564" y="383"/>
                  </a:cubicBezTo>
                  <a:close/>
                  <a:moveTo>
                    <a:pt x="181" y="563"/>
                  </a:moveTo>
                  <a:cubicBezTo>
                    <a:pt x="91" y="653"/>
                    <a:pt x="1" y="744"/>
                    <a:pt x="91" y="946"/>
                  </a:cubicBezTo>
                  <a:cubicBezTo>
                    <a:pt x="91" y="744"/>
                    <a:pt x="91" y="653"/>
                    <a:pt x="181" y="563"/>
                  </a:cubicBezTo>
                  <a:close/>
                  <a:moveTo>
                    <a:pt x="92" y="948"/>
                  </a:moveTo>
                  <a:lnTo>
                    <a:pt x="92" y="948"/>
                  </a:lnTo>
                  <a:cubicBezTo>
                    <a:pt x="182" y="1037"/>
                    <a:pt x="271" y="1127"/>
                    <a:pt x="361" y="1216"/>
                  </a:cubicBezTo>
                  <a:cubicBezTo>
                    <a:pt x="474" y="1216"/>
                    <a:pt x="654" y="1306"/>
                    <a:pt x="744" y="1306"/>
                  </a:cubicBezTo>
                  <a:cubicBezTo>
                    <a:pt x="654" y="1306"/>
                    <a:pt x="474" y="1216"/>
                    <a:pt x="361" y="1126"/>
                  </a:cubicBezTo>
                  <a:cubicBezTo>
                    <a:pt x="271" y="1126"/>
                    <a:pt x="182" y="1037"/>
                    <a:pt x="92" y="948"/>
                  </a:cubicBezTo>
                  <a:close/>
                  <a:moveTo>
                    <a:pt x="745" y="1308"/>
                  </a:moveTo>
                  <a:lnTo>
                    <a:pt x="745" y="1308"/>
                  </a:lnTo>
                  <a:cubicBezTo>
                    <a:pt x="835" y="1419"/>
                    <a:pt x="925" y="1420"/>
                    <a:pt x="1037" y="1509"/>
                  </a:cubicBezTo>
                  <a:cubicBezTo>
                    <a:pt x="1127" y="1509"/>
                    <a:pt x="1217" y="1509"/>
                    <a:pt x="1307" y="1599"/>
                  </a:cubicBezTo>
                  <a:cubicBezTo>
                    <a:pt x="1690" y="1689"/>
                    <a:pt x="1960" y="1689"/>
                    <a:pt x="1960" y="1689"/>
                  </a:cubicBezTo>
                  <a:cubicBezTo>
                    <a:pt x="1960" y="1689"/>
                    <a:pt x="1780" y="1599"/>
                    <a:pt x="1397" y="1509"/>
                  </a:cubicBezTo>
                  <a:cubicBezTo>
                    <a:pt x="1307" y="1509"/>
                    <a:pt x="1127" y="1509"/>
                    <a:pt x="1037" y="1419"/>
                  </a:cubicBezTo>
                  <a:cubicBezTo>
                    <a:pt x="925" y="1419"/>
                    <a:pt x="835" y="1419"/>
                    <a:pt x="745" y="1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4466800" y="1509225"/>
              <a:ext cx="103025" cy="14100"/>
            </a:xfrm>
            <a:custGeom>
              <a:avLst/>
              <a:gdLst/>
              <a:ahLst/>
              <a:cxnLst/>
              <a:rect l="l" t="t" r="r" b="b"/>
              <a:pathLst>
                <a:path w="4121" h="564" extrusionOk="0">
                  <a:moveTo>
                    <a:pt x="0" y="0"/>
                  </a:moveTo>
                  <a:lnTo>
                    <a:pt x="0" y="113"/>
                  </a:lnTo>
                  <a:lnTo>
                    <a:pt x="4121" y="563"/>
                  </a:lnTo>
                  <a:lnTo>
                    <a:pt x="4121" y="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4670575" y="1532875"/>
              <a:ext cx="103050" cy="11850"/>
            </a:xfrm>
            <a:custGeom>
              <a:avLst/>
              <a:gdLst/>
              <a:ahLst/>
              <a:cxnLst/>
              <a:rect l="l" t="t" r="r" b="b"/>
              <a:pathLst>
                <a:path w="4122" h="474" extrusionOk="0">
                  <a:moveTo>
                    <a:pt x="1" y="0"/>
                  </a:moveTo>
                  <a:lnTo>
                    <a:pt x="4121" y="473"/>
                  </a:lnTo>
                  <a:lnTo>
                    <a:pt x="4121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877175" y="1554250"/>
              <a:ext cx="103050" cy="14100"/>
            </a:xfrm>
            <a:custGeom>
              <a:avLst/>
              <a:gdLst/>
              <a:ahLst/>
              <a:cxnLst/>
              <a:rect l="l" t="t" r="r" b="b"/>
              <a:pathLst>
                <a:path w="4122" h="564" extrusionOk="0">
                  <a:moveTo>
                    <a:pt x="1" y="1"/>
                  </a:moveTo>
                  <a:lnTo>
                    <a:pt x="4121" y="564"/>
                  </a:lnTo>
                  <a:lnTo>
                    <a:pt x="4121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055075" y="1586900"/>
              <a:ext cx="59125" cy="44500"/>
            </a:xfrm>
            <a:custGeom>
              <a:avLst/>
              <a:gdLst/>
              <a:ahLst/>
              <a:cxnLst/>
              <a:rect l="l" t="t" r="r" b="b"/>
              <a:pathLst>
                <a:path w="2365" h="1780" extrusionOk="0">
                  <a:moveTo>
                    <a:pt x="1036" y="1"/>
                  </a:moveTo>
                  <a:cubicBezTo>
                    <a:pt x="1036" y="1"/>
                    <a:pt x="1239" y="91"/>
                    <a:pt x="1599" y="271"/>
                  </a:cubicBezTo>
                  <a:cubicBezTo>
                    <a:pt x="1802" y="271"/>
                    <a:pt x="1982" y="384"/>
                    <a:pt x="2162" y="564"/>
                  </a:cubicBezTo>
                  <a:cubicBezTo>
                    <a:pt x="2252" y="654"/>
                    <a:pt x="2365" y="744"/>
                    <a:pt x="2252" y="834"/>
                  </a:cubicBezTo>
                  <a:cubicBezTo>
                    <a:pt x="2162" y="947"/>
                    <a:pt x="2072" y="1037"/>
                    <a:pt x="1982" y="1127"/>
                  </a:cubicBezTo>
                  <a:cubicBezTo>
                    <a:pt x="2072" y="1127"/>
                    <a:pt x="2252" y="1037"/>
                    <a:pt x="2365" y="947"/>
                  </a:cubicBezTo>
                  <a:cubicBezTo>
                    <a:pt x="2365" y="744"/>
                    <a:pt x="2365" y="564"/>
                    <a:pt x="2252" y="474"/>
                  </a:cubicBezTo>
                  <a:cubicBezTo>
                    <a:pt x="2072" y="384"/>
                    <a:pt x="1802" y="271"/>
                    <a:pt x="1689" y="181"/>
                  </a:cubicBezTo>
                  <a:cubicBezTo>
                    <a:pt x="1329" y="1"/>
                    <a:pt x="1036" y="1"/>
                    <a:pt x="1036" y="1"/>
                  </a:cubicBezTo>
                  <a:close/>
                  <a:moveTo>
                    <a:pt x="1982" y="1127"/>
                  </a:moveTo>
                  <a:cubicBezTo>
                    <a:pt x="1509" y="1307"/>
                    <a:pt x="1036" y="1510"/>
                    <a:pt x="676" y="1600"/>
                  </a:cubicBezTo>
                  <a:cubicBezTo>
                    <a:pt x="1036" y="1510"/>
                    <a:pt x="1509" y="1397"/>
                    <a:pt x="1982" y="1127"/>
                  </a:cubicBezTo>
                  <a:close/>
                  <a:moveTo>
                    <a:pt x="676" y="1600"/>
                  </a:moveTo>
                  <a:cubicBezTo>
                    <a:pt x="293" y="1690"/>
                    <a:pt x="0" y="1690"/>
                    <a:pt x="0" y="1690"/>
                  </a:cubicBezTo>
                  <a:lnTo>
                    <a:pt x="0" y="1780"/>
                  </a:lnTo>
                  <a:cubicBezTo>
                    <a:pt x="0" y="1780"/>
                    <a:pt x="293" y="1690"/>
                    <a:pt x="676" y="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4853525" y="1649950"/>
              <a:ext cx="100800" cy="23675"/>
            </a:xfrm>
            <a:custGeom>
              <a:avLst/>
              <a:gdLst/>
              <a:ahLst/>
              <a:cxnLst/>
              <a:rect l="l" t="t" r="r" b="b"/>
              <a:pathLst>
                <a:path w="4032" h="947" extrusionOk="0">
                  <a:moveTo>
                    <a:pt x="4032" y="1"/>
                  </a:moveTo>
                  <a:lnTo>
                    <a:pt x="1" y="947"/>
                  </a:lnTo>
                  <a:lnTo>
                    <a:pt x="4032" y="113"/>
                  </a:lnTo>
                  <a:lnTo>
                    <a:pt x="4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4652000" y="1695000"/>
              <a:ext cx="100800" cy="28175"/>
            </a:xfrm>
            <a:custGeom>
              <a:avLst/>
              <a:gdLst/>
              <a:ahLst/>
              <a:cxnLst/>
              <a:rect l="l" t="t" r="r" b="b"/>
              <a:pathLst>
                <a:path w="4032" h="1127" extrusionOk="0">
                  <a:moveTo>
                    <a:pt x="4031" y="0"/>
                  </a:moveTo>
                  <a:lnTo>
                    <a:pt x="1" y="1014"/>
                  </a:lnTo>
                  <a:lnTo>
                    <a:pt x="1" y="1126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4452725" y="1746225"/>
              <a:ext cx="100775" cy="33225"/>
            </a:xfrm>
            <a:custGeom>
              <a:avLst/>
              <a:gdLst/>
              <a:ahLst/>
              <a:cxnLst/>
              <a:rect l="l" t="t" r="r" b="b"/>
              <a:pathLst>
                <a:path w="4031" h="1329" extrusionOk="0">
                  <a:moveTo>
                    <a:pt x="4031" y="0"/>
                  </a:moveTo>
                  <a:lnTo>
                    <a:pt x="0" y="1216"/>
                  </a:lnTo>
                  <a:lnTo>
                    <a:pt x="90" y="1329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4264700" y="1812075"/>
              <a:ext cx="94025" cy="51825"/>
            </a:xfrm>
            <a:custGeom>
              <a:avLst/>
              <a:gdLst/>
              <a:ahLst/>
              <a:cxnLst/>
              <a:rect l="l" t="t" r="r" b="b"/>
              <a:pathLst>
                <a:path w="3761" h="2073" extrusionOk="0">
                  <a:moveTo>
                    <a:pt x="3671" y="1"/>
                  </a:moveTo>
                  <a:lnTo>
                    <a:pt x="3108" y="271"/>
                  </a:lnTo>
                  <a:cubicBezTo>
                    <a:pt x="2905" y="384"/>
                    <a:pt x="2725" y="474"/>
                    <a:pt x="2455" y="564"/>
                  </a:cubicBezTo>
                  <a:cubicBezTo>
                    <a:pt x="2252" y="654"/>
                    <a:pt x="2072" y="744"/>
                    <a:pt x="1779" y="834"/>
                  </a:cubicBezTo>
                  <a:cubicBezTo>
                    <a:pt x="1599" y="1037"/>
                    <a:pt x="1329" y="1127"/>
                    <a:pt x="1126" y="1217"/>
                  </a:cubicBezTo>
                  <a:cubicBezTo>
                    <a:pt x="1036" y="1307"/>
                    <a:pt x="946" y="1397"/>
                    <a:pt x="856" y="1397"/>
                  </a:cubicBezTo>
                  <a:cubicBezTo>
                    <a:pt x="766" y="1510"/>
                    <a:pt x="653" y="1510"/>
                    <a:pt x="563" y="1600"/>
                  </a:cubicBezTo>
                  <a:lnTo>
                    <a:pt x="0" y="1960"/>
                  </a:lnTo>
                  <a:lnTo>
                    <a:pt x="90" y="2073"/>
                  </a:lnTo>
                  <a:cubicBezTo>
                    <a:pt x="90" y="2073"/>
                    <a:pt x="293" y="1870"/>
                    <a:pt x="653" y="1690"/>
                  </a:cubicBezTo>
                  <a:cubicBezTo>
                    <a:pt x="766" y="1690"/>
                    <a:pt x="766" y="1600"/>
                    <a:pt x="856" y="1510"/>
                  </a:cubicBezTo>
                  <a:cubicBezTo>
                    <a:pt x="946" y="1510"/>
                    <a:pt x="1126" y="1397"/>
                    <a:pt x="1216" y="1307"/>
                  </a:cubicBezTo>
                  <a:cubicBezTo>
                    <a:pt x="1419" y="1217"/>
                    <a:pt x="1599" y="1127"/>
                    <a:pt x="1892" y="1037"/>
                  </a:cubicBezTo>
                  <a:cubicBezTo>
                    <a:pt x="2072" y="834"/>
                    <a:pt x="2342" y="744"/>
                    <a:pt x="2545" y="654"/>
                  </a:cubicBezTo>
                  <a:cubicBezTo>
                    <a:pt x="2725" y="564"/>
                    <a:pt x="2905" y="474"/>
                    <a:pt x="3108" y="384"/>
                  </a:cubicBezTo>
                  <a:cubicBezTo>
                    <a:pt x="3468" y="181"/>
                    <a:pt x="3761" y="91"/>
                    <a:pt x="3761" y="91"/>
                  </a:cubicBezTo>
                  <a:lnTo>
                    <a:pt x="3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4255700" y="1945500"/>
              <a:ext cx="93475" cy="47325"/>
            </a:xfrm>
            <a:custGeom>
              <a:avLst/>
              <a:gdLst/>
              <a:ahLst/>
              <a:cxnLst/>
              <a:rect l="l" t="t" r="r" b="b"/>
              <a:pathLst>
                <a:path w="3739" h="1893" extrusionOk="0">
                  <a:moveTo>
                    <a:pt x="90" y="1"/>
                  </a:moveTo>
                  <a:lnTo>
                    <a:pt x="0" y="113"/>
                  </a:lnTo>
                  <a:cubicBezTo>
                    <a:pt x="0" y="113"/>
                    <a:pt x="180" y="293"/>
                    <a:pt x="563" y="474"/>
                  </a:cubicBezTo>
                  <a:cubicBezTo>
                    <a:pt x="653" y="564"/>
                    <a:pt x="833" y="676"/>
                    <a:pt x="1126" y="766"/>
                  </a:cubicBezTo>
                  <a:cubicBezTo>
                    <a:pt x="1216" y="856"/>
                    <a:pt x="1306" y="946"/>
                    <a:pt x="1396" y="946"/>
                  </a:cubicBezTo>
                  <a:cubicBezTo>
                    <a:pt x="1576" y="1036"/>
                    <a:pt x="1689" y="1036"/>
                    <a:pt x="1779" y="1127"/>
                  </a:cubicBezTo>
                  <a:cubicBezTo>
                    <a:pt x="2049" y="1239"/>
                    <a:pt x="2252" y="1329"/>
                    <a:pt x="2522" y="1419"/>
                  </a:cubicBezTo>
                  <a:cubicBezTo>
                    <a:pt x="2702" y="1509"/>
                    <a:pt x="2905" y="1599"/>
                    <a:pt x="3085" y="1599"/>
                  </a:cubicBezTo>
                  <a:cubicBezTo>
                    <a:pt x="3468" y="1802"/>
                    <a:pt x="3738" y="1892"/>
                    <a:pt x="3738" y="1892"/>
                  </a:cubicBezTo>
                  <a:lnTo>
                    <a:pt x="3738" y="1689"/>
                  </a:lnTo>
                  <a:cubicBezTo>
                    <a:pt x="3738" y="1689"/>
                    <a:pt x="3558" y="1599"/>
                    <a:pt x="3175" y="1509"/>
                  </a:cubicBezTo>
                  <a:cubicBezTo>
                    <a:pt x="2995" y="1419"/>
                    <a:pt x="2702" y="1419"/>
                    <a:pt x="2522" y="1329"/>
                  </a:cubicBezTo>
                  <a:cubicBezTo>
                    <a:pt x="2342" y="1239"/>
                    <a:pt x="2049" y="1127"/>
                    <a:pt x="1869" y="1036"/>
                  </a:cubicBezTo>
                  <a:cubicBezTo>
                    <a:pt x="1689" y="946"/>
                    <a:pt x="1576" y="946"/>
                    <a:pt x="1486" y="856"/>
                  </a:cubicBezTo>
                  <a:cubicBezTo>
                    <a:pt x="1396" y="766"/>
                    <a:pt x="1306" y="766"/>
                    <a:pt x="1126" y="676"/>
                  </a:cubicBezTo>
                  <a:cubicBezTo>
                    <a:pt x="923" y="564"/>
                    <a:pt x="743" y="474"/>
                    <a:pt x="563" y="383"/>
                  </a:cubicBezTo>
                  <a:cubicBezTo>
                    <a:pt x="270" y="113"/>
                    <a:pt x="9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4447650" y="2015875"/>
              <a:ext cx="100800" cy="25925"/>
            </a:xfrm>
            <a:custGeom>
              <a:avLst/>
              <a:gdLst/>
              <a:ahLst/>
              <a:cxnLst/>
              <a:rect l="l" t="t" r="r" b="b"/>
              <a:pathLst>
                <a:path w="4032" h="1037" extrusionOk="0">
                  <a:moveTo>
                    <a:pt x="91" y="0"/>
                  </a:moveTo>
                  <a:lnTo>
                    <a:pt x="1" y="113"/>
                  </a:lnTo>
                  <a:lnTo>
                    <a:pt x="4031" y="1036"/>
                  </a:lnTo>
                  <a:lnTo>
                    <a:pt x="4031" y="9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4649750" y="2060900"/>
              <a:ext cx="103050" cy="23125"/>
            </a:xfrm>
            <a:custGeom>
              <a:avLst/>
              <a:gdLst/>
              <a:ahLst/>
              <a:cxnLst/>
              <a:rect l="l" t="t" r="r" b="b"/>
              <a:pathLst>
                <a:path w="4122" h="925" extrusionOk="0">
                  <a:moveTo>
                    <a:pt x="91" y="1"/>
                  </a:moveTo>
                  <a:lnTo>
                    <a:pt x="0" y="91"/>
                  </a:lnTo>
                  <a:lnTo>
                    <a:pt x="4031" y="924"/>
                  </a:lnTo>
                  <a:lnTo>
                    <a:pt x="4121" y="74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4853525" y="2100325"/>
              <a:ext cx="100800" cy="23650"/>
            </a:xfrm>
            <a:custGeom>
              <a:avLst/>
              <a:gdLst/>
              <a:ahLst/>
              <a:cxnLst/>
              <a:rect l="l" t="t" r="r" b="b"/>
              <a:pathLst>
                <a:path w="4032" h="946" extrusionOk="0">
                  <a:moveTo>
                    <a:pt x="1" y="0"/>
                  </a:moveTo>
                  <a:lnTo>
                    <a:pt x="1" y="203"/>
                  </a:lnTo>
                  <a:lnTo>
                    <a:pt x="4032" y="946"/>
                  </a:lnTo>
                  <a:lnTo>
                    <a:pt x="4032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5055075" y="2140275"/>
              <a:ext cx="101350" cy="25925"/>
            </a:xfrm>
            <a:custGeom>
              <a:avLst/>
              <a:gdLst/>
              <a:ahLst/>
              <a:cxnLst/>
              <a:rect l="l" t="t" r="r" b="b"/>
              <a:pathLst>
                <a:path w="4054" h="1037" extrusionOk="0">
                  <a:moveTo>
                    <a:pt x="0" y="1"/>
                  </a:moveTo>
                  <a:lnTo>
                    <a:pt x="0" y="203"/>
                  </a:lnTo>
                  <a:lnTo>
                    <a:pt x="4053" y="1037"/>
                  </a:lnTo>
                  <a:lnTo>
                    <a:pt x="4053" y="8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5257175" y="2182500"/>
              <a:ext cx="100775" cy="28175"/>
            </a:xfrm>
            <a:custGeom>
              <a:avLst/>
              <a:gdLst/>
              <a:ahLst/>
              <a:cxnLst/>
              <a:rect l="l" t="t" r="r" b="b"/>
              <a:pathLst>
                <a:path w="4031" h="1127" extrusionOk="0">
                  <a:moveTo>
                    <a:pt x="0" y="1"/>
                  </a:moveTo>
                  <a:lnTo>
                    <a:pt x="0" y="203"/>
                  </a:lnTo>
                  <a:lnTo>
                    <a:pt x="4031" y="1127"/>
                  </a:lnTo>
                  <a:lnTo>
                    <a:pt x="4031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5458700" y="2229800"/>
              <a:ext cx="100800" cy="30425"/>
            </a:xfrm>
            <a:custGeom>
              <a:avLst/>
              <a:gdLst/>
              <a:ahLst/>
              <a:cxnLst/>
              <a:rect l="l" t="t" r="r" b="b"/>
              <a:pathLst>
                <a:path w="4032" h="1217" extrusionOk="0">
                  <a:moveTo>
                    <a:pt x="0" y="0"/>
                  </a:moveTo>
                  <a:lnTo>
                    <a:pt x="0" y="180"/>
                  </a:lnTo>
                  <a:lnTo>
                    <a:pt x="3941" y="1216"/>
                  </a:lnTo>
                  <a:lnTo>
                    <a:pt x="4031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5657975" y="2278775"/>
              <a:ext cx="100800" cy="35475"/>
            </a:xfrm>
            <a:custGeom>
              <a:avLst/>
              <a:gdLst/>
              <a:ahLst/>
              <a:cxnLst/>
              <a:rect l="l" t="t" r="r" b="b"/>
              <a:pathLst>
                <a:path w="4032" h="1419" extrusionOk="0">
                  <a:moveTo>
                    <a:pt x="91" y="0"/>
                  </a:moveTo>
                  <a:lnTo>
                    <a:pt x="1" y="293"/>
                  </a:lnTo>
                  <a:lnTo>
                    <a:pt x="3941" y="1419"/>
                  </a:lnTo>
                  <a:lnTo>
                    <a:pt x="4031" y="112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5855000" y="2337300"/>
              <a:ext cx="100800" cy="42250"/>
            </a:xfrm>
            <a:custGeom>
              <a:avLst/>
              <a:gdLst/>
              <a:ahLst/>
              <a:cxnLst/>
              <a:rect l="l" t="t" r="r" b="b"/>
              <a:pathLst>
                <a:path w="4032" h="1690" extrusionOk="0">
                  <a:moveTo>
                    <a:pt x="91" y="1"/>
                  </a:moveTo>
                  <a:lnTo>
                    <a:pt x="1" y="294"/>
                  </a:lnTo>
                  <a:lnTo>
                    <a:pt x="3942" y="1690"/>
                  </a:lnTo>
                  <a:lnTo>
                    <a:pt x="4032" y="133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6049800" y="2407675"/>
              <a:ext cx="98525" cy="49575"/>
            </a:xfrm>
            <a:custGeom>
              <a:avLst/>
              <a:gdLst/>
              <a:ahLst/>
              <a:cxnLst/>
              <a:rect l="l" t="t" r="r" b="b"/>
              <a:pathLst>
                <a:path w="3941" h="1983" extrusionOk="0">
                  <a:moveTo>
                    <a:pt x="90" y="1"/>
                  </a:moveTo>
                  <a:lnTo>
                    <a:pt x="0" y="293"/>
                  </a:lnTo>
                  <a:lnTo>
                    <a:pt x="3761" y="1982"/>
                  </a:lnTo>
                  <a:lnTo>
                    <a:pt x="3941" y="159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6235000" y="2494375"/>
              <a:ext cx="94025" cy="61375"/>
            </a:xfrm>
            <a:custGeom>
              <a:avLst/>
              <a:gdLst/>
              <a:ahLst/>
              <a:cxnLst/>
              <a:rect l="l" t="t" r="r" b="b"/>
              <a:pathLst>
                <a:path w="3761" h="2455" extrusionOk="0">
                  <a:moveTo>
                    <a:pt x="203" y="0"/>
                  </a:moveTo>
                  <a:lnTo>
                    <a:pt x="0" y="293"/>
                  </a:lnTo>
                  <a:cubicBezTo>
                    <a:pt x="0" y="293"/>
                    <a:pt x="946" y="856"/>
                    <a:pt x="1779" y="1329"/>
                  </a:cubicBezTo>
                  <a:cubicBezTo>
                    <a:pt x="2252" y="1599"/>
                    <a:pt x="2635" y="1892"/>
                    <a:pt x="3018" y="2162"/>
                  </a:cubicBezTo>
                  <a:cubicBezTo>
                    <a:pt x="3288" y="2365"/>
                    <a:pt x="3581" y="2455"/>
                    <a:pt x="3581" y="2455"/>
                  </a:cubicBezTo>
                  <a:lnTo>
                    <a:pt x="3761" y="2162"/>
                  </a:lnTo>
                  <a:cubicBezTo>
                    <a:pt x="3761" y="2162"/>
                    <a:pt x="3581" y="1982"/>
                    <a:pt x="3198" y="1802"/>
                  </a:cubicBezTo>
                  <a:cubicBezTo>
                    <a:pt x="2905" y="1599"/>
                    <a:pt x="2455" y="1329"/>
                    <a:pt x="1982" y="1036"/>
                  </a:cubicBezTo>
                  <a:cubicBezTo>
                    <a:pt x="1126" y="473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6401625" y="2614275"/>
              <a:ext cx="72650" cy="86725"/>
            </a:xfrm>
            <a:custGeom>
              <a:avLst/>
              <a:gdLst/>
              <a:ahLst/>
              <a:cxnLst/>
              <a:rect l="l" t="t" r="r" b="b"/>
              <a:pathLst>
                <a:path w="2906" h="3469" extrusionOk="0">
                  <a:moveTo>
                    <a:pt x="293" y="1"/>
                  </a:moveTo>
                  <a:lnTo>
                    <a:pt x="1" y="271"/>
                  </a:lnTo>
                  <a:cubicBezTo>
                    <a:pt x="1" y="271"/>
                    <a:pt x="181" y="474"/>
                    <a:pt x="474" y="744"/>
                  </a:cubicBezTo>
                  <a:cubicBezTo>
                    <a:pt x="564" y="946"/>
                    <a:pt x="744" y="1037"/>
                    <a:pt x="946" y="1217"/>
                  </a:cubicBezTo>
                  <a:cubicBezTo>
                    <a:pt x="1036" y="1397"/>
                    <a:pt x="1217" y="1599"/>
                    <a:pt x="1419" y="1780"/>
                  </a:cubicBezTo>
                  <a:cubicBezTo>
                    <a:pt x="1509" y="1870"/>
                    <a:pt x="1509" y="2072"/>
                    <a:pt x="1599" y="2162"/>
                  </a:cubicBezTo>
                  <a:cubicBezTo>
                    <a:pt x="1689" y="2252"/>
                    <a:pt x="1780" y="2343"/>
                    <a:pt x="1780" y="2433"/>
                  </a:cubicBezTo>
                  <a:cubicBezTo>
                    <a:pt x="1982" y="2635"/>
                    <a:pt x="2072" y="2815"/>
                    <a:pt x="2162" y="2996"/>
                  </a:cubicBezTo>
                  <a:cubicBezTo>
                    <a:pt x="2343" y="3288"/>
                    <a:pt x="2545" y="3468"/>
                    <a:pt x="2545" y="3468"/>
                  </a:cubicBezTo>
                  <a:lnTo>
                    <a:pt x="2905" y="3288"/>
                  </a:lnTo>
                  <a:cubicBezTo>
                    <a:pt x="2905" y="3288"/>
                    <a:pt x="2725" y="3086"/>
                    <a:pt x="2545" y="2725"/>
                  </a:cubicBezTo>
                  <a:cubicBezTo>
                    <a:pt x="2433" y="2523"/>
                    <a:pt x="2343" y="2343"/>
                    <a:pt x="2162" y="2162"/>
                  </a:cubicBezTo>
                  <a:cubicBezTo>
                    <a:pt x="2072" y="2072"/>
                    <a:pt x="2072" y="1960"/>
                    <a:pt x="1982" y="1870"/>
                  </a:cubicBezTo>
                  <a:cubicBezTo>
                    <a:pt x="1870" y="1780"/>
                    <a:pt x="1780" y="1690"/>
                    <a:pt x="1689" y="1599"/>
                  </a:cubicBezTo>
                  <a:cubicBezTo>
                    <a:pt x="1509" y="1307"/>
                    <a:pt x="1419" y="1127"/>
                    <a:pt x="1217" y="946"/>
                  </a:cubicBezTo>
                  <a:cubicBezTo>
                    <a:pt x="1036" y="744"/>
                    <a:pt x="946" y="654"/>
                    <a:pt x="744" y="474"/>
                  </a:cubicBezTo>
                  <a:cubicBezTo>
                    <a:pt x="474" y="181"/>
                    <a:pt x="293" y="1"/>
                    <a:pt x="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6472000" y="2797225"/>
              <a:ext cx="30425" cy="103050"/>
            </a:xfrm>
            <a:custGeom>
              <a:avLst/>
              <a:gdLst/>
              <a:ahLst/>
              <a:cxnLst/>
              <a:rect l="l" t="t" r="r" b="b"/>
              <a:pathLst>
                <a:path w="1217" h="4122" extrusionOk="0">
                  <a:moveTo>
                    <a:pt x="743" y="1"/>
                  </a:moveTo>
                  <a:lnTo>
                    <a:pt x="743" y="654"/>
                  </a:lnTo>
                  <a:lnTo>
                    <a:pt x="743" y="947"/>
                  </a:lnTo>
                  <a:cubicBezTo>
                    <a:pt x="743" y="1127"/>
                    <a:pt x="743" y="1217"/>
                    <a:pt x="653" y="1307"/>
                  </a:cubicBezTo>
                  <a:cubicBezTo>
                    <a:pt x="653" y="1510"/>
                    <a:pt x="653" y="1780"/>
                    <a:pt x="563" y="2073"/>
                  </a:cubicBezTo>
                  <a:cubicBezTo>
                    <a:pt x="563" y="2253"/>
                    <a:pt x="473" y="2523"/>
                    <a:pt x="383" y="2726"/>
                  </a:cubicBezTo>
                  <a:cubicBezTo>
                    <a:pt x="383" y="2906"/>
                    <a:pt x="383" y="2996"/>
                    <a:pt x="293" y="3086"/>
                  </a:cubicBezTo>
                  <a:cubicBezTo>
                    <a:pt x="293" y="3198"/>
                    <a:pt x="293" y="3289"/>
                    <a:pt x="181" y="3379"/>
                  </a:cubicBezTo>
                  <a:cubicBezTo>
                    <a:pt x="181" y="3559"/>
                    <a:pt x="90" y="3649"/>
                    <a:pt x="90" y="3852"/>
                  </a:cubicBezTo>
                  <a:lnTo>
                    <a:pt x="0" y="3942"/>
                  </a:lnTo>
                  <a:lnTo>
                    <a:pt x="473" y="4122"/>
                  </a:lnTo>
                  <a:lnTo>
                    <a:pt x="473" y="3942"/>
                  </a:lnTo>
                  <a:cubicBezTo>
                    <a:pt x="563" y="3852"/>
                    <a:pt x="563" y="3761"/>
                    <a:pt x="653" y="3559"/>
                  </a:cubicBezTo>
                  <a:cubicBezTo>
                    <a:pt x="653" y="3469"/>
                    <a:pt x="743" y="3289"/>
                    <a:pt x="743" y="3198"/>
                  </a:cubicBezTo>
                  <a:cubicBezTo>
                    <a:pt x="743" y="3086"/>
                    <a:pt x="856" y="2996"/>
                    <a:pt x="856" y="2906"/>
                  </a:cubicBezTo>
                  <a:cubicBezTo>
                    <a:pt x="946" y="2636"/>
                    <a:pt x="946" y="2343"/>
                    <a:pt x="1036" y="2163"/>
                  </a:cubicBezTo>
                  <a:cubicBezTo>
                    <a:pt x="1126" y="1870"/>
                    <a:pt x="1126" y="1600"/>
                    <a:pt x="1126" y="1307"/>
                  </a:cubicBezTo>
                  <a:cubicBezTo>
                    <a:pt x="1126" y="1217"/>
                    <a:pt x="1216" y="1127"/>
                    <a:pt x="1216" y="1037"/>
                  </a:cubicBezTo>
                  <a:lnTo>
                    <a:pt x="1216" y="654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6371225" y="2986950"/>
              <a:ext cx="65900" cy="94025"/>
            </a:xfrm>
            <a:custGeom>
              <a:avLst/>
              <a:gdLst/>
              <a:ahLst/>
              <a:cxnLst/>
              <a:rect l="l" t="t" r="r" b="b"/>
              <a:pathLst>
                <a:path w="2636" h="3761" extrusionOk="0">
                  <a:moveTo>
                    <a:pt x="2162" y="0"/>
                  </a:moveTo>
                  <a:cubicBezTo>
                    <a:pt x="2162" y="0"/>
                    <a:pt x="1690" y="946"/>
                    <a:pt x="1127" y="1802"/>
                  </a:cubicBezTo>
                  <a:lnTo>
                    <a:pt x="1" y="3491"/>
                  </a:lnTo>
                  <a:lnTo>
                    <a:pt x="384" y="3761"/>
                  </a:lnTo>
                  <a:lnTo>
                    <a:pt x="1509" y="2072"/>
                  </a:lnTo>
                  <a:cubicBezTo>
                    <a:pt x="2072" y="1126"/>
                    <a:pt x="2635" y="293"/>
                    <a:pt x="2635" y="293"/>
                  </a:cubicBezTo>
                  <a:lnTo>
                    <a:pt x="2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6244575" y="3155825"/>
              <a:ext cx="74900" cy="89550"/>
            </a:xfrm>
            <a:custGeom>
              <a:avLst/>
              <a:gdLst/>
              <a:ahLst/>
              <a:cxnLst/>
              <a:rect l="l" t="t" r="r" b="b"/>
              <a:pathLst>
                <a:path w="2996" h="3582" extrusionOk="0">
                  <a:moveTo>
                    <a:pt x="2635" y="1"/>
                  </a:moveTo>
                  <a:lnTo>
                    <a:pt x="0" y="3198"/>
                  </a:lnTo>
                  <a:lnTo>
                    <a:pt x="383" y="3581"/>
                  </a:lnTo>
                  <a:lnTo>
                    <a:pt x="2995" y="384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6106075" y="3313450"/>
              <a:ext cx="79975" cy="86725"/>
            </a:xfrm>
            <a:custGeom>
              <a:avLst/>
              <a:gdLst/>
              <a:ahLst/>
              <a:cxnLst/>
              <a:rect l="l" t="t" r="r" b="b"/>
              <a:pathLst>
                <a:path w="3199" h="3469" extrusionOk="0">
                  <a:moveTo>
                    <a:pt x="2816" y="1"/>
                  </a:moveTo>
                  <a:lnTo>
                    <a:pt x="1" y="2996"/>
                  </a:lnTo>
                  <a:lnTo>
                    <a:pt x="384" y="3468"/>
                  </a:lnTo>
                  <a:lnTo>
                    <a:pt x="3198" y="361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5960850" y="3463200"/>
              <a:ext cx="84450" cy="84475"/>
            </a:xfrm>
            <a:custGeom>
              <a:avLst/>
              <a:gdLst/>
              <a:ahLst/>
              <a:cxnLst/>
              <a:rect l="l" t="t" r="r" b="b"/>
              <a:pathLst>
                <a:path w="3378" h="3379" extrusionOk="0">
                  <a:moveTo>
                    <a:pt x="2905" y="0"/>
                  </a:moveTo>
                  <a:lnTo>
                    <a:pt x="0" y="2905"/>
                  </a:lnTo>
                  <a:lnTo>
                    <a:pt x="361" y="3378"/>
                  </a:lnTo>
                  <a:lnTo>
                    <a:pt x="3378" y="383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5808275" y="3606175"/>
              <a:ext cx="88975" cy="82225"/>
            </a:xfrm>
            <a:custGeom>
              <a:avLst/>
              <a:gdLst/>
              <a:ahLst/>
              <a:cxnLst/>
              <a:rect l="l" t="t" r="r" b="b"/>
              <a:pathLst>
                <a:path w="3559" h="3289" extrusionOk="0">
                  <a:moveTo>
                    <a:pt x="3086" y="1"/>
                  </a:moveTo>
                  <a:lnTo>
                    <a:pt x="1" y="2816"/>
                  </a:lnTo>
                  <a:lnTo>
                    <a:pt x="564" y="3289"/>
                  </a:lnTo>
                  <a:lnTo>
                    <a:pt x="3559" y="474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5655725" y="3744675"/>
              <a:ext cx="88975" cy="84450"/>
            </a:xfrm>
            <a:custGeom>
              <a:avLst/>
              <a:gdLst/>
              <a:ahLst/>
              <a:cxnLst/>
              <a:rect l="l" t="t" r="r" b="b"/>
              <a:pathLst>
                <a:path w="3559" h="3378" extrusionOk="0">
                  <a:moveTo>
                    <a:pt x="3108" y="0"/>
                  </a:moveTo>
                  <a:lnTo>
                    <a:pt x="1" y="2725"/>
                  </a:lnTo>
                  <a:lnTo>
                    <a:pt x="474" y="3378"/>
                  </a:lnTo>
                  <a:lnTo>
                    <a:pt x="3558" y="56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5498675" y="3880900"/>
              <a:ext cx="91225" cy="82225"/>
            </a:xfrm>
            <a:custGeom>
              <a:avLst/>
              <a:gdLst/>
              <a:ahLst/>
              <a:cxnLst/>
              <a:rect l="l" t="t" r="r" b="b"/>
              <a:pathLst>
                <a:path w="3649" h="3289" extrusionOk="0">
                  <a:moveTo>
                    <a:pt x="3198" y="1"/>
                  </a:moveTo>
                  <a:lnTo>
                    <a:pt x="0" y="2725"/>
                  </a:lnTo>
                  <a:lnTo>
                    <a:pt x="563" y="3288"/>
                  </a:lnTo>
                  <a:lnTo>
                    <a:pt x="3648" y="65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5339350" y="4014325"/>
              <a:ext cx="93475" cy="82200"/>
            </a:xfrm>
            <a:custGeom>
              <a:avLst/>
              <a:gdLst/>
              <a:ahLst/>
              <a:cxnLst/>
              <a:rect l="l" t="t" r="r" b="b"/>
              <a:pathLst>
                <a:path w="3739" h="3288" extrusionOk="0">
                  <a:moveTo>
                    <a:pt x="3176" y="0"/>
                  </a:moveTo>
                  <a:lnTo>
                    <a:pt x="1" y="2635"/>
                  </a:lnTo>
                  <a:lnTo>
                    <a:pt x="564" y="3288"/>
                  </a:lnTo>
                  <a:lnTo>
                    <a:pt x="3739" y="676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5179475" y="4146050"/>
              <a:ext cx="94050" cy="82225"/>
            </a:xfrm>
            <a:custGeom>
              <a:avLst/>
              <a:gdLst/>
              <a:ahLst/>
              <a:cxnLst/>
              <a:rect l="l" t="t" r="r" b="b"/>
              <a:pathLst>
                <a:path w="3762" h="3289" extrusionOk="0">
                  <a:moveTo>
                    <a:pt x="3198" y="0"/>
                  </a:moveTo>
                  <a:lnTo>
                    <a:pt x="1" y="2522"/>
                  </a:lnTo>
                  <a:lnTo>
                    <a:pt x="564" y="3288"/>
                  </a:lnTo>
                  <a:lnTo>
                    <a:pt x="3761" y="653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5015675" y="4272700"/>
              <a:ext cx="98525" cy="84475"/>
            </a:xfrm>
            <a:custGeom>
              <a:avLst/>
              <a:gdLst/>
              <a:ahLst/>
              <a:cxnLst/>
              <a:rect l="l" t="t" r="r" b="b"/>
              <a:pathLst>
                <a:path w="3941" h="3379" extrusionOk="0">
                  <a:moveTo>
                    <a:pt x="3265" y="1"/>
                  </a:moveTo>
                  <a:lnTo>
                    <a:pt x="0" y="2523"/>
                  </a:lnTo>
                  <a:lnTo>
                    <a:pt x="653" y="3379"/>
                  </a:lnTo>
                  <a:lnTo>
                    <a:pt x="3941" y="834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Google Shape;221;p11"/>
          <p:cNvSpPr txBox="1">
            <a:spLocks noGrp="1"/>
          </p:cNvSpPr>
          <p:nvPr>
            <p:ph type="title" hasCustomPrompt="1"/>
          </p:nvPr>
        </p:nvSpPr>
        <p:spPr>
          <a:xfrm>
            <a:off x="714800" y="1442388"/>
            <a:ext cx="7714800" cy="14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2" name="Google Shape;222;p11"/>
          <p:cNvSpPr txBox="1">
            <a:spLocks noGrp="1"/>
          </p:cNvSpPr>
          <p:nvPr>
            <p:ph type="subTitle" idx="1"/>
          </p:nvPr>
        </p:nvSpPr>
        <p:spPr>
          <a:xfrm>
            <a:off x="1641900" y="2993686"/>
            <a:ext cx="58602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23" name="Google Shape;223;p11"/>
          <p:cNvSpPr/>
          <p:nvPr/>
        </p:nvSpPr>
        <p:spPr>
          <a:xfrm rot="10800000">
            <a:off x="5742425" y="692640"/>
            <a:ext cx="2579100" cy="11382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1"/>
          <p:cNvSpPr/>
          <p:nvPr/>
        </p:nvSpPr>
        <p:spPr>
          <a:xfrm rot="5400000">
            <a:off x="101400" y="1413090"/>
            <a:ext cx="2579100" cy="11382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2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 txBox="1">
            <a:spLocks noGrp="1"/>
          </p:cNvSpPr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4"/>
          <p:cNvSpPr txBox="1">
            <a:spLocks noGrp="1"/>
          </p:cNvSpPr>
          <p:nvPr>
            <p:ph type="subTitle" idx="1"/>
          </p:nvPr>
        </p:nvSpPr>
        <p:spPr>
          <a:xfrm>
            <a:off x="999125" y="2910988"/>
            <a:ext cx="19479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30" name="Google Shape;230;p14"/>
          <p:cNvSpPr txBox="1">
            <a:spLocks noGrp="1"/>
          </p:cNvSpPr>
          <p:nvPr>
            <p:ph type="subTitle" idx="2"/>
          </p:nvPr>
        </p:nvSpPr>
        <p:spPr>
          <a:xfrm>
            <a:off x="760632" y="3254746"/>
            <a:ext cx="24252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14"/>
          <p:cNvSpPr txBox="1">
            <a:spLocks noGrp="1"/>
          </p:cNvSpPr>
          <p:nvPr>
            <p:ph type="subTitle" idx="3"/>
          </p:nvPr>
        </p:nvSpPr>
        <p:spPr>
          <a:xfrm>
            <a:off x="3604305" y="2910988"/>
            <a:ext cx="19479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subTitle" idx="4"/>
          </p:nvPr>
        </p:nvSpPr>
        <p:spPr>
          <a:xfrm>
            <a:off x="5963270" y="3254746"/>
            <a:ext cx="24252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subTitle" idx="5"/>
          </p:nvPr>
        </p:nvSpPr>
        <p:spPr>
          <a:xfrm>
            <a:off x="3361951" y="3254746"/>
            <a:ext cx="24252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4"/>
          <p:cNvSpPr txBox="1">
            <a:spLocks noGrp="1"/>
          </p:cNvSpPr>
          <p:nvPr>
            <p:ph type="subTitle" idx="6"/>
          </p:nvPr>
        </p:nvSpPr>
        <p:spPr>
          <a:xfrm>
            <a:off x="6201535" y="2910988"/>
            <a:ext cx="19479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35" name="Google Shape;235;p14"/>
          <p:cNvSpPr/>
          <p:nvPr/>
        </p:nvSpPr>
        <p:spPr>
          <a:xfrm>
            <a:off x="873737" y="4381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4"/>
          <p:cNvSpPr/>
          <p:nvPr/>
        </p:nvSpPr>
        <p:spPr>
          <a:xfrm>
            <a:off x="3445207" y="4381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4"/>
          <p:cNvSpPr/>
          <p:nvPr/>
        </p:nvSpPr>
        <p:spPr>
          <a:xfrm>
            <a:off x="6074349" y="4381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4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2">
  <p:cSld name="TITLE_AND_TWO_COLUMNS_1_2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5"/>
          <p:cNvGrpSpPr/>
          <p:nvPr/>
        </p:nvGrpSpPr>
        <p:grpSpPr>
          <a:xfrm>
            <a:off x="-3305083" y="-548461"/>
            <a:ext cx="15774103" cy="10669088"/>
            <a:chOff x="-3305083" y="-548461"/>
            <a:chExt cx="15774103" cy="10669088"/>
          </a:xfrm>
        </p:grpSpPr>
        <p:grpSp>
          <p:nvGrpSpPr>
            <p:cNvPr id="241" name="Google Shape;241;p15"/>
            <p:cNvGrpSpPr/>
            <p:nvPr/>
          </p:nvGrpSpPr>
          <p:grpSpPr>
            <a:xfrm rot="10800000" flipH="1">
              <a:off x="-3305083" y="-548461"/>
              <a:ext cx="15774103" cy="10669088"/>
              <a:chOff x="-785906" y="-1208675"/>
              <a:chExt cx="10735064" cy="7260847"/>
            </a:xfrm>
          </p:grpSpPr>
          <p:sp>
            <p:nvSpPr>
              <p:cNvPr id="242" name="Google Shape;242;p15"/>
              <p:cNvSpPr/>
              <p:nvPr/>
            </p:nvSpPr>
            <p:spPr>
              <a:xfrm>
                <a:off x="-299553" y="-676844"/>
                <a:ext cx="9513751" cy="6342783"/>
              </a:xfrm>
              <a:custGeom>
                <a:avLst/>
                <a:gdLst/>
                <a:ahLst/>
                <a:cxnLst/>
                <a:rect l="l" t="t" r="r" b="b"/>
                <a:pathLst>
                  <a:path w="56063" h="37377" extrusionOk="0">
                    <a:moveTo>
                      <a:pt x="1" y="0"/>
                    </a:moveTo>
                    <a:lnTo>
                      <a:pt x="1" y="37376"/>
                    </a:lnTo>
                    <a:lnTo>
                      <a:pt x="56063" y="37376"/>
                    </a:lnTo>
                    <a:lnTo>
                      <a:pt x="5606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5"/>
              <p:cNvSpPr/>
              <p:nvPr/>
            </p:nvSpPr>
            <p:spPr>
              <a:xfrm>
                <a:off x="4655105" y="1374120"/>
                <a:ext cx="2420735" cy="2264104"/>
              </a:xfrm>
              <a:custGeom>
                <a:avLst/>
                <a:gdLst/>
                <a:ahLst/>
                <a:cxnLst/>
                <a:rect l="l" t="t" r="r" b="b"/>
                <a:pathLst>
                  <a:path w="14265" h="13342" extrusionOk="0">
                    <a:moveTo>
                      <a:pt x="4341" y="0"/>
                    </a:moveTo>
                    <a:lnTo>
                      <a:pt x="0" y="5605"/>
                    </a:lnTo>
                    <a:lnTo>
                      <a:pt x="2907" y="12614"/>
                    </a:lnTo>
                    <a:lnTo>
                      <a:pt x="9942" y="13342"/>
                    </a:lnTo>
                    <a:lnTo>
                      <a:pt x="14264" y="7297"/>
                    </a:lnTo>
                    <a:lnTo>
                      <a:pt x="11642" y="1052"/>
                    </a:lnTo>
                    <a:lnTo>
                      <a:pt x="4341" y="0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5"/>
              <p:cNvSpPr/>
              <p:nvPr/>
            </p:nvSpPr>
            <p:spPr>
              <a:xfrm>
                <a:off x="6874579" y="2704888"/>
                <a:ext cx="630596" cy="602766"/>
              </a:xfrm>
              <a:custGeom>
                <a:avLst/>
                <a:gdLst/>
                <a:ahLst/>
                <a:cxnLst/>
                <a:rect l="l" t="t" r="r" b="b"/>
                <a:pathLst>
                  <a:path w="3716" h="3552" extrusionOk="0">
                    <a:moveTo>
                      <a:pt x="1185" y="0"/>
                    </a:moveTo>
                    <a:lnTo>
                      <a:pt x="1" y="1776"/>
                    </a:lnTo>
                    <a:lnTo>
                      <a:pt x="1976" y="3552"/>
                    </a:lnTo>
                    <a:lnTo>
                      <a:pt x="3715" y="1763"/>
                    </a:lnTo>
                    <a:lnTo>
                      <a:pt x="118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5"/>
              <p:cNvSpPr/>
              <p:nvPr/>
            </p:nvSpPr>
            <p:spPr>
              <a:xfrm>
                <a:off x="3968170" y="-448600"/>
                <a:ext cx="1051446" cy="889554"/>
              </a:xfrm>
              <a:custGeom>
                <a:avLst/>
                <a:gdLst/>
                <a:ahLst/>
                <a:cxnLst/>
                <a:rect l="l" t="t" r="r" b="b"/>
                <a:pathLst>
                  <a:path w="6196" h="5242" extrusionOk="0">
                    <a:moveTo>
                      <a:pt x="1940" y="1"/>
                    </a:moveTo>
                    <a:lnTo>
                      <a:pt x="0" y="3125"/>
                    </a:lnTo>
                    <a:lnTo>
                      <a:pt x="3311" y="5242"/>
                    </a:lnTo>
                    <a:lnTo>
                      <a:pt x="4225" y="4186"/>
                    </a:lnTo>
                    <a:lnTo>
                      <a:pt x="5610" y="4079"/>
                    </a:lnTo>
                    <a:lnTo>
                      <a:pt x="6195" y="644"/>
                    </a:lnTo>
                    <a:lnTo>
                      <a:pt x="194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5"/>
              <p:cNvSpPr/>
              <p:nvPr/>
            </p:nvSpPr>
            <p:spPr>
              <a:xfrm>
                <a:off x="6244152" y="-115824"/>
                <a:ext cx="478377" cy="1075712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6339" extrusionOk="0">
                    <a:moveTo>
                      <a:pt x="959" y="1"/>
                    </a:moveTo>
                    <a:lnTo>
                      <a:pt x="0" y="5593"/>
                    </a:lnTo>
                    <a:lnTo>
                      <a:pt x="1923" y="6339"/>
                    </a:lnTo>
                    <a:lnTo>
                      <a:pt x="2819" y="445"/>
                    </a:lnTo>
                    <a:lnTo>
                      <a:pt x="9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5"/>
              <p:cNvSpPr/>
              <p:nvPr/>
            </p:nvSpPr>
            <p:spPr>
              <a:xfrm>
                <a:off x="5551956" y="-235460"/>
                <a:ext cx="528947" cy="1068925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6299" extrusionOk="0">
                    <a:moveTo>
                      <a:pt x="320" y="1"/>
                    </a:moveTo>
                    <a:lnTo>
                      <a:pt x="1" y="5908"/>
                    </a:lnTo>
                    <a:lnTo>
                      <a:pt x="2637" y="6298"/>
                    </a:lnTo>
                    <a:lnTo>
                      <a:pt x="3116" y="657"/>
                    </a:lnTo>
                    <a:lnTo>
                      <a:pt x="3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5"/>
              <p:cNvSpPr/>
              <p:nvPr/>
            </p:nvSpPr>
            <p:spPr>
              <a:xfrm>
                <a:off x="2036164" y="1934462"/>
                <a:ext cx="1362671" cy="1448368"/>
              </a:xfrm>
              <a:custGeom>
                <a:avLst/>
                <a:gdLst/>
                <a:ahLst/>
                <a:cxnLst/>
                <a:rect l="l" t="t" r="r" b="b"/>
                <a:pathLst>
                  <a:path w="8030" h="8535" extrusionOk="0">
                    <a:moveTo>
                      <a:pt x="1518" y="0"/>
                    </a:moveTo>
                    <a:lnTo>
                      <a:pt x="1745" y="3378"/>
                    </a:lnTo>
                    <a:lnTo>
                      <a:pt x="0" y="5313"/>
                    </a:lnTo>
                    <a:lnTo>
                      <a:pt x="2065" y="7434"/>
                    </a:lnTo>
                    <a:lnTo>
                      <a:pt x="3786" y="8535"/>
                    </a:lnTo>
                    <a:lnTo>
                      <a:pt x="5473" y="8535"/>
                    </a:lnTo>
                    <a:lnTo>
                      <a:pt x="7155" y="7945"/>
                    </a:lnTo>
                    <a:lnTo>
                      <a:pt x="7653" y="6525"/>
                    </a:lnTo>
                    <a:lnTo>
                      <a:pt x="8030" y="5189"/>
                    </a:lnTo>
                    <a:lnTo>
                      <a:pt x="7155" y="3702"/>
                    </a:lnTo>
                    <a:lnTo>
                      <a:pt x="5735" y="2682"/>
                    </a:lnTo>
                    <a:lnTo>
                      <a:pt x="4519" y="36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5"/>
              <p:cNvSpPr/>
              <p:nvPr/>
            </p:nvSpPr>
            <p:spPr>
              <a:xfrm>
                <a:off x="5524805" y="791040"/>
                <a:ext cx="425771" cy="586984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3459" extrusionOk="0">
                    <a:moveTo>
                      <a:pt x="298" y="1"/>
                    </a:moveTo>
                    <a:lnTo>
                      <a:pt x="1" y="3428"/>
                    </a:lnTo>
                    <a:lnTo>
                      <a:pt x="1994" y="3459"/>
                    </a:lnTo>
                    <a:lnTo>
                      <a:pt x="2508" y="520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5"/>
              <p:cNvSpPr/>
              <p:nvPr/>
            </p:nvSpPr>
            <p:spPr>
              <a:xfrm>
                <a:off x="6156758" y="18916"/>
                <a:ext cx="2504565" cy="2422602"/>
              </a:xfrm>
              <a:custGeom>
                <a:avLst/>
                <a:gdLst/>
                <a:ahLst/>
                <a:cxnLst/>
                <a:rect l="l" t="t" r="r" b="b"/>
                <a:pathLst>
                  <a:path w="14759" h="14276" extrusionOk="0">
                    <a:moveTo>
                      <a:pt x="6682" y="1"/>
                    </a:moveTo>
                    <a:cubicBezTo>
                      <a:pt x="6649" y="1"/>
                      <a:pt x="6632" y="1"/>
                      <a:pt x="6632" y="1"/>
                    </a:cubicBezTo>
                    <a:lnTo>
                      <a:pt x="6023" y="3126"/>
                    </a:lnTo>
                    <a:lnTo>
                      <a:pt x="7080" y="3552"/>
                    </a:lnTo>
                    <a:lnTo>
                      <a:pt x="2793" y="5661"/>
                    </a:lnTo>
                    <a:lnTo>
                      <a:pt x="325" y="5070"/>
                    </a:lnTo>
                    <a:lnTo>
                      <a:pt x="1" y="8372"/>
                    </a:lnTo>
                    <a:lnTo>
                      <a:pt x="2486" y="8900"/>
                    </a:lnTo>
                    <a:lnTo>
                      <a:pt x="5163" y="14275"/>
                    </a:lnTo>
                    <a:lnTo>
                      <a:pt x="14758" y="10316"/>
                    </a:lnTo>
                    <a:cubicBezTo>
                      <a:pt x="14758" y="10316"/>
                      <a:pt x="12881" y="5053"/>
                      <a:pt x="11052" y="2470"/>
                    </a:cubicBezTo>
                    <a:cubicBezTo>
                      <a:pt x="9378" y="98"/>
                      <a:pt x="7051" y="1"/>
                      <a:pt x="66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5"/>
              <p:cNvSpPr/>
              <p:nvPr/>
            </p:nvSpPr>
            <p:spPr>
              <a:xfrm>
                <a:off x="2791487" y="3195993"/>
                <a:ext cx="1721242" cy="884463"/>
              </a:xfrm>
              <a:custGeom>
                <a:avLst/>
                <a:gdLst/>
                <a:ahLst/>
                <a:cxnLst/>
                <a:rect l="l" t="t" r="r" b="b"/>
                <a:pathLst>
                  <a:path w="10143" h="5212" extrusionOk="0">
                    <a:moveTo>
                      <a:pt x="8190" y="0"/>
                    </a:moveTo>
                    <a:lnTo>
                      <a:pt x="1" y="3609"/>
                    </a:lnTo>
                    <a:lnTo>
                      <a:pt x="117" y="4249"/>
                    </a:lnTo>
                    <a:lnTo>
                      <a:pt x="485" y="4812"/>
                    </a:lnTo>
                    <a:lnTo>
                      <a:pt x="1142" y="5083"/>
                    </a:lnTo>
                    <a:lnTo>
                      <a:pt x="2647" y="5211"/>
                    </a:lnTo>
                    <a:lnTo>
                      <a:pt x="10143" y="4900"/>
                    </a:lnTo>
                    <a:lnTo>
                      <a:pt x="819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5"/>
              <p:cNvSpPr/>
              <p:nvPr/>
            </p:nvSpPr>
            <p:spPr>
              <a:xfrm>
                <a:off x="4705505" y="1374120"/>
                <a:ext cx="2370335" cy="2281583"/>
              </a:xfrm>
              <a:custGeom>
                <a:avLst/>
                <a:gdLst/>
                <a:ahLst/>
                <a:cxnLst/>
                <a:rect l="l" t="t" r="r" b="b"/>
                <a:pathLst>
                  <a:path w="13968" h="13445" extrusionOk="0">
                    <a:moveTo>
                      <a:pt x="4044" y="0"/>
                    </a:moveTo>
                    <a:lnTo>
                      <a:pt x="0" y="5601"/>
                    </a:lnTo>
                    <a:cubicBezTo>
                      <a:pt x="289" y="7842"/>
                      <a:pt x="2610" y="12614"/>
                      <a:pt x="2610" y="12614"/>
                    </a:cubicBezTo>
                    <a:lnTo>
                      <a:pt x="9481" y="13444"/>
                    </a:lnTo>
                    <a:lnTo>
                      <a:pt x="13967" y="7567"/>
                    </a:lnTo>
                    <a:lnTo>
                      <a:pt x="11345" y="1052"/>
                    </a:lnTo>
                    <a:lnTo>
                      <a:pt x="40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5"/>
              <p:cNvSpPr/>
              <p:nvPr/>
            </p:nvSpPr>
            <p:spPr>
              <a:xfrm>
                <a:off x="7606654" y="3153908"/>
                <a:ext cx="789602" cy="637384"/>
              </a:xfrm>
              <a:custGeom>
                <a:avLst/>
                <a:gdLst/>
                <a:ahLst/>
                <a:cxnLst/>
                <a:rect l="l" t="t" r="r" b="b"/>
                <a:pathLst>
                  <a:path w="4653" h="3756" extrusionOk="0">
                    <a:moveTo>
                      <a:pt x="662" y="0"/>
                    </a:moveTo>
                    <a:lnTo>
                      <a:pt x="1" y="937"/>
                    </a:lnTo>
                    <a:lnTo>
                      <a:pt x="3991" y="3755"/>
                    </a:lnTo>
                    <a:lnTo>
                      <a:pt x="4653" y="2823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5"/>
              <p:cNvSpPr/>
              <p:nvPr/>
            </p:nvSpPr>
            <p:spPr>
              <a:xfrm>
                <a:off x="1987121" y="4471609"/>
                <a:ext cx="2847185" cy="1461774"/>
              </a:xfrm>
              <a:custGeom>
                <a:avLst/>
                <a:gdLst/>
                <a:ahLst/>
                <a:cxnLst/>
                <a:rect l="l" t="t" r="r" b="b"/>
                <a:pathLst>
                  <a:path w="16778" h="8614" extrusionOk="0">
                    <a:moveTo>
                      <a:pt x="11633" y="0"/>
                    </a:moveTo>
                    <a:cubicBezTo>
                      <a:pt x="10564" y="0"/>
                      <a:pt x="9549" y="116"/>
                      <a:pt x="8510" y="300"/>
                    </a:cubicBezTo>
                    <a:cubicBezTo>
                      <a:pt x="8048" y="380"/>
                      <a:pt x="7639" y="583"/>
                      <a:pt x="7178" y="628"/>
                    </a:cubicBezTo>
                    <a:cubicBezTo>
                      <a:pt x="6578" y="681"/>
                      <a:pt x="6002" y="677"/>
                      <a:pt x="5407" y="770"/>
                    </a:cubicBezTo>
                    <a:cubicBezTo>
                      <a:pt x="3761" y="1032"/>
                      <a:pt x="1950" y="1702"/>
                      <a:pt x="933" y="3131"/>
                    </a:cubicBezTo>
                    <a:cubicBezTo>
                      <a:pt x="1" y="4445"/>
                      <a:pt x="649" y="6362"/>
                      <a:pt x="689" y="7831"/>
                    </a:cubicBezTo>
                    <a:cubicBezTo>
                      <a:pt x="1461" y="7925"/>
                      <a:pt x="2092" y="7849"/>
                      <a:pt x="2717" y="7978"/>
                    </a:cubicBezTo>
                    <a:cubicBezTo>
                      <a:pt x="3628" y="8160"/>
                      <a:pt x="4511" y="8449"/>
                      <a:pt x="5443" y="8546"/>
                    </a:cubicBezTo>
                    <a:cubicBezTo>
                      <a:pt x="5905" y="8595"/>
                      <a:pt x="6363" y="8614"/>
                      <a:pt x="6818" y="8614"/>
                    </a:cubicBezTo>
                    <a:cubicBezTo>
                      <a:pt x="8269" y="8614"/>
                      <a:pt x="9695" y="8419"/>
                      <a:pt x="11168" y="8369"/>
                    </a:cubicBezTo>
                    <a:cubicBezTo>
                      <a:pt x="11567" y="8356"/>
                      <a:pt x="11968" y="8351"/>
                      <a:pt x="12369" y="8351"/>
                    </a:cubicBezTo>
                    <a:cubicBezTo>
                      <a:pt x="12672" y="8351"/>
                      <a:pt x="12975" y="8354"/>
                      <a:pt x="13276" y="8359"/>
                    </a:cubicBezTo>
                    <a:cubicBezTo>
                      <a:pt x="13831" y="8369"/>
                      <a:pt x="14650" y="8571"/>
                      <a:pt x="15339" y="8571"/>
                    </a:cubicBezTo>
                    <a:cubicBezTo>
                      <a:pt x="15620" y="8571"/>
                      <a:pt x="15879" y="8538"/>
                      <a:pt x="16091" y="8444"/>
                    </a:cubicBezTo>
                    <a:cubicBezTo>
                      <a:pt x="16374" y="8316"/>
                      <a:pt x="16640" y="7858"/>
                      <a:pt x="16694" y="7530"/>
                    </a:cubicBezTo>
                    <a:cubicBezTo>
                      <a:pt x="16778" y="6993"/>
                      <a:pt x="16694" y="6366"/>
                      <a:pt x="16694" y="5825"/>
                    </a:cubicBezTo>
                    <a:cubicBezTo>
                      <a:pt x="16694" y="4836"/>
                      <a:pt x="16543" y="3855"/>
                      <a:pt x="16298" y="2900"/>
                    </a:cubicBezTo>
                    <a:cubicBezTo>
                      <a:pt x="15859" y="1179"/>
                      <a:pt x="13520" y="24"/>
                      <a:pt x="11851" y="2"/>
                    </a:cubicBezTo>
                    <a:cubicBezTo>
                      <a:pt x="11778" y="1"/>
                      <a:pt x="11706" y="0"/>
                      <a:pt x="116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5"/>
              <p:cNvSpPr/>
              <p:nvPr/>
            </p:nvSpPr>
            <p:spPr>
              <a:xfrm>
                <a:off x="7270144" y="5257478"/>
                <a:ext cx="1523884" cy="659954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3889" extrusionOk="0">
                    <a:moveTo>
                      <a:pt x="1520" y="0"/>
                    </a:moveTo>
                    <a:cubicBezTo>
                      <a:pt x="617" y="0"/>
                      <a:pt x="1" y="891"/>
                      <a:pt x="120" y="1807"/>
                    </a:cubicBezTo>
                    <a:cubicBezTo>
                      <a:pt x="266" y="2929"/>
                      <a:pt x="1367" y="3263"/>
                      <a:pt x="2281" y="3587"/>
                    </a:cubicBezTo>
                    <a:cubicBezTo>
                      <a:pt x="2796" y="3888"/>
                      <a:pt x="3467" y="3862"/>
                      <a:pt x="3893" y="3875"/>
                    </a:cubicBezTo>
                    <a:cubicBezTo>
                      <a:pt x="4026" y="3881"/>
                      <a:pt x="4159" y="3883"/>
                      <a:pt x="4293" y="3883"/>
                    </a:cubicBezTo>
                    <a:cubicBezTo>
                      <a:pt x="5172" y="3883"/>
                      <a:pt x="6067" y="3785"/>
                      <a:pt x="6946" y="3777"/>
                    </a:cubicBezTo>
                    <a:cubicBezTo>
                      <a:pt x="8148" y="3769"/>
                      <a:pt x="8979" y="3302"/>
                      <a:pt x="8201" y="2144"/>
                    </a:cubicBezTo>
                    <a:cubicBezTo>
                      <a:pt x="7632" y="1284"/>
                      <a:pt x="6978" y="1065"/>
                      <a:pt x="6244" y="1065"/>
                    </a:cubicBezTo>
                    <a:cubicBezTo>
                      <a:pt x="5731" y="1065"/>
                      <a:pt x="5179" y="1172"/>
                      <a:pt x="4589" y="1243"/>
                    </a:cubicBezTo>
                    <a:cubicBezTo>
                      <a:pt x="4412" y="1264"/>
                      <a:pt x="4249" y="1278"/>
                      <a:pt x="4095" y="1278"/>
                    </a:cubicBezTo>
                    <a:cubicBezTo>
                      <a:pt x="3715" y="1278"/>
                      <a:pt x="3387" y="1194"/>
                      <a:pt x="3040" y="919"/>
                    </a:cubicBezTo>
                    <a:cubicBezTo>
                      <a:pt x="2662" y="626"/>
                      <a:pt x="2432" y="209"/>
                      <a:pt x="1957" y="67"/>
                    </a:cubicBezTo>
                    <a:cubicBezTo>
                      <a:pt x="1806" y="21"/>
                      <a:pt x="1659" y="0"/>
                      <a:pt x="15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5"/>
              <p:cNvSpPr/>
              <p:nvPr/>
            </p:nvSpPr>
            <p:spPr>
              <a:xfrm>
                <a:off x="-785906" y="-808698"/>
                <a:ext cx="4960428" cy="3100713"/>
              </a:xfrm>
              <a:custGeom>
                <a:avLst/>
                <a:gdLst/>
                <a:ahLst/>
                <a:cxnLst/>
                <a:rect l="l" t="t" r="r" b="b"/>
                <a:pathLst>
                  <a:path w="29231" h="18272" extrusionOk="0">
                    <a:moveTo>
                      <a:pt x="22992" y="3838"/>
                    </a:moveTo>
                    <a:cubicBezTo>
                      <a:pt x="22992" y="3839"/>
                      <a:pt x="22991" y="3839"/>
                      <a:pt x="22991" y="3840"/>
                    </a:cubicBezTo>
                    <a:lnTo>
                      <a:pt x="22992" y="3838"/>
                    </a:lnTo>
                    <a:close/>
                    <a:moveTo>
                      <a:pt x="16621" y="9662"/>
                    </a:moveTo>
                    <a:cubicBezTo>
                      <a:pt x="16620" y="9663"/>
                      <a:pt x="16618" y="9663"/>
                      <a:pt x="16618" y="9663"/>
                    </a:cubicBezTo>
                    <a:cubicBezTo>
                      <a:pt x="16619" y="9663"/>
                      <a:pt x="16620" y="9662"/>
                      <a:pt x="16621" y="9662"/>
                    </a:cubicBezTo>
                    <a:close/>
                    <a:moveTo>
                      <a:pt x="8929" y="12873"/>
                    </a:moveTo>
                    <a:lnTo>
                      <a:pt x="8929" y="12873"/>
                    </a:lnTo>
                    <a:cubicBezTo>
                      <a:pt x="8929" y="12873"/>
                      <a:pt x="8931" y="12876"/>
                      <a:pt x="8933" y="12881"/>
                    </a:cubicBezTo>
                    <a:lnTo>
                      <a:pt x="8933" y="12881"/>
                    </a:lnTo>
                    <a:cubicBezTo>
                      <a:pt x="8930" y="12876"/>
                      <a:pt x="8929" y="12873"/>
                      <a:pt x="8929" y="12873"/>
                    </a:cubicBezTo>
                    <a:close/>
                    <a:moveTo>
                      <a:pt x="8306" y="13677"/>
                    </a:moveTo>
                    <a:cubicBezTo>
                      <a:pt x="8306" y="13678"/>
                      <a:pt x="8305" y="13679"/>
                      <a:pt x="8305" y="13680"/>
                    </a:cubicBezTo>
                    <a:cubicBezTo>
                      <a:pt x="8304" y="13681"/>
                      <a:pt x="8304" y="13681"/>
                      <a:pt x="8303" y="13682"/>
                    </a:cubicBezTo>
                    <a:lnTo>
                      <a:pt x="8303" y="13682"/>
                    </a:lnTo>
                    <a:cubicBezTo>
                      <a:pt x="8305" y="13680"/>
                      <a:pt x="8306" y="13679"/>
                      <a:pt x="8306" y="13677"/>
                    </a:cubicBezTo>
                    <a:close/>
                    <a:moveTo>
                      <a:pt x="28858" y="1"/>
                    </a:moveTo>
                    <a:cubicBezTo>
                      <a:pt x="28841" y="116"/>
                      <a:pt x="28792" y="241"/>
                      <a:pt x="28725" y="360"/>
                    </a:cubicBezTo>
                    <a:cubicBezTo>
                      <a:pt x="28659" y="480"/>
                      <a:pt x="28574" y="595"/>
                      <a:pt x="28485" y="706"/>
                    </a:cubicBezTo>
                    <a:cubicBezTo>
                      <a:pt x="28299" y="929"/>
                      <a:pt x="28086" y="1137"/>
                      <a:pt x="27868" y="1332"/>
                    </a:cubicBezTo>
                    <a:cubicBezTo>
                      <a:pt x="27642" y="1532"/>
                      <a:pt x="27411" y="1718"/>
                      <a:pt x="27172" y="1904"/>
                    </a:cubicBezTo>
                    <a:lnTo>
                      <a:pt x="26813" y="2180"/>
                    </a:lnTo>
                    <a:lnTo>
                      <a:pt x="26453" y="2464"/>
                    </a:lnTo>
                    <a:cubicBezTo>
                      <a:pt x="26213" y="2650"/>
                      <a:pt x="25978" y="2828"/>
                      <a:pt x="25729" y="2975"/>
                    </a:cubicBezTo>
                    <a:cubicBezTo>
                      <a:pt x="25481" y="3125"/>
                      <a:pt x="25223" y="3236"/>
                      <a:pt x="24943" y="3303"/>
                    </a:cubicBezTo>
                    <a:cubicBezTo>
                      <a:pt x="24384" y="3445"/>
                      <a:pt x="23771" y="3432"/>
                      <a:pt x="23150" y="3551"/>
                    </a:cubicBezTo>
                    <a:lnTo>
                      <a:pt x="23026" y="3578"/>
                    </a:lnTo>
                    <a:lnTo>
                      <a:pt x="23005" y="3698"/>
                    </a:lnTo>
                    <a:cubicBezTo>
                      <a:pt x="23001" y="3711"/>
                      <a:pt x="22999" y="3724"/>
                      <a:pt x="22998" y="3736"/>
                    </a:cubicBezTo>
                    <a:lnTo>
                      <a:pt x="22998" y="3736"/>
                    </a:lnTo>
                    <a:cubicBezTo>
                      <a:pt x="22722" y="3856"/>
                      <a:pt x="22454" y="4000"/>
                      <a:pt x="22196" y="4151"/>
                    </a:cubicBezTo>
                    <a:cubicBezTo>
                      <a:pt x="21907" y="4319"/>
                      <a:pt x="21633" y="4506"/>
                      <a:pt x="21358" y="4692"/>
                    </a:cubicBezTo>
                    <a:lnTo>
                      <a:pt x="20555" y="5247"/>
                    </a:lnTo>
                    <a:cubicBezTo>
                      <a:pt x="20288" y="5429"/>
                      <a:pt x="20026" y="5593"/>
                      <a:pt x="19764" y="5708"/>
                    </a:cubicBezTo>
                    <a:cubicBezTo>
                      <a:pt x="19631" y="5766"/>
                      <a:pt x="19502" y="5810"/>
                      <a:pt x="19373" y="5837"/>
                    </a:cubicBezTo>
                    <a:cubicBezTo>
                      <a:pt x="19240" y="5864"/>
                      <a:pt x="19090" y="5882"/>
                      <a:pt x="18925" y="5899"/>
                    </a:cubicBezTo>
                    <a:cubicBezTo>
                      <a:pt x="18756" y="5921"/>
                      <a:pt x="18574" y="5948"/>
                      <a:pt x="18375" y="6005"/>
                    </a:cubicBezTo>
                    <a:cubicBezTo>
                      <a:pt x="18277" y="6037"/>
                      <a:pt x="18175" y="6073"/>
                      <a:pt x="18078" y="6122"/>
                    </a:cubicBezTo>
                    <a:cubicBezTo>
                      <a:pt x="17976" y="6175"/>
                      <a:pt x="17886" y="6237"/>
                      <a:pt x="17806" y="6294"/>
                    </a:cubicBezTo>
                    <a:cubicBezTo>
                      <a:pt x="17652" y="6414"/>
                      <a:pt x="17527" y="6534"/>
                      <a:pt x="17403" y="6650"/>
                    </a:cubicBezTo>
                    <a:lnTo>
                      <a:pt x="17230" y="6814"/>
                    </a:lnTo>
                    <a:cubicBezTo>
                      <a:pt x="17163" y="6876"/>
                      <a:pt x="17093" y="6943"/>
                      <a:pt x="17021" y="7023"/>
                    </a:cubicBezTo>
                    <a:cubicBezTo>
                      <a:pt x="16950" y="7107"/>
                      <a:pt x="16870" y="7213"/>
                      <a:pt x="16812" y="7359"/>
                    </a:cubicBezTo>
                    <a:cubicBezTo>
                      <a:pt x="16786" y="7431"/>
                      <a:pt x="16768" y="7506"/>
                      <a:pt x="16755" y="7577"/>
                    </a:cubicBezTo>
                    <a:cubicBezTo>
                      <a:pt x="16746" y="7644"/>
                      <a:pt x="16741" y="7705"/>
                      <a:pt x="16741" y="7759"/>
                    </a:cubicBezTo>
                    <a:cubicBezTo>
                      <a:pt x="16737" y="7870"/>
                      <a:pt x="16741" y="7955"/>
                      <a:pt x="16746" y="8035"/>
                    </a:cubicBezTo>
                    <a:lnTo>
                      <a:pt x="16755" y="8269"/>
                    </a:lnTo>
                    <a:cubicBezTo>
                      <a:pt x="16755" y="8345"/>
                      <a:pt x="16755" y="8416"/>
                      <a:pt x="16751" y="8465"/>
                    </a:cubicBezTo>
                    <a:cubicBezTo>
                      <a:pt x="16741" y="8514"/>
                      <a:pt x="16733" y="8541"/>
                      <a:pt x="16728" y="8541"/>
                    </a:cubicBezTo>
                    <a:cubicBezTo>
                      <a:pt x="16728" y="8541"/>
                      <a:pt x="16729" y="8539"/>
                      <a:pt x="16729" y="8539"/>
                    </a:cubicBezTo>
                    <a:lnTo>
                      <a:pt x="16729" y="8539"/>
                    </a:lnTo>
                    <a:cubicBezTo>
                      <a:pt x="16728" y="8539"/>
                      <a:pt x="16726" y="8540"/>
                      <a:pt x="16720" y="8545"/>
                    </a:cubicBezTo>
                    <a:cubicBezTo>
                      <a:pt x="16702" y="8558"/>
                      <a:pt x="16671" y="8576"/>
                      <a:pt x="16618" y="8598"/>
                    </a:cubicBezTo>
                    <a:lnTo>
                      <a:pt x="16599" y="8607"/>
                    </a:lnTo>
                    <a:lnTo>
                      <a:pt x="16577" y="8615"/>
                    </a:lnTo>
                    <a:lnTo>
                      <a:pt x="16528" y="8633"/>
                    </a:lnTo>
                    <a:lnTo>
                      <a:pt x="16427" y="8668"/>
                    </a:lnTo>
                    <a:lnTo>
                      <a:pt x="16302" y="8709"/>
                    </a:lnTo>
                    <a:cubicBezTo>
                      <a:pt x="16284" y="8713"/>
                      <a:pt x="16245" y="8731"/>
                      <a:pt x="16218" y="8740"/>
                    </a:cubicBezTo>
                    <a:cubicBezTo>
                      <a:pt x="16200" y="8748"/>
                      <a:pt x="16182" y="8758"/>
                      <a:pt x="16165" y="8766"/>
                    </a:cubicBezTo>
                    <a:lnTo>
                      <a:pt x="16134" y="8780"/>
                    </a:lnTo>
                    <a:lnTo>
                      <a:pt x="16102" y="8797"/>
                    </a:lnTo>
                    <a:cubicBezTo>
                      <a:pt x="16081" y="8811"/>
                      <a:pt x="16058" y="8824"/>
                      <a:pt x="16036" y="8842"/>
                    </a:cubicBezTo>
                    <a:cubicBezTo>
                      <a:pt x="16014" y="8860"/>
                      <a:pt x="15991" y="8877"/>
                      <a:pt x="15969" y="8895"/>
                    </a:cubicBezTo>
                    <a:cubicBezTo>
                      <a:pt x="15948" y="8918"/>
                      <a:pt x="15929" y="8935"/>
                      <a:pt x="15911" y="8957"/>
                    </a:cubicBezTo>
                    <a:lnTo>
                      <a:pt x="15885" y="8988"/>
                    </a:lnTo>
                    <a:lnTo>
                      <a:pt x="15862" y="9020"/>
                    </a:lnTo>
                    <a:cubicBezTo>
                      <a:pt x="15850" y="9037"/>
                      <a:pt x="15836" y="9059"/>
                      <a:pt x="15823" y="9077"/>
                    </a:cubicBezTo>
                    <a:lnTo>
                      <a:pt x="15792" y="9131"/>
                    </a:lnTo>
                    <a:cubicBezTo>
                      <a:pt x="15774" y="9170"/>
                      <a:pt x="15761" y="9197"/>
                      <a:pt x="15747" y="9223"/>
                    </a:cubicBezTo>
                    <a:cubicBezTo>
                      <a:pt x="15703" y="9340"/>
                      <a:pt x="15672" y="9428"/>
                      <a:pt x="15649" y="9512"/>
                    </a:cubicBezTo>
                    <a:cubicBezTo>
                      <a:pt x="15557" y="9823"/>
                      <a:pt x="15463" y="10120"/>
                      <a:pt x="15352" y="10409"/>
                    </a:cubicBezTo>
                    <a:cubicBezTo>
                      <a:pt x="15299" y="10551"/>
                      <a:pt x="15237" y="10692"/>
                      <a:pt x="15175" y="10825"/>
                    </a:cubicBezTo>
                    <a:cubicBezTo>
                      <a:pt x="15112" y="10964"/>
                      <a:pt x="15046" y="11097"/>
                      <a:pt x="14975" y="11225"/>
                    </a:cubicBezTo>
                    <a:cubicBezTo>
                      <a:pt x="14904" y="11354"/>
                      <a:pt x="14824" y="11478"/>
                      <a:pt x="14744" y="11594"/>
                    </a:cubicBezTo>
                    <a:cubicBezTo>
                      <a:pt x="14660" y="11714"/>
                      <a:pt x="14567" y="11833"/>
                      <a:pt x="14483" y="11923"/>
                    </a:cubicBezTo>
                    <a:cubicBezTo>
                      <a:pt x="14309" y="12113"/>
                      <a:pt x="14105" y="12269"/>
                      <a:pt x="13865" y="12380"/>
                    </a:cubicBezTo>
                    <a:cubicBezTo>
                      <a:pt x="13446" y="12579"/>
                      <a:pt x="12942" y="12658"/>
                      <a:pt x="12416" y="12658"/>
                    </a:cubicBezTo>
                    <a:cubicBezTo>
                      <a:pt x="12347" y="12658"/>
                      <a:pt x="12279" y="12657"/>
                      <a:pt x="12210" y="12654"/>
                    </a:cubicBezTo>
                    <a:cubicBezTo>
                      <a:pt x="12134" y="12650"/>
                      <a:pt x="12060" y="12650"/>
                      <a:pt x="11984" y="12642"/>
                    </a:cubicBezTo>
                    <a:lnTo>
                      <a:pt x="11868" y="12632"/>
                    </a:lnTo>
                    <a:lnTo>
                      <a:pt x="11824" y="12632"/>
                    </a:lnTo>
                    <a:cubicBezTo>
                      <a:pt x="11822" y="12632"/>
                      <a:pt x="11822" y="12631"/>
                      <a:pt x="11823" y="12630"/>
                    </a:cubicBezTo>
                    <a:lnTo>
                      <a:pt x="11823" y="12630"/>
                    </a:lnTo>
                    <a:cubicBezTo>
                      <a:pt x="11823" y="12630"/>
                      <a:pt x="11823" y="12630"/>
                      <a:pt x="11823" y="12630"/>
                    </a:cubicBezTo>
                    <a:cubicBezTo>
                      <a:pt x="11825" y="12630"/>
                      <a:pt x="11826" y="12629"/>
                      <a:pt x="11824" y="12628"/>
                    </a:cubicBezTo>
                    <a:lnTo>
                      <a:pt x="11824" y="12628"/>
                    </a:lnTo>
                    <a:cubicBezTo>
                      <a:pt x="11824" y="12628"/>
                      <a:pt x="11823" y="12629"/>
                      <a:pt x="11823" y="12630"/>
                    </a:cubicBezTo>
                    <a:lnTo>
                      <a:pt x="11823" y="12630"/>
                    </a:lnTo>
                    <a:cubicBezTo>
                      <a:pt x="11820" y="12629"/>
                      <a:pt x="11815" y="12628"/>
                      <a:pt x="11815" y="12628"/>
                    </a:cubicBezTo>
                    <a:cubicBezTo>
                      <a:pt x="11771" y="12619"/>
                      <a:pt x="11695" y="12597"/>
                      <a:pt x="11624" y="12575"/>
                    </a:cubicBezTo>
                    <a:lnTo>
                      <a:pt x="11402" y="12503"/>
                    </a:lnTo>
                    <a:cubicBezTo>
                      <a:pt x="11091" y="12402"/>
                      <a:pt x="10776" y="12295"/>
                      <a:pt x="10448" y="12202"/>
                    </a:cubicBezTo>
                    <a:cubicBezTo>
                      <a:pt x="10120" y="12109"/>
                      <a:pt x="9782" y="12020"/>
                      <a:pt x="9405" y="11976"/>
                    </a:cubicBezTo>
                    <a:cubicBezTo>
                      <a:pt x="9302" y="11966"/>
                      <a:pt x="9195" y="11958"/>
                      <a:pt x="9081" y="11958"/>
                    </a:cubicBezTo>
                    <a:cubicBezTo>
                      <a:pt x="8984" y="11958"/>
                      <a:pt x="8882" y="11964"/>
                      <a:pt x="8770" y="11980"/>
                    </a:cubicBezTo>
                    <a:cubicBezTo>
                      <a:pt x="8739" y="11989"/>
                      <a:pt x="8708" y="11993"/>
                      <a:pt x="8677" y="11997"/>
                    </a:cubicBezTo>
                    <a:cubicBezTo>
                      <a:pt x="8641" y="12011"/>
                      <a:pt x="8606" y="12020"/>
                      <a:pt x="8575" y="12029"/>
                    </a:cubicBezTo>
                    <a:lnTo>
                      <a:pt x="8522" y="12046"/>
                    </a:lnTo>
                    <a:lnTo>
                      <a:pt x="8469" y="12073"/>
                    </a:lnTo>
                    <a:cubicBezTo>
                      <a:pt x="8428" y="12091"/>
                      <a:pt x="8393" y="12104"/>
                      <a:pt x="8358" y="12126"/>
                    </a:cubicBezTo>
                    <a:cubicBezTo>
                      <a:pt x="8207" y="12216"/>
                      <a:pt x="8060" y="12380"/>
                      <a:pt x="7985" y="12556"/>
                    </a:cubicBezTo>
                    <a:cubicBezTo>
                      <a:pt x="7953" y="12642"/>
                      <a:pt x="7926" y="12734"/>
                      <a:pt x="7922" y="12810"/>
                    </a:cubicBezTo>
                    <a:cubicBezTo>
                      <a:pt x="7918" y="12849"/>
                      <a:pt x="7914" y="12886"/>
                      <a:pt x="7914" y="12929"/>
                    </a:cubicBezTo>
                    <a:cubicBezTo>
                      <a:pt x="7918" y="12983"/>
                      <a:pt x="7922" y="13041"/>
                      <a:pt x="7932" y="13089"/>
                    </a:cubicBezTo>
                    <a:cubicBezTo>
                      <a:pt x="7953" y="13191"/>
                      <a:pt x="7989" y="13275"/>
                      <a:pt x="8024" y="13343"/>
                    </a:cubicBezTo>
                    <a:cubicBezTo>
                      <a:pt x="8060" y="13414"/>
                      <a:pt x="8096" y="13462"/>
                      <a:pt x="8127" y="13507"/>
                    </a:cubicBezTo>
                    <a:cubicBezTo>
                      <a:pt x="8189" y="13595"/>
                      <a:pt x="8238" y="13654"/>
                      <a:pt x="8264" y="13693"/>
                    </a:cubicBezTo>
                    <a:cubicBezTo>
                      <a:pt x="8267" y="13697"/>
                      <a:pt x="8270" y="13701"/>
                      <a:pt x="8272" y="13704"/>
                    </a:cubicBezTo>
                    <a:lnTo>
                      <a:pt x="8272" y="13704"/>
                    </a:lnTo>
                    <a:cubicBezTo>
                      <a:pt x="8256" y="13714"/>
                      <a:pt x="8234" y="13724"/>
                      <a:pt x="8211" y="13734"/>
                    </a:cubicBezTo>
                    <a:cubicBezTo>
                      <a:pt x="8162" y="13755"/>
                      <a:pt x="8109" y="13773"/>
                      <a:pt x="8047" y="13791"/>
                    </a:cubicBezTo>
                    <a:cubicBezTo>
                      <a:pt x="7922" y="13830"/>
                      <a:pt x="7776" y="13857"/>
                      <a:pt x="7612" y="13888"/>
                    </a:cubicBezTo>
                    <a:lnTo>
                      <a:pt x="7483" y="13910"/>
                    </a:lnTo>
                    <a:cubicBezTo>
                      <a:pt x="7439" y="13920"/>
                      <a:pt x="7390" y="13933"/>
                      <a:pt x="7346" y="13941"/>
                    </a:cubicBezTo>
                    <a:cubicBezTo>
                      <a:pt x="7256" y="13968"/>
                      <a:pt x="7160" y="13990"/>
                      <a:pt x="7043" y="14039"/>
                    </a:cubicBezTo>
                    <a:cubicBezTo>
                      <a:pt x="6986" y="14062"/>
                      <a:pt x="6920" y="14092"/>
                      <a:pt x="6853" y="14137"/>
                    </a:cubicBezTo>
                    <a:cubicBezTo>
                      <a:pt x="6787" y="14181"/>
                      <a:pt x="6711" y="14244"/>
                      <a:pt x="6658" y="14310"/>
                    </a:cubicBezTo>
                    <a:cubicBezTo>
                      <a:pt x="6627" y="14346"/>
                      <a:pt x="6609" y="14377"/>
                      <a:pt x="6586" y="14408"/>
                    </a:cubicBezTo>
                    <a:cubicBezTo>
                      <a:pt x="6568" y="14439"/>
                      <a:pt x="6556" y="14465"/>
                      <a:pt x="6537" y="14492"/>
                    </a:cubicBezTo>
                    <a:lnTo>
                      <a:pt x="6502" y="14563"/>
                    </a:lnTo>
                    <a:lnTo>
                      <a:pt x="6476" y="14625"/>
                    </a:lnTo>
                    <a:cubicBezTo>
                      <a:pt x="6445" y="14696"/>
                      <a:pt x="6414" y="14758"/>
                      <a:pt x="6382" y="14816"/>
                    </a:cubicBezTo>
                    <a:cubicBezTo>
                      <a:pt x="6343" y="14891"/>
                      <a:pt x="6338" y="14900"/>
                      <a:pt x="6298" y="14949"/>
                    </a:cubicBezTo>
                    <a:cubicBezTo>
                      <a:pt x="6232" y="15033"/>
                      <a:pt x="6111" y="15140"/>
                      <a:pt x="5978" y="15278"/>
                    </a:cubicBezTo>
                    <a:cubicBezTo>
                      <a:pt x="5912" y="15348"/>
                      <a:pt x="5837" y="15433"/>
                      <a:pt x="5769" y="15535"/>
                    </a:cubicBezTo>
                    <a:cubicBezTo>
                      <a:pt x="5708" y="15633"/>
                      <a:pt x="5659" y="15731"/>
                      <a:pt x="5624" y="15823"/>
                    </a:cubicBezTo>
                    <a:cubicBezTo>
                      <a:pt x="5548" y="16010"/>
                      <a:pt x="5508" y="16170"/>
                      <a:pt x="5464" y="16290"/>
                    </a:cubicBezTo>
                    <a:cubicBezTo>
                      <a:pt x="5450" y="16321"/>
                      <a:pt x="5441" y="16348"/>
                      <a:pt x="5429" y="16370"/>
                    </a:cubicBezTo>
                    <a:cubicBezTo>
                      <a:pt x="5419" y="16391"/>
                      <a:pt x="5410" y="16414"/>
                      <a:pt x="5392" y="16436"/>
                    </a:cubicBezTo>
                    <a:lnTo>
                      <a:pt x="5349" y="16503"/>
                    </a:lnTo>
                    <a:lnTo>
                      <a:pt x="5286" y="16569"/>
                    </a:lnTo>
                    <a:cubicBezTo>
                      <a:pt x="5202" y="16658"/>
                      <a:pt x="5099" y="16751"/>
                      <a:pt x="4980" y="16827"/>
                    </a:cubicBezTo>
                    <a:cubicBezTo>
                      <a:pt x="4869" y="16911"/>
                      <a:pt x="4736" y="16982"/>
                      <a:pt x="4603" y="17053"/>
                    </a:cubicBezTo>
                    <a:cubicBezTo>
                      <a:pt x="4337" y="17190"/>
                      <a:pt x="4048" y="17302"/>
                      <a:pt x="3755" y="17399"/>
                    </a:cubicBezTo>
                    <a:cubicBezTo>
                      <a:pt x="3604" y="17448"/>
                      <a:pt x="3458" y="17493"/>
                      <a:pt x="3307" y="17528"/>
                    </a:cubicBezTo>
                    <a:cubicBezTo>
                      <a:pt x="3160" y="17563"/>
                      <a:pt x="3009" y="17590"/>
                      <a:pt x="2854" y="17616"/>
                    </a:cubicBezTo>
                    <a:cubicBezTo>
                      <a:pt x="2543" y="17661"/>
                      <a:pt x="2228" y="17688"/>
                      <a:pt x="1918" y="17696"/>
                    </a:cubicBezTo>
                    <a:cubicBezTo>
                      <a:pt x="1611" y="17696"/>
                      <a:pt x="1301" y="17679"/>
                      <a:pt x="1012" y="17603"/>
                    </a:cubicBezTo>
                    <a:cubicBezTo>
                      <a:pt x="728" y="17536"/>
                      <a:pt x="466" y="17403"/>
                      <a:pt x="328" y="17190"/>
                    </a:cubicBezTo>
                    <a:lnTo>
                      <a:pt x="0" y="17364"/>
                    </a:lnTo>
                    <a:cubicBezTo>
                      <a:pt x="89" y="17546"/>
                      <a:pt x="226" y="17696"/>
                      <a:pt x="382" y="17808"/>
                    </a:cubicBezTo>
                    <a:cubicBezTo>
                      <a:pt x="537" y="17923"/>
                      <a:pt x="705" y="17999"/>
                      <a:pt x="875" y="18060"/>
                    </a:cubicBezTo>
                    <a:cubicBezTo>
                      <a:pt x="1211" y="18181"/>
                      <a:pt x="1558" y="18229"/>
                      <a:pt x="1900" y="18255"/>
                    </a:cubicBezTo>
                    <a:cubicBezTo>
                      <a:pt x="2046" y="18267"/>
                      <a:pt x="2190" y="18272"/>
                      <a:pt x="2334" y="18272"/>
                    </a:cubicBezTo>
                    <a:cubicBezTo>
                      <a:pt x="2531" y="18272"/>
                      <a:pt x="2728" y="18262"/>
                      <a:pt x="2925" y="18247"/>
                    </a:cubicBezTo>
                    <a:cubicBezTo>
                      <a:pt x="3094" y="18234"/>
                      <a:pt x="3266" y="18216"/>
                      <a:pt x="3440" y="18185"/>
                    </a:cubicBezTo>
                    <a:cubicBezTo>
                      <a:pt x="3612" y="18158"/>
                      <a:pt x="3778" y="18118"/>
                      <a:pt x="3946" y="18078"/>
                    </a:cubicBezTo>
                    <a:cubicBezTo>
                      <a:pt x="4278" y="17994"/>
                      <a:pt x="4607" y="17888"/>
                      <a:pt x="4931" y="17745"/>
                    </a:cubicBezTo>
                    <a:cubicBezTo>
                      <a:pt x="5095" y="17669"/>
                      <a:pt x="5255" y="17595"/>
                      <a:pt x="5410" y="17493"/>
                    </a:cubicBezTo>
                    <a:cubicBezTo>
                      <a:pt x="5570" y="17399"/>
                      <a:pt x="5726" y="17284"/>
                      <a:pt x="5872" y="17146"/>
                    </a:cubicBezTo>
                    <a:lnTo>
                      <a:pt x="5978" y="17030"/>
                    </a:lnTo>
                    <a:cubicBezTo>
                      <a:pt x="6014" y="16991"/>
                      <a:pt x="6050" y="16946"/>
                      <a:pt x="6080" y="16903"/>
                    </a:cubicBezTo>
                    <a:cubicBezTo>
                      <a:pt x="6116" y="16862"/>
                      <a:pt x="6148" y="16809"/>
                      <a:pt x="6174" y="16760"/>
                    </a:cubicBezTo>
                    <a:cubicBezTo>
                      <a:pt x="6201" y="16711"/>
                      <a:pt x="6222" y="16667"/>
                      <a:pt x="6245" y="16618"/>
                    </a:cubicBezTo>
                    <a:cubicBezTo>
                      <a:pt x="6324" y="16436"/>
                      <a:pt x="6373" y="16280"/>
                      <a:pt x="6427" y="16165"/>
                    </a:cubicBezTo>
                    <a:cubicBezTo>
                      <a:pt x="6453" y="16108"/>
                      <a:pt x="6480" y="16059"/>
                      <a:pt x="6507" y="16024"/>
                    </a:cubicBezTo>
                    <a:cubicBezTo>
                      <a:pt x="6529" y="15987"/>
                      <a:pt x="6564" y="15952"/>
                      <a:pt x="6613" y="15903"/>
                    </a:cubicBezTo>
                    <a:cubicBezTo>
                      <a:pt x="6707" y="15811"/>
                      <a:pt x="6844" y="15704"/>
                      <a:pt x="6986" y="15544"/>
                    </a:cubicBezTo>
                    <a:cubicBezTo>
                      <a:pt x="7026" y="15504"/>
                      <a:pt x="7062" y="15459"/>
                      <a:pt x="7097" y="15406"/>
                    </a:cubicBezTo>
                    <a:cubicBezTo>
                      <a:pt x="7137" y="15344"/>
                      <a:pt x="7154" y="15313"/>
                      <a:pt x="7181" y="15268"/>
                    </a:cubicBezTo>
                    <a:cubicBezTo>
                      <a:pt x="7230" y="15189"/>
                      <a:pt x="7275" y="15100"/>
                      <a:pt x="7314" y="15029"/>
                    </a:cubicBezTo>
                    <a:cubicBezTo>
                      <a:pt x="7346" y="14961"/>
                      <a:pt x="7374" y="14916"/>
                      <a:pt x="7377" y="14916"/>
                    </a:cubicBezTo>
                    <a:lnTo>
                      <a:pt x="7377" y="14916"/>
                    </a:lnTo>
                    <a:cubicBezTo>
                      <a:pt x="7377" y="14916"/>
                      <a:pt x="7377" y="14917"/>
                      <a:pt x="7377" y="14918"/>
                    </a:cubicBezTo>
                    <a:cubicBezTo>
                      <a:pt x="7377" y="14918"/>
                      <a:pt x="7373" y="14922"/>
                      <a:pt x="7373" y="14927"/>
                    </a:cubicBezTo>
                    <a:cubicBezTo>
                      <a:pt x="7367" y="14927"/>
                      <a:pt x="7367" y="14932"/>
                      <a:pt x="7367" y="14932"/>
                    </a:cubicBezTo>
                    <a:cubicBezTo>
                      <a:pt x="7367" y="14932"/>
                      <a:pt x="7377" y="14927"/>
                      <a:pt x="7394" y="14922"/>
                    </a:cubicBezTo>
                    <a:cubicBezTo>
                      <a:pt x="7430" y="14910"/>
                      <a:pt x="7492" y="14891"/>
                      <a:pt x="7563" y="14879"/>
                    </a:cubicBezTo>
                    <a:cubicBezTo>
                      <a:pt x="7594" y="14869"/>
                      <a:pt x="7629" y="14865"/>
                      <a:pt x="7666" y="14861"/>
                    </a:cubicBezTo>
                    <a:lnTo>
                      <a:pt x="7776" y="14842"/>
                    </a:lnTo>
                    <a:cubicBezTo>
                      <a:pt x="7936" y="14816"/>
                      <a:pt x="8113" y="14789"/>
                      <a:pt x="8305" y="14740"/>
                    </a:cubicBezTo>
                    <a:cubicBezTo>
                      <a:pt x="8397" y="14719"/>
                      <a:pt x="8500" y="14687"/>
                      <a:pt x="8602" y="14643"/>
                    </a:cubicBezTo>
                    <a:cubicBezTo>
                      <a:pt x="8628" y="14634"/>
                      <a:pt x="8655" y="14621"/>
                      <a:pt x="8682" y="14607"/>
                    </a:cubicBezTo>
                    <a:cubicBezTo>
                      <a:pt x="8708" y="14594"/>
                      <a:pt x="8735" y="14580"/>
                      <a:pt x="8762" y="14563"/>
                    </a:cubicBezTo>
                    <a:lnTo>
                      <a:pt x="8846" y="14514"/>
                    </a:lnTo>
                    <a:cubicBezTo>
                      <a:pt x="8877" y="14496"/>
                      <a:pt x="8903" y="14474"/>
                      <a:pt x="8934" y="14453"/>
                    </a:cubicBezTo>
                    <a:cubicBezTo>
                      <a:pt x="8961" y="14430"/>
                      <a:pt x="8987" y="14404"/>
                      <a:pt x="9018" y="14373"/>
                    </a:cubicBezTo>
                    <a:cubicBezTo>
                      <a:pt x="9045" y="14346"/>
                      <a:pt x="9072" y="14319"/>
                      <a:pt x="9098" y="14283"/>
                    </a:cubicBezTo>
                    <a:cubicBezTo>
                      <a:pt x="9125" y="14248"/>
                      <a:pt x="9151" y="14213"/>
                      <a:pt x="9174" y="14177"/>
                    </a:cubicBezTo>
                    <a:cubicBezTo>
                      <a:pt x="9196" y="14137"/>
                      <a:pt x="9214" y="14092"/>
                      <a:pt x="9231" y="14053"/>
                    </a:cubicBezTo>
                    <a:cubicBezTo>
                      <a:pt x="9249" y="14008"/>
                      <a:pt x="9258" y="13968"/>
                      <a:pt x="9268" y="13928"/>
                    </a:cubicBezTo>
                    <a:cubicBezTo>
                      <a:pt x="9280" y="13888"/>
                      <a:pt x="9290" y="13849"/>
                      <a:pt x="9290" y="13804"/>
                    </a:cubicBezTo>
                    <a:cubicBezTo>
                      <a:pt x="9303" y="13715"/>
                      <a:pt x="9298" y="13622"/>
                      <a:pt x="9280" y="13533"/>
                    </a:cubicBezTo>
                    <a:cubicBezTo>
                      <a:pt x="9249" y="13361"/>
                      <a:pt x="9170" y="13222"/>
                      <a:pt x="9108" y="13125"/>
                    </a:cubicBezTo>
                    <a:cubicBezTo>
                      <a:pt x="9075" y="13080"/>
                      <a:pt x="9046" y="13039"/>
                      <a:pt x="9020" y="13005"/>
                    </a:cubicBezTo>
                    <a:lnTo>
                      <a:pt x="9020" y="13005"/>
                    </a:lnTo>
                    <a:cubicBezTo>
                      <a:pt x="9023" y="13005"/>
                      <a:pt x="9026" y="13005"/>
                      <a:pt x="9029" y="13005"/>
                    </a:cubicBezTo>
                    <a:cubicBezTo>
                      <a:pt x="9099" y="13005"/>
                      <a:pt x="9187" y="13011"/>
                      <a:pt x="9276" y="13023"/>
                    </a:cubicBezTo>
                    <a:cubicBezTo>
                      <a:pt x="9551" y="13062"/>
                      <a:pt x="9849" y="13138"/>
                      <a:pt x="10146" y="13228"/>
                    </a:cubicBezTo>
                    <a:cubicBezTo>
                      <a:pt x="10448" y="13316"/>
                      <a:pt x="10745" y="13422"/>
                      <a:pt x="11060" y="13529"/>
                    </a:cubicBezTo>
                    <a:lnTo>
                      <a:pt x="11304" y="13609"/>
                    </a:lnTo>
                    <a:cubicBezTo>
                      <a:pt x="11388" y="13631"/>
                      <a:pt x="11468" y="13658"/>
                      <a:pt x="11589" y="13685"/>
                    </a:cubicBezTo>
                    <a:cubicBezTo>
                      <a:pt x="11601" y="13689"/>
                      <a:pt x="11611" y="13693"/>
                      <a:pt x="11633" y="13697"/>
                    </a:cubicBezTo>
                    <a:lnTo>
                      <a:pt x="11695" y="13707"/>
                    </a:lnTo>
                    <a:lnTo>
                      <a:pt x="11726" y="13707"/>
                    </a:lnTo>
                    <a:lnTo>
                      <a:pt x="11744" y="13711"/>
                    </a:lnTo>
                    <a:lnTo>
                      <a:pt x="11775" y="13711"/>
                    </a:lnTo>
                    <a:lnTo>
                      <a:pt x="11904" y="13724"/>
                    </a:lnTo>
                    <a:cubicBezTo>
                      <a:pt x="11992" y="13728"/>
                      <a:pt x="12081" y="13734"/>
                      <a:pt x="12170" y="13738"/>
                    </a:cubicBezTo>
                    <a:cubicBezTo>
                      <a:pt x="12260" y="13741"/>
                      <a:pt x="12351" y="13743"/>
                      <a:pt x="12442" y="13743"/>
                    </a:cubicBezTo>
                    <a:cubicBezTo>
                      <a:pt x="12706" y="13743"/>
                      <a:pt x="12974" y="13727"/>
                      <a:pt x="13248" y="13685"/>
                    </a:cubicBezTo>
                    <a:cubicBezTo>
                      <a:pt x="13613" y="13631"/>
                      <a:pt x="13985" y="13525"/>
                      <a:pt x="14336" y="13355"/>
                    </a:cubicBezTo>
                    <a:cubicBezTo>
                      <a:pt x="14691" y="13187"/>
                      <a:pt x="15020" y="12943"/>
                      <a:pt x="15282" y="12646"/>
                    </a:cubicBezTo>
                    <a:cubicBezTo>
                      <a:pt x="15419" y="12495"/>
                      <a:pt x="15526" y="12353"/>
                      <a:pt x="15628" y="12202"/>
                    </a:cubicBezTo>
                    <a:cubicBezTo>
                      <a:pt x="15725" y="12050"/>
                      <a:pt x="15823" y="11896"/>
                      <a:pt x="15907" y="11736"/>
                    </a:cubicBezTo>
                    <a:cubicBezTo>
                      <a:pt x="16253" y="11106"/>
                      <a:pt x="16458" y="10431"/>
                      <a:pt x="16630" y="9797"/>
                    </a:cubicBezTo>
                    <a:cubicBezTo>
                      <a:pt x="16645" y="9734"/>
                      <a:pt x="16663" y="9678"/>
                      <a:pt x="16676" y="9638"/>
                    </a:cubicBezTo>
                    <a:lnTo>
                      <a:pt x="16676" y="9638"/>
                    </a:lnTo>
                    <a:lnTo>
                      <a:pt x="16755" y="9610"/>
                    </a:lnTo>
                    <a:lnTo>
                      <a:pt x="16884" y="9561"/>
                    </a:lnTo>
                    <a:lnTo>
                      <a:pt x="16950" y="9534"/>
                    </a:lnTo>
                    <a:lnTo>
                      <a:pt x="16981" y="9521"/>
                    </a:lnTo>
                    <a:lnTo>
                      <a:pt x="17021" y="9504"/>
                    </a:lnTo>
                    <a:cubicBezTo>
                      <a:pt x="17119" y="9459"/>
                      <a:pt x="17230" y="9401"/>
                      <a:pt x="17341" y="9308"/>
                    </a:cubicBezTo>
                    <a:cubicBezTo>
                      <a:pt x="17452" y="9219"/>
                      <a:pt x="17562" y="9077"/>
                      <a:pt x="17625" y="8930"/>
                    </a:cubicBezTo>
                    <a:cubicBezTo>
                      <a:pt x="17687" y="8780"/>
                      <a:pt x="17705" y="8642"/>
                      <a:pt x="17709" y="8531"/>
                    </a:cubicBezTo>
                    <a:cubicBezTo>
                      <a:pt x="17718" y="8416"/>
                      <a:pt x="17709" y="8322"/>
                      <a:pt x="17705" y="8234"/>
                    </a:cubicBezTo>
                    <a:cubicBezTo>
                      <a:pt x="17700" y="8145"/>
                      <a:pt x="17691" y="8061"/>
                      <a:pt x="17687" y="7981"/>
                    </a:cubicBezTo>
                    <a:cubicBezTo>
                      <a:pt x="17678" y="7896"/>
                      <a:pt x="17673" y="7822"/>
                      <a:pt x="17673" y="7768"/>
                    </a:cubicBezTo>
                    <a:cubicBezTo>
                      <a:pt x="17669" y="7710"/>
                      <a:pt x="17673" y="7693"/>
                      <a:pt x="17673" y="7683"/>
                    </a:cubicBezTo>
                    <a:cubicBezTo>
                      <a:pt x="17673" y="7675"/>
                      <a:pt x="17687" y="7648"/>
                      <a:pt x="17722" y="7603"/>
                    </a:cubicBezTo>
                    <a:cubicBezTo>
                      <a:pt x="17753" y="7560"/>
                      <a:pt x="17802" y="7511"/>
                      <a:pt x="17851" y="7462"/>
                    </a:cubicBezTo>
                    <a:lnTo>
                      <a:pt x="18029" y="7279"/>
                    </a:lnTo>
                    <a:cubicBezTo>
                      <a:pt x="18140" y="7164"/>
                      <a:pt x="18246" y="7058"/>
                      <a:pt x="18348" y="6974"/>
                    </a:cubicBezTo>
                    <a:cubicBezTo>
                      <a:pt x="18397" y="6929"/>
                      <a:pt x="18441" y="6894"/>
                      <a:pt x="18482" y="6871"/>
                    </a:cubicBezTo>
                    <a:cubicBezTo>
                      <a:pt x="18525" y="6845"/>
                      <a:pt x="18579" y="6818"/>
                      <a:pt x="18637" y="6796"/>
                    </a:cubicBezTo>
                    <a:cubicBezTo>
                      <a:pt x="18748" y="6756"/>
                      <a:pt x="18890" y="6724"/>
                      <a:pt x="19045" y="6694"/>
                    </a:cubicBezTo>
                    <a:cubicBezTo>
                      <a:pt x="19201" y="6667"/>
                      <a:pt x="19373" y="6636"/>
                      <a:pt x="19560" y="6587"/>
                    </a:cubicBezTo>
                    <a:cubicBezTo>
                      <a:pt x="19746" y="6534"/>
                      <a:pt x="19924" y="6458"/>
                      <a:pt x="20088" y="6374"/>
                    </a:cubicBezTo>
                    <a:cubicBezTo>
                      <a:pt x="20412" y="6206"/>
                      <a:pt x="20688" y="5993"/>
                      <a:pt x="20949" y="5784"/>
                    </a:cubicBezTo>
                    <a:cubicBezTo>
                      <a:pt x="21206" y="5571"/>
                      <a:pt x="21460" y="5362"/>
                      <a:pt x="21708" y="5159"/>
                    </a:cubicBezTo>
                    <a:cubicBezTo>
                      <a:pt x="21956" y="4950"/>
                      <a:pt x="22210" y="4745"/>
                      <a:pt x="22467" y="4559"/>
                    </a:cubicBezTo>
                    <a:cubicBezTo>
                      <a:pt x="22720" y="4364"/>
                      <a:pt x="22986" y="4190"/>
                      <a:pt x="23261" y="4026"/>
                    </a:cubicBezTo>
                    <a:lnTo>
                      <a:pt x="23355" y="3973"/>
                    </a:lnTo>
                    <a:lnTo>
                      <a:pt x="23362" y="3895"/>
                    </a:lnTo>
                    <a:lnTo>
                      <a:pt x="23362" y="3895"/>
                    </a:lnTo>
                    <a:cubicBezTo>
                      <a:pt x="23603" y="3856"/>
                      <a:pt x="23853" y="3831"/>
                      <a:pt x="24105" y="3809"/>
                    </a:cubicBezTo>
                    <a:cubicBezTo>
                      <a:pt x="24411" y="3778"/>
                      <a:pt x="24722" y="3747"/>
                      <a:pt x="25033" y="3667"/>
                    </a:cubicBezTo>
                    <a:cubicBezTo>
                      <a:pt x="25343" y="3592"/>
                      <a:pt x="25649" y="3463"/>
                      <a:pt x="25920" y="3299"/>
                    </a:cubicBezTo>
                    <a:cubicBezTo>
                      <a:pt x="26195" y="3135"/>
                      <a:pt x="26444" y="2943"/>
                      <a:pt x="26684" y="2757"/>
                    </a:cubicBezTo>
                    <a:lnTo>
                      <a:pt x="27038" y="2477"/>
                    </a:lnTo>
                    <a:lnTo>
                      <a:pt x="27403" y="2203"/>
                    </a:lnTo>
                    <a:cubicBezTo>
                      <a:pt x="27642" y="2011"/>
                      <a:pt x="27882" y="1820"/>
                      <a:pt x="28118" y="1611"/>
                    </a:cubicBezTo>
                    <a:cubicBezTo>
                      <a:pt x="28348" y="1408"/>
                      <a:pt x="28570" y="1191"/>
                      <a:pt x="28774" y="941"/>
                    </a:cubicBezTo>
                    <a:cubicBezTo>
                      <a:pt x="28872" y="818"/>
                      <a:pt x="28970" y="689"/>
                      <a:pt x="29050" y="542"/>
                    </a:cubicBezTo>
                    <a:cubicBezTo>
                      <a:pt x="29134" y="400"/>
                      <a:pt x="29200" y="236"/>
                      <a:pt x="29231" y="54"/>
                    </a:cubicBezTo>
                    <a:lnTo>
                      <a:pt x="288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5"/>
              <p:cNvSpPr/>
              <p:nvPr/>
            </p:nvSpPr>
            <p:spPr>
              <a:xfrm>
                <a:off x="-487747" y="4112699"/>
                <a:ext cx="1782842" cy="1759424"/>
              </a:xfrm>
              <a:custGeom>
                <a:avLst/>
                <a:gdLst/>
                <a:ahLst/>
                <a:cxnLst/>
                <a:rect l="l" t="t" r="r" b="b"/>
                <a:pathLst>
                  <a:path w="10506" h="10368" extrusionOk="0">
                    <a:moveTo>
                      <a:pt x="1" y="0"/>
                    </a:moveTo>
                    <a:lnTo>
                      <a:pt x="329" y="10368"/>
                    </a:lnTo>
                    <a:lnTo>
                      <a:pt x="9973" y="9831"/>
                    </a:lnTo>
                    <a:lnTo>
                      <a:pt x="10506" y="4216"/>
                    </a:lnTo>
                    <a:cubicBezTo>
                      <a:pt x="10506" y="4216"/>
                      <a:pt x="3418" y="2495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5"/>
              <p:cNvSpPr/>
              <p:nvPr/>
            </p:nvSpPr>
            <p:spPr>
              <a:xfrm>
                <a:off x="1798248" y="1705370"/>
                <a:ext cx="327686" cy="403201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2376" extrusionOk="0">
                    <a:moveTo>
                      <a:pt x="0" y="1"/>
                    </a:moveTo>
                    <a:lnTo>
                      <a:pt x="0" y="2375"/>
                    </a:lnTo>
                    <a:lnTo>
                      <a:pt x="1931" y="2375"/>
                    </a:lnTo>
                    <a:lnTo>
                      <a:pt x="1931" y="2002"/>
                    </a:lnTo>
                    <a:lnTo>
                      <a:pt x="373" y="2002"/>
                    </a:lnTo>
                    <a:lnTo>
                      <a:pt x="373" y="374"/>
                    </a:lnTo>
                    <a:lnTo>
                      <a:pt x="1931" y="374"/>
                    </a:lnTo>
                    <a:lnTo>
                      <a:pt x="193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5"/>
              <p:cNvSpPr/>
              <p:nvPr/>
            </p:nvSpPr>
            <p:spPr>
              <a:xfrm>
                <a:off x="1919412" y="2137759"/>
                <a:ext cx="196001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374" extrusionOk="0">
                    <a:moveTo>
                      <a:pt x="0" y="1"/>
                    </a:moveTo>
                    <a:lnTo>
                      <a:pt x="0" y="374"/>
                    </a:lnTo>
                    <a:lnTo>
                      <a:pt x="1155" y="374"/>
                    </a:lnTo>
                    <a:lnTo>
                      <a:pt x="1155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5"/>
              <p:cNvSpPr/>
              <p:nvPr/>
            </p:nvSpPr>
            <p:spPr>
              <a:xfrm>
                <a:off x="1900575" y="2215990"/>
                <a:ext cx="199734" cy="64315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379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1176" y="378"/>
                    </a:lnTo>
                    <a:lnTo>
                      <a:pt x="117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5"/>
              <p:cNvSpPr/>
              <p:nvPr/>
            </p:nvSpPr>
            <p:spPr>
              <a:xfrm>
                <a:off x="1900575" y="2305081"/>
                <a:ext cx="279661" cy="63297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373" extrusionOk="0">
                    <a:moveTo>
                      <a:pt x="0" y="0"/>
                    </a:moveTo>
                    <a:lnTo>
                      <a:pt x="0" y="373"/>
                    </a:lnTo>
                    <a:lnTo>
                      <a:pt x="1647" y="373"/>
                    </a:lnTo>
                    <a:lnTo>
                      <a:pt x="164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5"/>
              <p:cNvSpPr/>
              <p:nvPr/>
            </p:nvSpPr>
            <p:spPr>
              <a:xfrm>
                <a:off x="1919412" y="2396039"/>
                <a:ext cx="233673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374" extrusionOk="0">
                    <a:moveTo>
                      <a:pt x="0" y="1"/>
                    </a:moveTo>
                    <a:lnTo>
                      <a:pt x="0" y="374"/>
                    </a:lnTo>
                    <a:lnTo>
                      <a:pt x="1376" y="374"/>
                    </a:lnTo>
                    <a:lnTo>
                      <a:pt x="137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5"/>
              <p:cNvSpPr/>
              <p:nvPr/>
            </p:nvSpPr>
            <p:spPr>
              <a:xfrm>
                <a:off x="2433086" y="2090244"/>
                <a:ext cx="235201" cy="268461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1582" extrusionOk="0">
                    <a:moveTo>
                      <a:pt x="684" y="258"/>
                    </a:moveTo>
                    <a:lnTo>
                      <a:pt x="1146" y="516"/>
                    </a:lnTo>
                    <a:lnTo>
                      <a:pt x="1159" y="1049"/>
                    </a:lnTo>
                    <a:lnTo>
                      <a:pt x="701" y="1319"/>
                    </a:lnTo>
                    <a:lnTo>
                      <a:pt x="236" y="1062"/>
                    </a:lnTo>
                    <a:lnTo>
                      <a:pt x="227" y="533"/>
                    </a:lnTo>
                    <a:lnTo>
                      <a:pt x="684" y="258"/>
                    </a:lnTo>
                    <a:close/>
                    <a:moveTo>
                      <a:pt x="680" y="1"/>
                    </a:moveTo>
                    <a:lnTo>
                      <a:pt x="1" y="410"/>
                    </a:lnTo>
                    <a:lnTo>
                      <a:pt x="14" y="1195"/>
                    </a:lnTo>
                    <a:lnTo>
                      <a:pt x="707" y="1581"/>
                    </a:lnTo>
                    <a:lnTo>
                      <a:pt x="1385" y="1172"/>
                    </a:lnTo>
                    <a:lnTo>
                      <a:pt x="1367" y="383"/>
                    </a:lnTo>
                    <a:lnTo>
                      <a:pt x="680" y="1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5"/>
              <p:cNvSpPr/>
              <p:nvPr/>
            </p:nvSpPr>
            <p:spPr>
              <a:xfrm>
                <a:off x="2533886" y="2259093"/>
                <a:ext cx="234522" cy="268292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1" extrusionOk="0">
                    <a:moveTo>
                      <a:pt x="680" y="263"/>
                    </a:moveTo>
                    <a:lnTo>
                      <a:pt x="1146" y="519"/>
                    </a:lnTo>
                    <a:lnTo>
                      <a:pt x="1156" y="1048"/>
                    </a:lnTo>
                    <a:lnTo>
                      <a:pt x="703" y="1322"/>
                    </a:lnTo>
                    <a:lnTo>
                      <a:pt x="236" y="1066"/>
                    </a:lnTo>
                    <a:lnTo>
                      <a:pt x="228" y="533"/>
                    </a:lnTo>
                    <a:lnTo>
                      <a:pt x="680" y="263"/>
                    </a:lnTo>
                    <a:close/>
                    <a:moveTo>
                      <a:pt x="676" y="0"/>
                    </a:moveTo>
                    <a:lnTo>
                      <a:pt x="1" y="408"/>
                    </a:lnTo>
                    <a:lnTo>
                      <a:pt x="15" y="1199"/>
                    </a:lnTo>
                    <a:lnTo>
                      <a:pt x="707" y="1580"/>
                    </a:lnTo>
                    <a:lnTo>
                      <a:pt x="1381" y="1172"/>
                    </a:lnTo>
                    <a:lnTo>
                      <a:pt x="1369" y="386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5"/>
              <p:cNvSpPr/>
              <p:nvPr/>
            </p:nvSpPr>
            <p:spPr>
              <a:xfrm>
                <a:off x="2429353" y="2428451"/>
                <a:ext cx="235031" cy="268461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1582" extrusionOk="0">
                    <a:moveTo>
                      <a:pt x="684" y="258"/>
                    </a:moveTo>
                    <a:lnTo>
                      <a:pt x="1145" y="516"/>
                    </a:lnTo>
                    <a:lnTo>
                      <a:pt x="1159" y="1049"/>
                    </a:lnTo>
                    <a:lnTo>
                      <a:pt x="702" y="1319"/>
                    </a:lnTo>
                    <a:lnTo>
                      <a:pt x="236" y="1066"/>
                    </a:lnTo>
                    <a:lnTo>
                      <a:pt x="227" y="533"/>
                    </a:lnTo>
                    <a:lnTo>
                      <a:pt x="684" y="258"/>
                    </a:lnTo>
                    <a:close/>
                    <a:moveTo>
                      <a:pt x="680" y="1"/>
                    </a:moveTo>
                    <a:lnTo>
                      <a:pt x="0" y="410"/>
                    </a:lnTo>
                    <a:lnTo>
                      <a:pt x="14" y="1199"/>
                    </a:lnTo>
                    <a:lnTo>
                      <a:pt x="706" y="1581"/>
                    </a:lnTo>
                    <a:lnTo>
                      <a:pt x="1385" y="1172"/>
                    </a:lnTo>
                    <a:lnTo>
                      <a:pt x="1368" y="383"/>
                    </a:lnTo>
                    <a:lnTo>
                      <a:pt x="680" y="1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5"/>
              <p:cNvSpPr/>
              <p:nvPr/>
            </p:nvSpPr>
            <p:spPr>
              <a:xfrm>
                <a:off x="944839" y="3092817"/>
                <a:ext cx="188364" cy="30596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803" extrusionOk="0">
                    <a:moveTo>
                      <a:pt x="177" y="0"/>
                    </a:moveTo>
                    <a:lnTo>
                      <a:pt x="1" y="138"/>
                    </a:lnTo>
                    <a:lnTo>
                      <a:pt x="786" y="1150"/>
                    </a:lnTo>
                    <a:lnTo>
                      <a:pt x="98" y="1616"/>
                    </a:lnTo>
                    <a:lnTo>
                      <a:pt x="222" y="1803"/>
                    </a:lnTo>
                    <a:lnTo>
                      <a:pt x="1110" y="1199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5"/>
              <p:cNvSpPr/>
              <p:nvPr/>
            </p:nvSpPr>
            <p:spPr>
              <a:xfrm>
                <a:off x="1959969" y="1216641"/>
                <a:ext cx="333965" cy="256243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1510" extrusionOk="0">
                    <a:moveTo>
                      <a:pt x="210" y="0"/>
                    </a:moveTo>
                    <a:lnTo>
                      <a:pt x="1" y="307"/>
                    </a:lnTo>
                    <a:lnTo>
                      <a:pt x="1754" y="1510"/>
                    </a:lnTo>
                    <a:lnTo>
                      <a:pt x="1967" y="1199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2386419" y="1705370"/>
                <a:ext cx="285601" cy="68049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401" extrusionOk="0">
                    <a:moveTo>
                      <a:pt x="5" y="1"/>
                    </a:moveTo>
                    <a:lnTo>
                      <a:pt x="1" y="374"/>
                    </a:lnTo>
                    <a:lnTo>
                      <a:pt x="1674" y="400"/>
                    </a:lnTo>
                    <a:lnTo>
                      <a:pt x="1683" y="27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5"/>
              <p:cNvSpPr/>
              <p:nvPr/>
            </p:nvSpPr>
            <p:spPr>
              <a:xfrm>
                <a:off x="2472286" y="1469660"/>
                <a:ext cx="153916" cy="277286"/>
              </a:xfrm>
              <a:custGeom>
                <a:avLst/>
                <a:gdLst/>
                <a:ahLst/>
                <a:cxnLst/>
                <a:rect l="l" t="t" r="r" b="b"/>
                <a:pathLst>
                  <a:path w="907" h="1634" extrusionOk="0">
                    <a:moveTo>
                      <a:pt x="777" y="1"/>
                    </a:moveTo>
                    <a:cubicBezTo>
                      <a:pt x="1" y="276"/>
                      <a:pt x="71" y="1191"/>
                      <a:pt x="218" y="1634"/>
                    </a:cubicBezTo>
                    <a:lnTo>
                      <a:pt x="573" y="1519"/>
                    </a:lnTo>
                    <a:cubicBezTo>
                      <a:pt x="568" y="1510"/>
                      <a:pt x="271" y="578"/>
                      <a:pt x="906" y="351"/>
                    </a:cubicBezTo>
                    <a:lnTo>
                      <a:pt x="77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5"/>
              <p:cNvSpPr/>
              <p:nvPr/>
            </p:nvSpPr>
            <p:spPr>
              <a:xfrm>
                <a:off x="2369789" y="1502751"/>
                <a:ext cx="172582" cy="142716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841" extrusionOk="0">
                    <a:moveTo>
                      <a:pt x="201" y="1"/>
                    </a:moveTo>
                    <a:lnTo>
                      <a:pt x="1" y="312"/>
                    </a:lnTo>
                    <a:lnTo>
                      <a:pt x="818" y="840"/>
                    </a:lnTo>
                    <a:lnTo>
                      <a:pt x="1017" y="525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5"/>
              <p:cNvSpPr/>
              <p:nvPr/>
            </p:nvSpPr>
            <p:spPr>
              <a:xfrm>
                <a:off x="3107803" y="140420"/>
                <a:ext cx="807760" cy="742766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4377" extrusionOk="0">
                    <a:moveTo>
                      <a:pt x="1479" y="498"/>
                    </a:moveTo>
                    <a:lnTo>
                      <a:pt x="4262" y="2543"/>
                    </a:lnTo>
                    <a:lnTo>
                      <a:pt x="3282" y="3874"/>
                    </a:lnTo>
                    <a:lnTo>
                      <a:pt x="503" y="1833"/>
                    </a:lnTo>
                    <a:lnTo>
                      <a:pt x="1479" y="498"/>
                    </a:lnTo>
                    <a:close/>
                    <a:moveTo>
                      <a:pt x="1404" y="0"/>
                    </a:moveTo>
                    <a:lnTo>
                      <a:pt x="1" y="1909"/>
                    </a:lnTo>
                    <a:lnTo>
                      <a:pt x="3362" y="4376"/>
                    </a:lnTo>
                    <a:lnTo>
                      <a:pt x="4759" y="2468"/>
                    </a:lnTo>
                    <a:lnTo>
                      <a:pt x="1404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5"/>
              <p:cNvSpPr/>
              <p:nvPr/>
            </p:nvSpPr>
            <p:spPr>
              <a:xfrm>
                <a:off x="4167734" y="-276188"/>
                <a:ext cx="259128" cy="313431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847" extrusionOk="0">
                    <a:moveTo>
                      <a:pt x="1243" y="1"/>
                    </a:moveTo>
                    <a:lnTo>
                      <a:pt x="0" y="1634"/>
                    </a:lnTo>
                    <a:lnTo>
                      <a:pt x="285" y="1847"/>
                    </a:lnTo>
                    <a:lnTo>
                      <a:pt x="1527" y="218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5"/>
              <p:cNvSpPr/>
              <p:nvPr/>
            </p:nvSpPr>
            <p:spPr>
              <a:xfrm>
                <a:off x="4262595" y="-115824"/>
                <a:ext cx="172582" cy="197528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1164" extrusionOk="0">
                    <a:moveTo>
                      <a:pt x="732" y="1"/>
                    </a:moveTo>
                    <a:lnTo>
                      <a:pt x="0" y="947"/>
                    </a:lnTo>
                    <a:lnTo>
                      <a:pt x="285" y="1164"/>
                    </a:lnTo>
                    <a:lnTo>
                      <a:pt x="1017" y="218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5"/>
              <p:cNvSpPr/>
              <p:nvPr/>
            </p:nvSpPr>
            <p:spPr>
              <a:xfrm>
                <a:off x="3334689" y="1143671"/>
                <a:ext cx="226207" cy="181576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1070" extrusionOk="0">
                    <a:moveTo>
                      <a:pt x="204" y="0"/>
                    </a:moveTo>
                    <a:lnTo>
                      <a:pt x="1" y="293"/>
                    </a:lnTo>
                    <a:lnTo>
                      <a:pt x="1132" y="1070"/>
                    </a:lnTo>
                    <a:lnTo>
                      <a:pt x="1332" y="777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5"/>
              <p:cNvSpPr/>
              <p:nvPr/>
            </p:nvSpPr>
            <p:spPr>
              <a:xfrm>
                <a:off x="2883633" y="594360"/>
                <a:ext cx="226037" cy="181916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072" extrusionOk="0">
                    <a:moveTo>
                      <a:pt x="203" y="1"/>
                    </a:moveTo>
                    <a:lnTo>
                      <a:pt x="0" y="294"/>
                    </a:lnTo>
                    <a:lnTo>
                      <a:pt x="1131" y="1072"/>
                    </a:lnTo>
                    <a:lnTo>
                      <a:pt x="1332" y="779"/>
                    </a:lnTo>
                    <a:lnTo>
                      <a:pt x="203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5"/>
              <p:cNvSpPr/>
              <p:nvPr/>
            </p:nvSpPr>
            <p:spPr>
              <a:xfrm>
                <a:off x="2583608" y="529027"/>
                <a:ext cx="586984" cy="549990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3241" extrusionOk="0">
                    <a:moveTo>
                      <a:pt x="205" y="0"/>
                    </a:moveTo>
                    <a:lnTo>
                      <a:pt x="1" y="293"/>
                    </a:lnTo>
                    <a:lnTo>
                      <a:pt x="2957" y="2321"/>
                    </a:lnTo>
                    <a:lnTo>
                      <a:pt x="2442" y="3032"/>
                    </a:lnTo>
                    <a:lnTo>
                      <a:pt x="2735" y="3241"/>
                    </a:lnTo>
                    <a:lnTo>
                      <a:pt x="3458" y="2233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5"/>
              <p:cNvSpPr/>
              <p:nvPr/>
            </p:nvSpPr>
            <p:spPr>
              <a:xfrm>
                <a:off x="3256967" y="1251259"/>
                <a:ext cx="226207" cy="181746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1071" extrusionOk="0">
                    <a:moveTo>
                      <a:pt x="201" y="1"/>
                    </a:moveTo>
                    <a:lnTo>
                      <a:pt x="1" y="298"/>
                    </a:lnTo>
                    <a:lnTo>
                      <a:pt x="1129" y="1070"/>
                    </a:lnTo>
                    <a:lnTo>
                      <a:pt x="1332" y="777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5"/>
              <p:cNvSpPr/>
              <p:nvPr/>
            </p:nvSpPr>
            <p:spPr>
              <a:xfrm>
                <a:off x="3102712" y="1332035"/>
                <a:ext cx="296122" cy="198885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172" extrusionOk="0">
                    <a:moveTo>
                      <a:pt x="467" y="0"/>
                    </a:moveTo>
                    <a:lnTo>
                      <a:pt x="0" y="670"/>
                    </a:lnTo>
                    <a:lnTo>
                      <a:pt x="293" y="874"/>
                    </a:lnTo>
                    <a:lnTo>
                      <a:pt x="559" y="496"/>
                    </a:lnTo>
                    <a:lnTo>
                      <a:pt x="1540" y="1172"/>
                    </a:lnTo>
                    <a:lnTo>
                      <a:pt x="1745" y="874"/>
                    </a:lnTo>
                    <a:lnTo>
                      <a:pt x="46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5"/>
              <p:cNvSpPr/>
              <p:nvPr/>
            </p:nvSpPr>
            <p:spPr>
              <a:xfrm>
                <a:off x="2964918" y="1481030"/>
                <a:ext cx="238934" cy="263710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1554" extrusionOk="0">
                    <a:moveTo>
                      <a:pt x="213" y="1"/>
                    </a:moveTo>
                    <a:lnTo>
                      <a:pt x="0" y="288"/>
                    </a:lnTo>
                    <a:lnTo>
                      <a:pt x="896" y="946"/>
                    </a:lnTo>
                    <a:lnTo>
                      <a:pt x="590" y="1332"/>
                    </a:lnTo>
                    <a:lnTo>
                      <a:pt x="870" y="1554"/>
                    </a:lnTo>
                    <a:lnTo>
                      <a:pt x="1407" y="880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5"/>
              <p:cNvSpPr/>
              <p:nvPr/>
            </p:nvSpPr>
            <p:spPr>
              <a:xfrm>
                <a:off x="3086930" y="1829758"/>
                <a:ext cx="179201" cy="213310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257" extrusionOk="0">
                    <a:moveTo>
                      <a:pt x="768" y="1"/>
                    </a:moveTo>
                    <a:lnTo>
                      <a:pt x="0" y="1048"/>
                    </a:lnTo>
                    <a:lnTo>
                      <a:pt x="289" y="1257"/>
                    </a:lnTo>
                    <a:lnTo>
                      <a:pt x="1056" y="214"/>
                    </a:lnTo>
                    <a:lnTo>
                      <a:pt x="768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5"/>
              <p:cNvSpPr/>
              <p:nvPr/>
            </p:nvSpPr>
            <p:spPr>
              <a:xfrm>
                <a:off x="3159900" y="1910365"/>
                <a:ext cx="113188" cy="106231"/>
              </a:xfrm>
              <a:custGeom>
                <a:avLst/>
                <a:gdLst/>
                <a:ahLst/>
                <a:cxnLst/>
                <a:rect l="l" t="t" r="r" b="b"/>
                <a:pathLst>
                  <a:path w="667" h="626" extrusionOk="0">
                    <a:moveTo>
                      <a:pt x="218" y="1"/>
                    </a:moveTo>
                    <a:lnTo>
                      <a:pt x="1" y="280"/>
                    </a:lnTo>
                    <a:lnTo>
                      <a:pt x="449" y="626"/>
                    </a:lnTo>
                    <a:lnTo>
                      <a:pt x="666" y="347"/>
                    </a:lnTo>
                    <a:lnTo>
                      <a:pt x="218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5"/>
              <p:cNvSpPr/>
              <p:nvPr/>
            </p:nvSpPr>
            <p:spPr>
              <a:xfrm>
                <a:off x="179503" y="2329008"/>
                <a:ext cx="141867" cy="60582"/>
              </a:xfrm>
              <a:custGeom>
                <a:avLst/>
                <a:gdLst/>
                <a:ahLst/>
                <a:cxnLst/>
                <a:rect l="l" t="t" r="r" b="b"/>
                <a:pathLst>
                  <a:path w="836" h="357" extrusionOk="0">
                    <a:moveTo>
                      <a:pt x="1" y="1"/>
                    </a:moveTo>
                    <a:lnTo>
                      <a:pt x="1" y="357"/>
                    </a:lnTo>
                    <a:lnTo>
                      <a:pt x="836" y="357"/>
                    </a:lnTo>
                    <a:lnTo>
                      <a:pt x="83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5"/>
              <p:cNvSpPr/>
              <p:nvPr/>
            </p:nvSpPr>
            <p:spPr>
              <a:xfrm>
                <a:off x="72763" y="2445760"/>
                <a:ext cx="141697" cy="60412"/>
              </a:xfrm>
              <a:custGeom>
                <a:avLst/>
                <a:gdLst/>
                <a:ahLst/>
                <a:cxnLst/>
                <a:rect l="l" t="t" r="r" b="b"/>
                <a:pathLst>
                  <a:path w="835" h="356" extrusionOk="0">
                    <a:moveTo>
                      <a:pt x="0" y="1"/>
                    </a:moveTo>
                    <a:lnTo>
                      <a:pt x="0" y="356"/>
                    </a:lnTo>
                    <a:lnTo>
                      <a:pt x="834" y="356"/>
                    </a:lnTo>
                    <a:lnTo>
                      <a:pt x="834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5"/>
              <p:cNvSpPr/>
              <p:nvPr/>
            </p:nvSpPr>
            <p:spPr>
              <a:xfrm>
                <a:off x="8618" y="2543845"/>
                <a:ext cx="141697" cy="60243"/>
              </a:xfrm>
              <a:custGeom>
                <a:avLst/>
                <a:gdLst/>
                <a:ahLst/>
                <a:cxnLst/>
                <a:rect l="l" t="t" r="r" b="b"/>
                <a:pathLst>
                  <a:path w="835" h="355" extrusionOk="0">
                    <a:moveTo>
                      <a:pt x="1" y="0"/>
                    </a:moveTo>
                    <a:lnTo>
                      <a:pt x="1" y="355"/>
                    </a:lnTo>
                    <a:lnTo>
                      <a:pt x="835" y="355"/>
                    </a:lnTo>
                    <a:lnTo>
                      <a:pt x="835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5"/>
              <p:cNvSpPr/>
              <p:nvPr/>
            </p:nvSpPr>
            <p:spPr>
              <a:xfrm>
                <a:off x="-37370" y="2773616"/>
                <a:ext cx="141188" cy="79758"/>
              </a:xfrm>
              <a:custGeom>
                <a:avLst/>
                <a:gdLst/>
                <a:ahLst/>
                <a:cxnLst/>
                <a:rect l="l" t="t" r="r" b="b"/>
                <a:pathLst>
                  <a:path w="832" h="470" extrusionOk="0">
                    <a:moveTo>
                      <a:pt x="0" y="0"/>
                    </a:moveTo>
                    <a:lnTo>
                      <a:pt x="0" y="470"/>
                    </a:lnTo>
                    <a:lnTo>
                      <a:pt x="831" y="470"/>
                    </a:lnTo>
                    <a:lnTo>
                      <a:pt x="83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5"/>
              <p:cNvSpPr/>
              <p:nvPr/>
            </p:nvSpPr>
            <p:spPr>
              <a:xfrm>
                <a:off x="214291" y="2543845"/>
                <a:ext cx="348728" cy="60243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355" extrusionOk="0">
                    <a:moveTo>
                      <a:pt x="0" y="0"/>
                    </a:moveTo>
                    <a:lnTo>
                      <a:pt x="0" y="355"/>
                    </a:lnTo>
                    <a:lnTo>
                      <a:pt x="2055" y="355"/>
                    </a:lnTo>
                    <a:lnTo>
                      <a:pt x="2055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5"/>
              <p:cNvSpPr/>
              <p:nvPr/>
            </p:nvSpPr>
            <p:spPr>
              <a:xfrm>
                <a:off x="87697" y="2655167"/>
                <a:ext cx="455129" cy="60582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357" extrusionOk="0">
                    <a:moveTo>
                      <a:pt x="0" y="0"/>
                    </a:moveTo>
                    <a:lnTo>
                      <a:pt x="0" y="356"/>
                    </a:lnTo>
                    <a:lnTo>
                      <a:pt x="2682" y="356"/>
                    </a:lnTo>
                    <a:lnTo>
                      <a:pt x="268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5"/>
              <p:cNvSpPr/>
              <p:nvPr/>
            </p:nvSpPr>
            <p:spPr>
              <a:xfrm>
                <a:off x="522971" y="2754610"/>
                <a:ext cx="227734" cy="49043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289" extrusionOk="0">
                    <a:moveTo>
                      <a:pt x="0" y="0"/>
                    </a:moveTo>
                    <a:lnTo>
                      <a:pt x="0" y="289"/>
                    </a:lnTo>
                    <a:lnTo>
                      <a:pt x="1342" y="28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5"/>
              <p:cNvSpPr/>
              <p:nvPr/>
            </p:nvSpPr>
            <p:spPr>
              <a:xfrm>
                <a:off x="250437" y="3308163"/>
                <a:ext cx="369941" cy="49212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290" extrusionOk="0">
                    <a:moveTo>
                      <a:pt x="0" y="1"/>
                    </a:moveTo>
                    <a:lnTo>
                      <a:pt x="0" y="290"/>
                    </a:lnTo>
                    <a:lnTo>
                      <a:pt x="2180" y="290"/>
                    </a:lnTo>
                    <a:lnTo>
                      <a:pt x="2180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5"/>
              <p:cNvSpPr/>
              <p:nvPr/>
            </p:nvSpPr>
            <p:spPr>
              <a:xfrm>
                <a:off x="294049" y="3423387"/>
                <a:ext cx="252510" cy="49212"/>
              </a:xfrm>
              <a:custGeom>
                <a:avLst/>
                <a:gdLst/>
                <a:ahLst/>
                <a:cxnLst/>
                <a:rect l="l" t="t" r="r" b="b"/>
                <a:pathLst>
                  <a:path w="1488" h="290" extrusionOk="0">
                    <a:moveTo>
                      <a:pt x="1" y="1"/>
                    </a:moveTo>
                    <a:lnTo>
                      <a:pt x="1" y="289"/>
                    </a:lnTo>
                    <a:lnTo>
                      <a:pt x="1488" y="289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5"/>
              <p:cNvSpPr/>
              <p:nvPr/>
            </p:nvSpPr>
            <p:spPr>
              <a:xfrm>
                <a:off x="349710" y="3544042"/>
                <a:ext cx="187855" cy="49043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289" extrusionOk="0">
                    <a:moveTo>
                      <a:pt x="1" y="0"/>
                    </a:moveTo>
                    <a:lnTo>
                      <a:pt x="1" y="289"/>
                    </a:lnTo>
                    <a:lnTo>
                      <a:pt x="1107" y="289"/>
                    </a:lnTo>
                    <a:lnTo>
                      <a:pt x="110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5"/>
              <p:cNvSpPr/>
              <p:nvPr/>
            </p:nvSpPr>
            <p:spPr>
              <a:xfrm>
                <a:off x="349710" y="3210247"/>
                <a:ext cx="49212" cy="377577"/>
              </a:xfrm>
              <a:custGeom>
                <a:avLst/>
                <a:gdLst/>
                <a:ahLst/>
                <a:cxnLst/>
                <a:rect l="l" t="t" r="r" b="b"/>
                <a:pathLst>
                  <a:path w="290" h="2225" extrusionOk="0">
                    <a:moveTo>
                      <a:pt x="1" y="1"/>
                    </a:moveTo>
                    <a:lnTo>
                      <a:pt x="1" y="2225"/>
                    </a:lnTo>
                    <a:lnTo>
                      <a:pt x="290" y="2225"/>
                    </a:lnTo>
                    <a:lnTo>
                      <a:pt x="290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>
                <a:off x="87697" y="2853204"/>
                <a:ext cx="455129" cy="61261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361" extrusionOk="0">
                    <a:moveTo>
                      <a:pt x="0" y="1"/>
                    </a:moveTo>
                    <a:lnTo>
                      <a:pt x="0" y="361"/>
                    </a:lnTo>
                    <a:lnTo>
                      <a:pt x="2682" y="361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>
                <a:off x="250437" y="2754610"/>
                <a:ext cx="130497" cy="60582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57" extrusionOk="0">
                    <a:moveTo>
                      <a:pt x="0" y="0"/>
                    </a:moveTo>
                    <a:lnTo>
                      <a:pt x="0" y="356"/>
                    </a:lnTo>
                    <a:lnTo>
                      <a:pt x="768" y="356"/>
                    </a:ln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>
                <a:off x="298631" y="2695046"/>
                <a:ext cx="35636" cy="189213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115" extrusionOk="0">
                    <a:moveTo>
                      <a:pt x="1" y="1"/>
                    </a:moveTo>
                    <a:lnTo>
                      <a:pt x="1" y="1115"/>
                    </a:lnTo>
                    <a:lnTo>
                      <a:pt x="209" y="1115"/>
                    </a:lnTo>
                    <a:lnTo>
                      <a:pt x="209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>
                <a:off x="250437" y="3210247"/>
                <a:ext cx="124388" cy="8145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480" extrusionOk="0">
                    <a:moveTo>
                      <a:pt x="0" y="1"/>
                    </a:moveTo>
                    <a:lnTo>
                      <a:pt x="0" y="480"/>
                    </a:lnTo>
                    <a:lnTo>
                      <a:pt x="733" y="480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>
                <a:off x="1694223" y="2467651"/>
                <a:ext cx="225358" cy="18768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106" extrusionOk="0">
                    <a:moveTo>
                      <a:pt x="1" y="1"/>
                    </a:moveTo>
                    <a:lnTo>
                      <a:pt x="1" y="1105"/>
                    </a:lnTo>
                    <a:lnTo>
                      <a:pt x="1327" y="1105"/>
                    </a:lnTo>
                    <a:lnTo>
                      <a:pt x="132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>
                <a:off x="929736" y="2427772"/>
                <a:ext cx="175637" cy="672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396" extrusionOk="0">
                    <a:moveTo>
                      <a:pt x="0" y="0"/>
                    </a:moveTo>
                    <a:lnTo>
                      <a:pt x="0" y="396"/>
                    </a:lnTo>
                    <a:lnTo>
                      <a:pt x="1034" y="396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>
                <a:off x="1661811" y="2190535"/>
                <a:ext cx="179370" cy="46837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276" extrusionOk="0">
                    <a:moveTo>
                      <a:pt x="0" y="1"/>
                    </a:moveTo>
                    <a:lnTo>
                      <a:pt x="0" y="276"/>
                    </a:lnTo>
                    <a:lnTo>
                      <a:pt x="1057" y="276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>
                <a:off x="1716963" y="1795140"/>
                <a:ext cx="58037" cy="272025"/>
              </a:xfrm>
              <a:custGeom>
                <a:avLst/>
                <a:gdLst/>
                <a:ahLst/>
                <a:cxnLst/>
                <a:rect l="l" t="t" r="r" b="b"/>
                <a:pathLst>
                  <a:path w="342" h="1603" extrusionOk="0">
                    <a:moveTo>
                      <a:pt x="0" y="0"/>
                    </a:moveTo>
                    <a:lnTo>
                      <a:pt x="0" y="1602"/>
                    </a:lnTo>
                    <a:lnTo>
                      <a:pt x="341" y="1602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>
                <a:off x="1661811" y="2268087"/>
                <a:ext cx="179370" cy="47515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280" extrusionOk="0">
                    <a:moveTo>
                      <a:pt x="0" y="1"/>
                    </a:moveTo>
                    <a:lnTo>
                      <a:pt x="0" y="280"/>
                    </a:lnTo>
                    <a:lnTo>
                      <a:pt x="1057" y="280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>
                <a:off x="1661811" y="2346317"/>
                <a:ext cx="179370" cy="46837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276" extrusionOk="0">
                    <a:moveTo>
                      <a:pt x="0" y="1"/>
                    </a:moveTo>
                    <a:lnTo>
                      <a:pt x="0" y="276"/>
                    </a:lnTo>
                    <a:lnTo>
                      <a:pt x="1057" y="276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>
                <a:off x="1997133" y="816325"/>
                <a:ext cx="556608" cy="432050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2546" extrusionOk="0">
                    <a:moveTo>
                      <a:pt x="1331" y="1"/>
                    </a:moveTo>
                    <a:cubicBezTo>
                      <a:pt x="901" y="1"/>
                      <a:pt x="521" y="178"/>
                      <a:pt x="328" y="513"/>
                    </a:cubicBezTo>
                    <a:cubicBezTo>
                      <a:pt x="0" y="1077"/>
                      <a:pt x="324" y="1876"/>
                      <a:pt x="1052" y="2293"/>
                    </a:cubicBezTo>
                    <a:cubicBezTo>
                      <a:pt x="1344" y="2463"/>
                      <a:pt x="1657" y="2545"/>
                      <a:pt x="1948" y="2545"/>
                    </a:cubicBezTo>
                    <a:cubicBezTo>
                      <a:pt x="2378" y="2545"/>
                      <a:pt x="2760" y="2367"/>
                      <a:pt x="2956" y="2031"/>
                    </a:cubicBezTo>
                    <a:cubicBezTo>
                      <a:pt x="3280" y="1468"/>
                      <a:pt x="2956" y="673"/>
                      <a:pt x="2232" y="251"/>
                    </a:cubicBezTo>
                    <a:cubicBezTo>
                      <a:pt x="1938" y="83"/>
                      <a:pt x="1623" y="1"/>
                      <a:pt x="1331" y="1"/>
                    </a:cubicBez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>
                <a:off x="3349792" y="2025589"/>
                <a:ext cx="173261" cy="180219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1062" extrusionOk="0">
                    <a:moveTo>
                      <a:pt x="519" y="0"/>
                    </a:moveTo>
                    <a:lnTo>
                      <a:pt x="0" y="675"/>
                    </a:lnTo>
                    <a:lnTo>
                      <a:pt x="502" y="1061"/>
                    </a:lnTo>
                    <a:lnTo>
                      <a:pt x="1021" y="387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>
                <a:off x="3830884" y="1822122"/>
                <a:ext cx="212631" cy="231467"/>
              </a:xfrm>
              <a:custGeom>
                <a:avLst/>
                <a:gdLst/>
                <a:ahLst/>
                <a:cxnLst/>
                <a:rect l="l" t="t" r="r" b="b"/>
                <a:pathLst>
                  <a:path w="1253" h="1364" extrusionOk="0">
                    <a:moveTo>
                      <a:pt x="752" y="1"/>
                    </a:moveTo>
                    <a:lnTo>
                      <a:pt x="1" y="978"/>
                    </a:lnTo>
                    <a:lnTo>
                      <a:pt x="498" y="1363"/>
                    </a:lnTo>
                    <a:lnTo>
                      <a:pt x="1252" y="388"/>
                    </a:lnTo>
                    <a:lnTo>
                      <a:pt x="752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>
                <a:off x="1640090" y="474045"/>
                <a:ext cx="283225" cy="3224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900" extrusionOk="0">
                    <a:moveTo>
                      <a:pt x="1167" y="1"/>
                    </a:moveTo>
                    <a:lnTo>
                      <a:pt x="0" y="1514"/>
                    </a:lnTo>
                    <a:lnTo>
                      <a:pt x="497" y="1900"/>
                    </a:lnTo>
                    <a:lnTo>
                      <a:pt x="1669" y="386"/>
                    </a:lnTo>
                    <a:lnTo>
                      <a:pt x="116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>
                <a:off x="342243" y="-241569"/>
                <a:ext cx="150861" cy="150182"/>
              </a:xfrm>
              <a:custGeom>
                <a:avLst/>
                <a:gdLst/>
                <a:ahLst/>
                <a:cxnLst/>
                <a:rect l="l" t="t" r="r" b="b"/>
                <a:pathLst>
                  <a:path w="889" h="885" extrusionOk="0">
                    <a:moveTo>
                      <a:pt x="387" y="0"/>
                    </a:moveTo>
                    <a:lnTo>
                      <a:pt x="0" y="498"/>
                    </a:lnTo>
                    <a:lnTo>
                      <a:pt x="502" y="885"/>
                    </a:lnTo>
                    <a:lnTo>
                      <a:pt x="889" y="387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>
                <a:off x="548595" y="-194733"/>
                <a:ext cx="150861" cy="150691"/>
              </a:xfrm>
              <a:custGeom>
                <a:avLst/>
                <a:gdLst/>
                <a:ahLst/>
                <a:cxnLst/>
                <a:rect l="l" t="t" r="r" b="b"/>
                <a:pathLst>
                  <a:path w="889" h="888" extrusionOk="0">
                    <a:moveTo>
                      <a:pt x="387" y="0"/>
                    </a:moveTo>
                    <a:lnTo>
                      <a:pt x="1" y="502"/>
                    </a:lnTo>
                    <a:lnTo>
                      <a:pt x="498" y="888"/>
                    </a:lnTo>
                    <a:lnTo>
                      <a:pt x="888" y="386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>
                <a:off x="233806" y="260056"/>
                <a:ext cx="150861" cy="150861"/>
              </a:xfrm>
              <a:custGeom>
                <a:avLst/>
                <a:gdLst/>
                <a:ahLst/>
                <a:cxnLst/>
                <a:rect l="l" t="t" r="r" b="b"/>
                <a:pathLst>
                  <a:path w="889" h="889" extrusionOk="0">
                    <a:moveTo>
                      <a:pt x="387" y="0"/>
                    </a:moveTo>
                    <a:lnTo>
                      <a:pt x="0" y="502"/>
                    </a:lnTo>
                    <a:lnTo>
                      <a:pt x="502" y="889"/>
                    </a:lnTo>
                    <a:lnTo>
                      <a:pt x="889" y="387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>
                <a:off x="19139" y="188614"/>
                <a:ext cx="150861" cy="150691"/>
              </a:xfrm>
              <a:custGeom>
                <a:avLst/>
                <a:gdLst/>
                <a:ahLst/>
                <a:cxnLst/>
                <a:rect l="l" t="t" r="r" b="b"/>
                <a:pathLst>
                  <a:path w="889" h="888" extrusionOk="0">
                    <a:moveTo>
                      <a:pt x="386" y="1"/>
                    </a:moveTo>
                    <a:lnTo>
                      <a:pt x="1" y="501"/>
                    </a:lnTo>
                    <a:lnTo>
                      <a:pt x="502" y="888"/>
                    </a:lnTo>
                    <a:lnTo>
                      <a:pt x="888" y="386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>
                <a:off x="1706272" y="-95290"/>
                <a:ext cx="150861" cy="150691"/>
              </a:xfrm>
              <a:custGeom>
                <a:avLst/>
                <a:gdLst/>
                <a:ahLst/>
                <a:cxnLst/>
                <a:rect l="l" t="t" r="r" b="b"/>
                <a:pathLst>
                  <a:path w="889" h="888" extrusionOk="0">
                    <a:moveTo>
                      <a:pt x="387" y="0"/>
                    </a:moveTo>
                    <a:lnTo>
                      <a:pt x="0" y="502"/>
                    </a:lnTo>
                    <a:lnTo>
                      <a:pt x="498" y="887"/>
                    </a:lnTo>
                    <a:lnTo>
                      <a:pt x="889" y="386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>
                <a:off x="2405934" y="-387000"/>
                <a:ext cx="99612" cy="94352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6" extrusionOk="0">
                    <a:moveTo>
                      <a:pt x="205" y="1"/>
                    </a:moveTo>
                    <a:lnTo>
                      <a:pt x="1" y="263"/>
                    </a:lnTo>
                    <a:lnTo>
                      <a:pt x="382" y="556"/>
                    </a:lnTo>
                    <a:lnTo>
                      <a:pt x="587" y="298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>
                <a:off x="2594977" y="-433497"/>
                <a:ext cx="131346" cy="119128"/>
              </a:xfrm>
              <a:custGeom>
                <a:avLst/>
                <a:gdLst/>
                <a:ahLst/>
                <a:cxnLst/>
                <a:rect l="l" t="t" r="r" b="b"/>
                <a:pathLst>
                  <a:path w="774" h="702" extrusionOk="0">
                    <a:moveTo>
                      <a:pt x="200" y="0"/>
                    </a:moveTo>
                    <a:lnTo>
                      <a:pt x="1" y="258"/>
                    </a:lnTo>
                    <a:lnTo>
                      <a:pt x="573" y="701"/>
                    </a:lnTo>
                    <a:lnTo>
                      <a:pt x="773" y="444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>
                <a:off x="2519632" y="-658007"/>
                <a:ext cx="131346" cy="119976"/>
              </a:xfrm>
              <a:custGeom>
                <a:avLst/>
                <a:gdLst/>
                <a:ahLst/>
                <a:cxnLst/>
                <a:rect l="l" t="t" r="r" b="b"/>
                <a:pathLst>
                  <a:path w="774" h="707" extrusionOk="0">
                    <a:moveTo>
                      <a:pt x="201" y="0"/>
                    </a:moveTo>
                    <a:lnTo>
                      <a:pt x="1" y="262"/>
                    </a:lnTo>
                    <a:lnTo>
                      <a:pt x="574" y="706"/>
                    </a:lnTo>
                    <a:lnTo>
                      <a:pt x="773" y="44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>
                <a:off x="2537789" y="-504431"/>
                <a:ext cx="145431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857" h="330" extrusionOk="0">
                    <a:moveTo>
                      <a:pt x="0" y="1"/>
                    </a:moveTo>
                    <a:lnTo>
                      <a:pt x="0" y="330"/>
                    </a:lnTo>
                    <a:lnTo>
                      <a:pt x="857" y="330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>
                <a:off x="2240140" y="-248357"/>
                <a:ext cx="164607" cy="163588"/>
              </a:xfrm>
              <a:custGeom>
                <a:avLst/>
                <a:gdLst/>
                <a:ahLst/>
                <a:cxnLst/>
                <a:rect l="l" t="t" r="r" b="b"/>
                <a:pathLst>
                  <a:path w="970" h="964" extrusionOk="0">
                    <a:moveTo>
                      <a:pt x="423" y="1"/>
                    </a:moveTo>
                    <a:lnTo>
                      <a:pt x="1" y="542"/>
                    </a:lnTo>
                    <a:lnTo>
                      <a:pt x="547" y="964"/>
                    </a:lnTo>
                    <a:lnTo>
                      <a:pt x="969" y="423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>
                <a:off x="2354855" y="387499"/>
                <a:ext cx="188364" cy="195152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150" extrusionOk="0">
                    <a:moveTo>
                      <a:pt x="564" y="0"/>
                    </a:moveTo>
                    <a:lnTo>
                      <a:pt x="0" y="728"/>
                    </a:lnTo>
                    <a:lnTo>
                      <a:pt x="546" y="1150"/>
                    </a:lnTo>
                    <a:lnTo>
                      <a:pt x="1109" y="421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>
                <a:off x="2806760" y="1084786"/>
                <a:ext cx="188364" cy="195322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151" extrusionOk="0">
                    <a:moveTo>
                      <a:pt x="564" y="1"/>
                    </a:moveTo>
                    <a:lnTo>
                      <a:pt x="0" y="733"/>
                    </a:lnTo>
                    <a:lnTo>
                      <a:pt x="546" y="1150"/>
                    </a:lnTo>
                    <a:lnTo>
                      <a:pt x="1109" y="423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>
                <a:off x="1559483" y="-244454"/>
                <a:ext cx="189892" cy="180898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1066" extrusionOk="0">
                    <a:moveTo>
                      <a:pt x="386" y="0"/>
                    </a:moveTo>
                    <a:lnTo>
                      <a:pt x="0" y="502"/>
                    </a:lnTo>
                    <a:lnTo>
                      <a:pt x="728" y="1066"/>
                    </a:lnTo>
                    <a:lnTo>
                      <a:pt x="1119" y="564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5"/>
              <p:cNvSpPr/>
              <p:nvPr/>
            </p:nvSpPr>
            <p:spPr>
              <a:xfrm>
                <a:off x="1290513" y="-392091"/>
                <a:ext cx="189213" cy="180898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1066" extrusionOk="0">
                    <a:moveTo>
                      <a:pt x="387" y="0"/>
                    </a:moveTo>
                    <a:lnTo>
                      <a:pt x="0" y="502"/>
                    </a:lnTo>
                    <a:lnTo>
                      <a:pt x="729" y="1065"/>
                    </a:lnTo>
                    <a:lnTo>
                      <a:pt x="1115" y="564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>
                <a:off x="1487192" y="-678371"/>
                <a:ext cx="365528" cy="312752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1843" extrusionOk="0">
                    <a:moveTo>
                      <a:pt x="346" y="1"/>
                    </a:moveTo>
                    <a:lnTo>
                      <a:pt x="0" y="444"/>
                    </a:lnTo>
                    <a:lnTo>
                      <a:pt x="1811" y="1843"/>
                    </a:lnTo>
                    <a:lnTo>
                      <a:pt x="2153" y="1398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5"/>
              <p:cNvSpPr/>
              <p:nvPr/>
            </p:nvSpPr>
            <p:spPr>
              <a:xfrm>
                <a:off x="1986442" y="-590298"/>
                <a:ext cx="336850" cy="282716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666" extrusionOk="0">
                    <a:moveTo>
                      <a:pt x="250" y="1"/>
                    </a:moveTo>
                    <a:lnTo>
                      <a:pt x="0" y="320"/>
                    </a:lnTo>
                    <a:lnTo>
                      <a:pt x="1741" y="1666"/>
                    </a:lnTo>
                    <a:lnTo>
                      <a:pt x="1985" y="1346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5"/>
              <p:cNvSpPr/>
              <p:nvPr/>
            </p:nvSpPr>
            <p:spPr>
              <a:xfrm>
                <a:off x="1624817" y="-840262"/>
                <a:ext cx="312752" cy="365528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2154" extrusionOk="0">
                    <a:moveTo>
                      <a:pt x="1400" y="0"/>
                    </a:moveTo>
                    <a:lnTo>
                      <a:pt x="1" y="1807"/>
                    </a:lnTo>
                    <a:lnTo>
                      <a:pt x="445" y="2153"/>
                    </a:lnTo>
                    <a:lnTo>
                      <a:pt x="1843" y="342"/>
                    </a:lnTo>
                    <a:lnTo>
                      <a:pt x="1400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5"/>
              <p:cNvSpPr/>
              <p:nvPr/>
            </p:nvSpPr>
            <p:spPr>
              <a:xfrm>
                <a:off x="2032260" y="-825329"/>
                <a:ext cx="438668" cy="528268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113" extrusionOk="0">
                    <a:moveTo>
                      <a:pt x="2141" y="1"/>
                    </a:moveTo>
                    <a:lnTo>
                      <a:pt x="1" y="2770"/>
                    </a:lnTo>
                    <a:lnTo>
                      <a:pt x="445" y="3112"/>
                    </a:lnTo>
                    <a:lnTo>
                      <a:pt x="2584" y="343"/>
                    </a:lnTo>
                    <a:lnTo>
                      <a:pt x="214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5"/>
              <p:cNvSpPr/>
              <p:nvPr/>
            </p:nvSpPr>
            <p:spPr>
              <a:xfrm>
                <a:off x="992185" y="-173860"/>
                <a:ext cx="180898" cy="190061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120" extrusionOk="0">
                    <a:moveTo>
                      <a:pt x="564" y="1"/>
                    </a:moveTo>
                    <a:lnTo>
                      <a:pt x="1" y="729"/>
                    </a:lnTo>
                    <a:lnTo>
                      <a:pt x="502" y="1119"/>
                    </a:lnTo>
                    <a:lnTo>
                      <a:pt x="1066" y="388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5"/>
              <p:cNvSpPr/>
              <p:nvPr/>
            </p:nvSpPr>
            <p:spPr>
              <a:xfrm>
                <a:off x="196134" y="-105981"/>
                <a:ext cx="328704" cy="314280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1852" extrusionOk="0">
                    <a:moveTo>
                      <a:pt x="689" y="0"/>
                    </a:moveTo>
                    <a:lnTo>
                      <a:pt x="1" y="889"/>
                    </a:lnTo>
                    <a:lnTo>
                      <a:pt x="1248" y="1852"/>
                    </a:lnTo>
                    <a:lnTo>
                      <a:pt x="1936" y="96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5"/>
              <p:cNvSpPr/>
              <p:nvPr/>
            </p:nvSpPr>
            <p:spPr>
              <a:xfrm>
                <a:off x="682826" y="193196"/>
                <a:ext cx="217722" cy="237237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398" extrusionOk="0">
                    <a:moveTo>
                      <a:pt x="781" y="0"/>
                    </a:moveTo>
                    <a:lnTo>
                      <a:pt x="0" y="1012"/>
                    </a:lnTo>
                    <a:lnTo>
                      <a:pt x="502" y="1398"/>
                    </a:lnTo>
                    <a:lnTo>
                      <a:pt x="1283" y="386"/>
                    </a:lnTo>
                    <a:lnTo>
                      <a:pt x="78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5"/>
              <p:cNvSpPr/>
              <p:nvPr/>
            </p:nvSpPr>
            <p:spPr>
              <a:xfrm>
                <a:off x="791263" y="-595558"/>
                <a:ext cx="217722" cy="237577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400" extrusionOk="0">
                    <a:moveTo>
                      <a:pt x="781" y="1"/>
                    </a:moveTo>
                    <a:lnTo>
                      <a:pt x="0" y="1013"/>
                    </a:lnTo>
                    <a:lnTo>
                      <a:pt x="502" y="1399"/>
                    </a:lnTo>
                    <a:lnTo>
                      <a:pt x="1283" y="387"/>
                    </a:lnTo>
                    <a:lnTo>
                      <a:pt x="78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5"/>
              <p:cNvSpPr/>
              <p:nvPr/>
            </p:nvSpPr>
            <p:spPr>
              <a:xfrm>
                <a:off x="791263" y="694821"/>
                <a:ext cx="275080" cy="107588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634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1620" y="634"/>
                    </a:lnTo>
                    <a:lnTo>
                      <a:pt x="1620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5"/>
              <p:cNvSpPr/>
              <p:nvPr/>
            </p:nvSpPr>
            <p:spPr>
              <a:xfrm>
                <a:off x="1196331" y="27401"/>
                <a:ext cx="241310" cy="220098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1297" extrusionOk="0">
                    <a:moveTo>
                      <a:pt x="391" y="0"/>
                    </a:moveTo>
                    <a:lnTo>
                      <a:pt x="0" y="498"/>
                    </a:lnTo>
                    <a:lnTo>
                      <a:pt x="1035" y="1297"/>
                    </a:lnTo>
                    <a:lnTo>
                      <a:pt x="1421" y="795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5"/>
              <p:cNvSpPr/>
              <p:nvPr/>
            </p:nvSpPr>
            <p:spPr>
              <a:xfrm>
                <a:off x="1130827" y="138044"/>
                <a:ext cx="220946" cy="194473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146" extrusionOk="0">
                    <a:moveTo>
                      <a:pt x="271" y="0"/>
                    </a:moveTo>
                    <a:lnTo>
                      <a:pt x="1" y="347"/>
                    </a:lnTo>
                    <a:lnTo>
                      <a:pt x="1035" y="1145"/>
                    </a:lnTo>
                    <a:lnTo>
                      <a:pt x="1301" y="799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5"/>
              <p:cNvSpPr/>
              <p:nvPr/>
            </p:nvSpPr>
            <p:spPr>
              <a:xfrm>
                <a:off x="1021033" y="288056"/>
                <a:ext cx="220607" cy="19447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146" extrusionOk="0">
                    <a:moveTo>
                      <a:pt x="266" y="0"/>
                    </a:moveTo>
                    <a:lnTo>
                      <a:pt x="0" y="347"/>
                    </a:lnTo>
                    <a:lnTo>
                      <a:pt x="1029" y="1146"/>
                    </a:lnTo>
                    <a:lnTo>
                      <a:pt x="1300" y="799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5"/>
              <p:cNvSpPr/>
              <p:nvPr/>
            </p:nvSpPr>
            <p:spPr>
              <a:xfrm>
                <a:off x="1524695" y="447742"/>
                <a:ext cx="247249" cy="293746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731" extrusionOk="0">
                    <a:moveTo>
                      <a:pt x="1168" y="0"/>
                    </a:moveTo>
                    <a:lnTo>
                      <a:pt x="1" y="1514"/>
                    </a:lnTo>
                    <a:lnTo>
                      <a:pt x="285" y="1731"/>
                    </a:lnTo>
                    <a:lnTo>
                      <a:pt x="1457" y="217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5"/>
              <p:cNvSpPr/>
              <p:nvPr/>
            </p:nvSpPr>
            <p:spPr>
              <a:xfrm>
                <a:off x="185612" y="1177441"/>
                <a:ext cx="247080" cy="29476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1737" extrusionOk="0">
                    <a:moveTo>
                      <a:pt x="1173" y="0"/>
                    </a:moveTo>
                    <a:lnTo>
                      <a:pt x="1" y="1514"/>
                    </a:lnTo>
                    <a:lnTo>
                      <a:pt x="284" y="1737"/>
                    </a:lnTo>
                    <a:lnTo>
                      <a:pt x="1456" y="223"/>
                    </a:lnTo>
                    <a:lnTo>
                      <a:pt x="1173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5"/>
              <p:cNvSpPr/>
              <p:nvPr/>
            </p:nvSpPr>
            <p:spPr>
              <a:xfrm>
                <a:off x="-186534" y="1535333"/>
                <a:ext cx="247249" cy="294595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736" extrusionOk="0">
                    <a:moveTo>
                      <a:pt x="1172" y="0"/>
                    </a:moveTo>
                    <a:lnTo>
                      <a:pt x="1" y="1513"/>
                    </a:lnTo>
                    <a:lnTo>
                      <a:pt x="285" y="1736"/>
                    </a:lnTo>
                    <a:lnTo>
                      <a:pt x="1457" y="218"/>
                    </a:lnTo>
                    <a:lnTo>
                      <a:pt x="117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5"/>
              <p:cNvSpPr/>
              <p:nvPr/>
            </p:nvSpPr>
            <p:spPr>
              <a:xfrm>
                <a:off x="-214365" y="1454048"/>
                <a:ext cx="293916" cy="246231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1451" extrusionOk="0">
                    <a:moveTo>
                      <a:pt x="218" y="0"/>
                    </a:moveTo>
                    <a:lnTo>
                      <a:pt x="0" y="283"/>
                    </a:lnTo>
                    <a:lnTo>
                      <a:pt x="1514" y="1451"/>
                    </a:lnTo>
                    <a:lnTo>
                      <a:pt x="1731" y="1166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5"/>
              <p:cNvSpPr/>
              <p:nvPr/>
            </p:nvSpPr>
            <p:spPr>
              <a:xfrm>
                <a:off x="1564744" y="440105"/>
                <a:ext cx="100970" cy="105722"/>
              </a:xfrm>
              <a:custGeom>
                <a:avLst/>
                <a:gdLst/>
                <a:ahLst/>
                <a:cxnLst/>
                <a:rect l="l" t="t" r="r" b="b"/>
                <a:pathLst>
                  <a:path w="595" h="623" extrusionOk="0">
                    <a:moveTo>
                      <a:pt x="311" y="0"/>
                    </a:moveTo>
                    <a:lnTo>
                      <a:pt x="0" y="400"/>
                    </a:lnTo>
                    <a:lnTo>
                      <a:pt x="285" y="622"/>
                    </a:lnTo>
                    <a:lnTo>
                      <a:pt x="595" y="223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5"/>
              <p:cNvSpPr/>
              <p:nvPr/>
            </p:nvSpPr>
            <p:spPr>
              <a:xfrm>
                <a:off x="1466659" y="566530"/>
                <a:ext cx="101309" cy="105891"/>
              </a:xfrm>
              <a:custGeom>
                <a:avLst/>
                <a:gdLst/>
                <a:ahLst/>
                <a:cxnLst/>
                <a:rect l="l" t="t" r="r" b="b"/>
                <a:pathLst>
                  <a:path w="597" h="624" extrusionOk="0">
                    <a:moveTo>
                      <a:pt x="312" y="1"/>
                    </a:moveTo>
                    <a:lnTo>
                      <a:pt x="1" y="405"/>
                    </a:lnTo>
                    <a:lnTo>
                      <a:pt x="285" y="623"/>
                    </a:lnTo>
                    <a:lnTo>
                      <a:pt x="596" y="224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5"/>
              <p:cNvSpPr/>
              <p:nvPr/>
            </p:nvSpPr>
            <p:spPr>
              <a:xfrm>
                <a:off x="3752654" y="1778510"/>
                <a:ext cx="170376" cy="19888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172" extrusionOk="0">
                    <a:moveTo>
                      <a:pt x="755" y="0"/>
                    </a:moveTo>
                    <a:lnTo>
                      <a:pt x="1" y="977"/>
                    </a:lnTo>
                    <a:lnTo>
                      <a:pt x="249" y="1172"/>
                    </a:lnTo>
                    <a:lnTo>
                      <a:pt x="1004" y="196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5"/>
              <p:cNvSpPr/>
              <p:nvPr/>
            </p:nvSpPr>
            <p:spPr>
              <a:xfrm>
                <a:off x="3751126" y="1801079"/>
                <a:ext cx="101140" cy="108606"/>
              </a:xfrm>
              <a:custGeom>
                <a:avLst/>
                <a:gdLst/>
                <a:ahLst/>
                <a:cxnLst/>
                <a:rect l="l" t="t" r="r" b="b"/>
                <a:pathLst>
                  <a:path w="596" h="640" extrusionOk="0">
                    <a:moveTo>
                      <a:pt x="347" y="0"/>
                    </a:moveTo>
                    <a:lnTo>
                      <a:pt x="1" y="444"/>
                    </a:lnTo>
                    <a:lnTo>
                      <a:pt x="249" y="639"/>
                    </a:lnTo>
                    <a:lnTo>
                      <a:pt x="595" y="192"/>
                    </a:lnTo>
                    <a:lnTo>
                      <a:pt x="34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5"/>
              <p:cNvSpPr/>
              <p:nvPr/>
            </p:nvSpPr>
            <p:spPr>
              <a:xfrm>
                <a:off x="3211149" y="2022535"/>
                <a:ext cx="150861" cy="150861"/>
              </a:xfrm>
              <a:custGeom>
                <a:avLst/>
                <a:gdLst/>
                <a:ahLst/>
                <a:cxnLst/>
                <a:rect l="l" t="t" r="r" b="b"/>
                <a:pathLst>
                  <a:path w="889" h="889" extrusionOk="0">
                    <a:moveTo>
                      <a:pt x="387" y="0"/>
                    </a:moveTo>
                    <a:lnTo>
                      <a:pt x="0" y="498"/>
                    </a:lnTo>
                    <a:lnTo>
                      <a:pt x="498" y="889"/>
                    </a:lnTo>
                    <a:lnTo>
                      <a:pt x="889" y="387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5"/>
              <p:cNvSpPr/>
              <p:nvPr/>
            </p:nvSpPr>
            <p:spPr>
              <a:xfrm>
                <a:off x="3042470" y="2076668"/>
                <a:ext cx="100970" cy="97406"/>
              </a:xfrm>
              <a:custGeom>
                <a:avLst/>
                <a:gdLst/>
                <a:ahLst/>
                <a:cxnLst/>
                <a:rect l="l" t="t" r="r" b="b"/>
                <a:pathLst>
                  <a:path w="595" h="574" extrusionOk="0">
                    <a:moveTo>
                      <a:pt x="222" y="1"/>
                    </a:moveTo>
                    <a:lnTo>
                      <a:pt x="0" y="285"/>
                    </a:lnTo>
                    <a:lnTo>
                      <a:pt x="373" y="574"/>
                    </a:lnTo>
                    <a:lnTo>
                      <a:pt x="595" y="285"/>
                    </a:lnTo>
                    <a:lnTo>
                      <a:pt x="222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5"/>
              <p:cNvSpPr/>
              <p:nvPr/>
            </p:nvSpPr>
            <p:spPr>
              <a:xfrm>
                <a:off x="3086930" y="2175432"/>
                <a:ext cx="86715" cy="86715"/>
              </a:xfrm>
              <a:custGeom>
                <a:avLst/>
                <a:gdLst/>
                <a:ahLst/>
                <a:cxnLst/>
                <a:rect l="l" t="t" r="r" b="b"/>
                <a:pathLst>
                  <a:path w="511" h="511" extrusionOk="0">
                    <a:moveTo>
                      <a:pt x="222" y="0"/>
                    </a:moveTo>
                    <a:lnTo>
                      <a:pt x="0" y="289"/>
                    </a:lnTo>
                    <a:lnTo>
                      <a:pt x="289" y="511"/>
                    </a:lnTo>
                    <a:lnTo>
                      <a:pt x="511" y="223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5"/>
              <p:cNvSpPr/>
              <p:nvPr/>
            </p:nvSpPr>
            <p:spPr>
              <a:xfrm>
                <a:off x="3162955" y="2158123"/>
                <a:ext cx="95879" cy="93503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51" extrusionOk="0">
                    <a:moveTo>
                      <a:pt x="222" y="0"/>
                    </a:moveTo>
                    <a:lnTo>
                      <a:pt x="1" y="289"/>
                    </a:lnTo>
                    <a:lnTo>
                      <a:pt x="342" y="551"/>
                    </a:lnTo>
                    <a:lnTo>
                      <a:pt x="564" y="262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5"/>
              <p:cNvSpPr/>
              <p:nvPr/>
            </p:nvSpPr>
            <p:spPr>
              <a:xfrm>
                <a:off x="1402683" y="927477"/>
                <a:ext cx="255564" cy="255564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506" extrusionOk="0">
                    <a:moveTo>
                      <a:pt x="755" y="0"/>
                    </a:moveTo>
                    <a:cubicBezTo>
                      <a:pt x="338" y="0"/>
                      <a:pt x="1" y="338"/>
                      <a:pt x="1" y="750"/>
                    </a:cubicBezTo>
                    <a:cubicBezTo>
                      <a:pt x="1" y="1168"/>
                      <a:pt x="338" y="1505"/>
                      <a:pt x="755" y="1505"/>
                    </a:cubicBezTo>
                    <a:cubicBezTo>
                      <a:pt x="1173" y="1505"/>
                      <a:pt x="1506" y="1168"/>
                      <a:pt x="1506" y="750"/>
                    </a:cubicBezTo>
                    <a:cubicBezTo>
                      <a:pt x="1506" y="338"/>
                      <a:pt x="1173" y="0"/>
                      <a:pt x="755" y="0"/>
                    </a:cubicBez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5"/>
              <p:cNvSpPr/>
              <p:nvPr/>
            </p:nvSpPr>
            <p:spPr>
              <a:xfrm>
                <a:off x="2485183" y="645779"/>
                <a:ext cx="249455" cy="187685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1106" extrusionOk="0">
                    <a:moveTo>
                      <a:pt x="191" y="1"/>
                    </a:moveTo>
                    <a:lnTo>
                      <a:pt x="0" y="306"/>
                    </a:lnTo>
                    <a:lnTo>
                      <a:pt x="1283" y="1105"/>
                    </a:lnTo>
                    <a:lnTo>
                      <a:pt x="1469" y="804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5"/>
              <p:cNvSpPr/>
              <p:nvPr/>
            </p:nvSpPr>
            <p:spPr>
              <a:xfrm>
                <a:off x="5332877" y="1976547"/>
                <a:ext cx="1061458" cy="1062137"/>
              </a:xfrm>
              <a:custGeom>
                <a:avLst/>
                <a:gdLst/>
                <a:ahLst/>
                <a:cxnLst/>
                <a:rect l="l" t="t" r="r" b="b"/>
                <a:pathLst>
                  <a:path w="6255" h="6259" extrusionOk="0">
                    <a:moveTo>
                      <a:pt x="3125" y="973"/>
                    </a:moveTo>
                    <a:cubicBezTo>
                      <a:pt x="4315" y="973"/>
                      <a:pt x="5282" y="1940"/>
                      <a:pt x="5282" y="3130"/>
                    </a:cubicBezTo>
                    <a:cubicBezTo>
                      <a:pt x="5282" y="4319"/>
                      <a:pt x="4315" y="5287"/>
                      <a:pt x="3125" y="5287"/>
                    </a:cubicBezTo>
                    <a:cubicBezTo>
                      <a:pt x="1935" y="5287"/>
                      <a:pt x="968" y="4319"/>
                      <a:pt x="968" y="3130"/>
                    </a:cubicBezTo>
                    <a:cubicBezTo>
                      <a:pt x="968" y="1940"/>
                      <a:pt x="1935" y="973"/>
                      <a:pt x="3125" y="973"/>
                    </a:cubicBezTo>
                    <a:close/>
                    <a:moveTo>
                      <a:pt x="3125" y="1"/>
                    </a:moveTo>
                    <a:cubicBezTo>
                      <a:pt x="1402" y="1"/>
                      <a:pt x="1" y="1403"/>
                      <a:pt x="1" y="3130"/>
                    </a:cubicBezTo>
                    <a:cubicBezTo>
                      <a:pt x="1" y="4852"/>
                      <a:pt x="1402" y="6259"/>
                      <a:pt x="3125" y="6259"/>
                    </a:cubicBezTo>
                    <a:cubicBezTo>
                      <a:pt x="4852" y="6259"/>
                      <a:pt x="6254" y="4852"/>
                      <a:pt x="6254" y="3130"/>
                    </a:cubicBezTo>
                    <a:cubicBezTo>
                      <a:pt x="6254" y="1403"/>
                      <a:pt x="4852" y="1"/>
                      <a:pt x="31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5"/>
              <p:cNvSpPr/>
              <p:nvPr/>
            </p:nvSpPr>
            <p:spPr>
              <a:xfrm>
                <a:off x="5148246" y="-1052723"/>
                <a:ext cx="1159373" cy="6987464"/>
              </a:xfrm>
              <a:custGeom>
                <a:avLst/>
                <a:gdLst/>
                <a:ahLst/>
                <a:cxnLst/>
                <a:rect l="l" t="t" r="r" b="b"/>
                <a:pathLst>
                  <a:path w="6832" h="41176" extrusionOk="0">
                    <a:moveTo>
                      <a:pt x="5868" y="1"/>
                    </a:moveTo>
                    <a:lnTo>
                      <a:pt x="1" y="41038"/>
                    </a:lnTo>
                    <a:lnTo>
                      <a:pt x="964" y="41175"/>
                    </a:lnTo>
                    <a:lnTo>
                      <a:pt x="6831" y="138"/>
                    </a:lnTo>
                    <a:lnTo>
                      <a:pt x="5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5"/>
              <p:cNvSpPr/>
              <p:nvPr/>
            </p:nvSpPr>
            <p:spPr>
              <a:xfrm>
                <a:off x="5419423" y="-1052723"/>
                <a:ext cx="1159204" cy="6987464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41176" extrusionOk="0">
                    <a:moveTo>
                      <a:pt x="5868" y="1"/>
                    </a:moveTo>
                    <a:lnTo>
                      <a:pt x="1" y="41038"/>
                    </a:lnTo>
                    <a:lnTo>
                      <a:pt x="964" y="41175"/>
                    </a:lnTo>
                    <a:lnTo>
                      <a:pt x="6831" y="138"/>
                    </a:lnTo>
                    <a:lnTo>
                      <a:pt x="5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5"/>
              <p:cNvSpPr/>
              <p:nvPr/>
            </p:nvSpPr>
            <p:spPr>
              <a:xfrm>
                <a:off x="4566014" y="1300132"/>
                <a:ext cx="2594844" cy="2414286"/>
              </a:xfrm>
              <a:custGeom>
                <a:avLst/>
                <a:gdLst/>
                <a:ahLst/>
                <a:cxnLst/>
                <a:rect l="l" t="t" r="r" b="b"/>
                <a:pathLst>
                  <a:path w="15291" h="14227" extrusionOk="0">
                    <a:moveTo>
                      <a:pt x="5380" y="822"/>
                    </a:moveTo>
                    <a:cubicBezTo>
                      <a:pt x="5421" y="822"/>
                      <a:pt x="5456" y="827"/>
                      <a:pt x="5495" y="831"/>
                    </a:cubicBezTo>
                    <a:lnTo>
                      <a:pt x="11217" y="1514"/>
                    </a:lnTo>
                    <a:cubicBezTo>
                      <a:pt x="11567" y="1555"/>
                      <a:pt x="11874" y="1786"/>
                      <a:pt x="12015" y="2110"/>
                    </a:cubicBezTo>
                    <a:lnTo>
                      <a:pt x="14279" y="7409"/>
                    </a:lnTo>
                    <a:cubicBezTo>
                      <a:pt x="14422" y="7733"/>
                      <a:pt x="14377" y="8110"/>
                      <a:pt x="14164" y="8394"/>
                    </a:cubicBezTo>
                    <a:lnTo>
                      <a:pt x="10711" y="13006"/>
                    </a:lnTo>
                    <a:cubicBezTo>
                      <a:pt x="10520" y="13260"/>
                      <a:pt x="10220" y="13407"/>
                      <a:pt x="9907" y="13407"/>
                    </a:cubicBezTo>
                    <a:cubicBezTo>
                      <a:pt x="9871" y="13407"/>
                      <a:pt x="9834" y="13405"/>
                      <a:pt x="9797" y="13401"/>
                    </a:cubicBezTo>
                    <a:lnTo>
                      <a:pt x="4075" y="12713"/>
                    </a:lnTo>
                    <a:cubicBezTo>
                      <a:pt x="3725" y="12672"/>
                      <a:pt x="3418" y="12442"/>
                      <a:pt x="3276" y="12118"/>
                    </a:cubicBezTo>
                    <a:lnTo>
                      <a:pt x="1009" y="6823"/>
                    </a:lnTo>
                    <a:cubicBezTo>
                      <a:pt x="871" y="6494"/>
                      <a:pt x="915" y="6117"/>
                      <a:pt x="1128" y="5834"/>
                    </a:cubicBezTo>
                    <a:lnTo>
                      <a:pt x="4581" y="1221"/>
                    </a:lnTo>
                    <a:cubicBezTo>
                      <a:pt x="4772" y="969"/>
                      <a:pt x="5069" y="822"/>
                      <a:pt x="5380" y="822"/>
                    </a:cubicBezTo>
                    <a:close/>
                    <a:moveTo>
                      <a:pt x="5373" y="1"/>
                    </a:moveTo>
                    <a:cubicBezTo>
                      <a:pt x="4807" y="1"/>
                      <a:pt x="4266" y="269"/>
                      <a:pt x="3924" y="729"/>
                    </a:cubicBezTo>
                    <a:lnTo>
                      <a:pt x="472" y="5340"/>
                    </a:lnTo>
                    <a:cubicBezTo>
                      <a:pt x="81" y="5860"/>
                      <a:pt x="1" y="6553"/>
                      <a:pt x="254" y="7147"/>
                    </a:cubicBezTo>
                    <a:lnTo>
                      <a:pt x="2522" y="12442"/>
                    </a:lnTo>
                    <a:cubicBezTo>
                      <a:pt x="2775" y="13037"/>
                      <a:pt x="3334" y="13454"/>
                      <a:pt x="3977" y="13530"/>
                    </a:cubicBezTo>
                    <a:lnTo>
                      <a:pt x="9699" y="14217"/>
                    </a:lnTo>
                    <a:cubicBezTo>
                      <a:pt x="9770" y="14222"/>
                      <a:pt x="9841" y="14226"/>
                      <a:pt x="9912" y="14226"/>
                    </a:cubicBezTo>
                    <a:cubicBezTo>
                      <a:pt x="10480" y="14226"/>
                      <a:pt x="11022" y="13960"/>
                      <a:pt x="11368" y="13498"/>
                    </a:cubicBezTo>
                    <a:lnTo>
                      <a:pt x="14821" y="8887"/>
                    </a:lnTo>
                    <a:cubicBezTo>
                      <a:pt x="15207" y="8372"/>
                      <a:pt x="15291" y="7680"/>
                      <a:pt x="15038" y="7085"/>
                    </a:cubicBezTo>
                    <a:lnTo>
                      <a:pt x="12771" y="1786"/>
                    </a:lnTo>
                    <a:cubicBezTo>
                      <a:pt x="12513" y="1190"/>
                      <a:pt x="11958" y="774"/>
                      <a:pt x="11315" y="698"/>
                    </a:cubicBezTo>
                    <a:lnTo>
                      <a:pt x="5593" y="14"/>
                    </a:lnTo>
                    <a:cubicBezTo>
                      <a:pt x="5520" y="5"/>
                      <a:pt x="5446" y="1"/>
                      <a:pt x="5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5"/>
              <p:cNvSpPr/>
              <p:nvPr/>
            </p:nvSpPr>
            <p:spPr>
              <a:xfrm>
                <a:off x="2712578" y="959719"/>
                <a:ext cx="2704639" cy="1620441"/>
              </a:xfrm>
              <a:custGeom>
                <a:avLst/>
                <a:gdLst/>
                <a:ahLst/>
                <a:cxnLst/>
                <a:rect l="l" t="t" r="r" b="b"/>
                <a:pathLst>
                  <a:path w="15938" h="9549" extrusionOk="0">
                    <a:moveTo>
                      <a:pt x="12379" y="1"/>
                    </a:moveTo>
                    <a:lnTo>
                      <a:pt x="6693" y="7493"/>
                    </a:lnTo>
                    <a:cubicBezTo>
                      <a:pt x="6170" y="8181"/>
                      <a:pt x="5406" y="8616"/>
                      <a:pt x="4546" y="8709"/>
                    </a:cubicBezTo>
                    <a:cubicBezTo>
                      <a:pt x="4430" y="8721"/>
                      <a:pt x="4314" y="8728"/>
                      <a:pt x="4199" y="8728"/>
                    </a:cubicBezTo>
                    <a:cubicBezTo>
                      <a:pt x="3462" y="8728"/>
                      <a:pt x="2761" y="8470"/>
                      <a:pt x="2188" y="7986"/>
                    </a:cubicBezTo>
                    <a:lnTo>
                      <a:pt x="2016" y="7834"/>
                    </a:lnTo>
                    <a:cubicBezTo>
                      <a:pt x="773" y="6783"/>
                      <a:pt x="546" y="4985"/>
                      <a:pt x="1492" y="3653"/>
                    </a:cubicBezTo>
                    <a:lnTo>
                      <a:pt x="3524" y="783"/>
                    </a:lnTo>
                    <a:lnTo>
                      <a:pt x="2854" y="308"/>
                    </a:lnTo>
                    <a:lnTo>
                      <a:pt x="817" y="3179"/>
                    </a:lnTo>
                    <a:cubicBezTo>
                      <a:pt x="249" y="3987"/>
                      <a:pt x="0" y="4968"/>
                      <a:pt x="125" y="5949"/>
                    </a:cubicBezTo>
                    <a:cubicBezTo>
                      <a:pt x="244" y="6929"/>
                      <a:pt x="728" y="7822"/>
                      <a:pt x="1483" y="8465"/>
                    </a:cubicBezTo>
                    <a:lnTo>
                      <a:pt x="1656" y="8612"/>
                    </a:lnTo>
                    <a:cubicBezTo>
                      <a:pt x="2375" y="9224"/>
                      <a:pt x="3267" y="9548"/>
                      <a:pt x="4194" y="9548"/>
                    </a:cubicBezTo>
                    <a:cubicBezTo>
                      <a:pt x="4341" y="9548"/>
                      <a:pt x="4487" y="9539"/>
                      <a:pt x="4634" y="9526"/>
                    </a:cubicBezTo>
                    <a:cubicBezTo>
                      <a:pt x="5722" y="9406"/>
                      <a:pt x="6684" y="8860"/>
                      <a:pt x="7346" y="7990"/>
                    </a:cubicBezTo>
                    <a:lnTo>
                      <a:pt x="12583" y="1093"/>
                    </a:lnTo>
                    <a:lnTo>
                      <a:pt x="15508" y="2891"/>
                    </a:lnTo>
                    <a:lnTo>
                      <a:pt x="15938" y="2194"/>
                    </a:lnTo>
                    <a:lnTo>
                      <a:pt x="1237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5"/>
              <p:cNvSpPr/>
              <p:nvPr/>
            </p:nvSpPr>
            <p:spPr>
              <a:xfrm>
                <a:off x="3953915" y="1124156"/>
                <a:ext cx="1065700" cy="810475"/>
              </a:xfrm>
              <a:custGeom>
                <a:avLst/>
                <a:gdLst/>
                <a:ahLst/>
                <a:cxnLst/>
                <a:rect l="l" t="t" r="r" b="b"/>
                <a:pathLst>
                  <a:path w="6280" h="4776" extrusionOk="0">
                    <a:moveTo>
                      <a:pt x="470" y="0"/>
                    </a:moveTo>
                    <a:lnTo>
                      <a:pt x="0" y="674"/>
                    </a:lnTo>
                    <a:lnTo>
                      <a:pt x="5805" y="4775"/>
                    </a:lnTo>
                    <a:lnTo>
                      <a:pt x="6279" y="4101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5"/>
              <p:cNvSpPr/>
              <p:nvPr/>
            </p:nvSpPr>
            <p:spPr>
              <a:xfrm>
                <a:off x="4205237" y="1741516"/>
                <a:ext cx="585456" cy="470911"/>
              </a:xfrm>
              <a:custGeom>
                <a:avLst/>
                <a:gdLst/>
                <a:ahLst/>
                <a:cxnLst/>
                <a:rect l="l" t="t" r="r" b="b"/>
                <a:pathLst>
                  <a:path w="3450" h="2775" extrusionOk="0">
                    <a:moveTo>
                      <a:pt x="476" y="1"/>
                    </a:moveTo>
                    <a:lnTo>
                      <a:pt x="1" y="676"/>
                    </a:lnTo>
                    <a:lnTo>
                      <a:pt x="2975" y="2775"/>
                    </a:lnTo>
                    <a:lnTo>
                      <a:pt x="3450" y="2100"/>
                    </a:lnTo>
                    <a:lnTo>
                      <a:pt x="4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5"/>
              <p:cNvSpPr/>
              <p:nvPr/>
            </p:nvSpPr>
            <p:spPr>
              <a:xfrm>
                <a:off x="3192991" y="710434"/>
                <a:ext cx="1597702" cy="1158525"/>
              </a:xfrm>
              <a:custGeom>
                <a:avLst/>
                <a:gdLst/>
                <a:ahLst/>
                <a:cxnLst/>
                <a:rect l="l" t="t" r="r" b="b"/>
                <a:pathLst>
                  <a:path w="9415" h="6827" extrusionOk="0">
                    <a:moveTo>
                      <a:pt x="6113" y="1"/>
                    </a:moveTo>
                    <a:lnTo>
                      <a:pt x="2593" y="4706"/>
                    </a:lnTo>
                    <a:cubicBezTo>
                      <a:pt x="1985" y="5518"/>
                      <a:pt x="1013" y="6001"/>
                      <a:pt x="1" y="6001"/>
                    </a:cubicBezTo>
                    <a:lnTo>
                      <a:pt x="1" y="6827"/>
                    </a:lnTo>
                    <a:cubicBezTo>
                      <a:pt x="1270" y="6827"/>
                      <a:pt x="2487" y="6220"/>
                      <a:pt x="3250" y="5198"/>
                    </a:cubicBezTo>
                    <a:lnTo>
                      <a:pt x="6295" y="1128"/>
                    </a:lnTo>
                    <a:lnTo>
                      <a:pt x="8944" y="2975"/>
                    </a:lnTo>
                    <a:lnTo>
                      <a:pt x="9415" y="2300"/>
                    </a:lnTo>
                    <a:lnTo>
                      <a:pt x="611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5"/>
              <p:cNvSpPr/>
              <p:nvPr/>
            </p:nvSpPr>
            <p:spPr>
              <a:xfrm>
                <a:off x="3406131" y="1556206"/>
                <a:ext cx="294765" cy="532850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3140" extrusionOk="0">
                    <a:moveTo>
                      <a:pt x="1102" y="1"/>
                    </a:moveTo>
                    <a:cubicBezTo>
                      <a:pt x="645" y="547"/>
                      <a:pt x="1" y="1914"/>
                      <a:pt x="871" y="3139"/>
                    </a:cubicBezTo>
                    <a:lnTo>
                      <a:pt x="1541" y="2664"/>
                    </a:lnTo>
                    <a:cubicBezTo>
                      <a:pt x="826" y="1652"/>
                      <a:pt x="1696" y="574"/>
                      <a:pt x="1737" y="525"/>
                    </a:cubicBezTo>
                    <a:lnTo>
                      <a:pt x="110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5"/>
              <p:cNvSpPr/>
              <p:nvPr/>
            </p:nvSpPr>
            <p:spPr>
              <a:xfrm>
                <a:off x="3264604" y="1762049"/>
                <a:ext cx="326328" cy="252510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1488" extrusionOk="0">
                    <a:moveTo>
                      <a:pt x="156" y="0"/>
                    </a:moveTo>
                    <a:lnTo>
                      <a:pt x="156" y="0"/>
                    </a:lnTo>
                    <a:cubicBezTo>
                      <a:pt x="138" y="93"/>
                      <a:pt x="0" y="928"/>
                      <a:pt x="498" y="1314"/>
                    </a:cubicBezTo>
                    <a:cubicBezTo>
                      <a:pt x="648" y="1429"/>
                      <a:pt x="830" y="1487"/>
                      <a:pt x="1043" y="1487"/>
                    </a:cubicBezTo>
                    <a:cubicBezTo>
                      <a:pt x="1293" y="1487"/>
                      <a:pt x="1590" y="1407"/>
                      <a:pt x="1922" y="1252"/>
                    </a:cubicBezTo>
                    <a:lnTo>
                      <a:pt x="1701" y="777"/>
                    </a:lnTo>
                    <a:cubicBezTo>
                      <a:pt x="1435" y="901"/>
                      <a:pt x="1211" y="964"/>
                      <a:pt x="1044" y="964"/>
                    </a:cubicBezTo>
                    <a:cubicBezTo>
                      <a:pt x="949" y="964"/>
                      <a:pt x="872" y="943"/>
                      <a:pt x="817" y="901"/>
                    </a:cubicBezTo>
                    <a:cubicBezTo>
                      <a:pt x="609" y="736"/>
                      <a:pt x="640" y="253"/>
                      <a:pt x="670" y="93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5"/>
              <p:cNvSpPr/>
              <p:nvPr/>
            </p:nvSpPr>
            <p:spPr>
              <a:xfrm>
                <a:off x="1105203" y="2325275"/>
                <a:ext cx="1989364" cy="3559066"/>
              </a:xfrm>
              <a:custGeom>
                <a:avLst/>
                <a:gdLst/>
                <a:ahLst/>
                <a:cxnLst/>
                <a:rect l="l" t="t" r="r" b="b"/>
                <a:pathLst>
                  <a:path w="11723" h="20973" extrusionOk="0">
                    <a:moveTo>
                      <a:pt x="11066" y="0"/>
                    </a:moveTo>
                    <a:lnTo>
                      <a:pt x="2389" y="11430"/>
                    </a:lnTo>
                    <a:cubicBezTo>
                      <a:pt x="1528" y="12561"/>
                      <a:pt x="973" y="13901"/>
                      <a:pt x="773" y="15308"/>
                    </a:cubicBezTo>
                    <a:lnTo>
                      <a:pt x="0" y="20857"/>
                    </a:lnTo>
                    <a:lnTo>
                      <a:pt x="818" y="20972"/>
                    </a:lnTo>
                    <a:lnTo>
                      <a:pt x="1590" y="15425"/>
                    </a:lnTo>
                    <a:cubicBezTo>
                      <a:pt x="1768" y="14155"/>
                      <a:pt x="2268" y="12948"/>
                      <a:pt x="3041" y="11926"/>
                    </a:cubicBezTo>
                    <a:lnTo>
                      <a:pt x="11722" y="498"/>
                    </a:lnTo>
                    <a:lnTo>
                      <a:pt x="110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5"/>
              <p:cNvSpPr/>
              <p:nvPr/>
            </p:nvSpPr>
            <p:spPr>
              <a:xfrm>
                <a:off x="3791854" y="2301178"/>
                <a:ext cx="863421" cy="1789800"/>
              </a:xfrm>
              <a:custGeom>
                <a:avLst/>
                <a:gdLst/>
                <a:ahLst/>
                <a:cxnLst/>
                <a:rect l="l" t="t" r="r" b="b"/>
                <a:pathLst>
                  <a:path w="5088" h="10547" extrusionOk="0">
                    <a:moveTo>
                      <a:pt x="759" y="1"/>
                    </a:moveTo>
                    <a:lnTo>
                      <a:pt x="1" y="320"/>
                    </a:lnTo>
                    <a:lnTo>
                      <a:pt x="4332" y="10546"/>
                    </a:lnTo>
                    <a:lnTo>
                      <a:pt x="5087" y="10227"/>
                    </a:lnTo>
                    <a:lnTo>
                      <a:pt x="7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5"/>
              <p:cNvSpPr/>
              <p:nvPr/>
            </p:nvSpPr>
            <p:spPr>
              <a:xfrm>
                <a:off x="2530323" y="2812646"/>
                <a:ext cx="2338771" cy="1141216"/>
              </a:xfrm>
              <a:custGeom>
                <a:avLst/>
                <a:gdLst/>
                <a:ahLst/>
                <a:cxnLst/>
                <a:rect l="l" t="t" r="r" b="b"/>
                <a:pathLst>
                  <a:path w="13782" h="6725" extrusionOk="0">
                    <a:moveTo>
                      <a:pt x="13453" y="0"/>
                    </a:moveTo>
                    <a:lnTo>
                      <a:pt x="843" y="5464"/>
                    </a:lnTo>
                    <a:lnTo>
                      <a:pt x="843" y="5464"/>
                    </a:lnTo>
                    <a:lnTo>
                      <a:pt x="884" y="2934"/>
                    </a:lnTo>
                    <a:lnTo>
                      <a:pt x="62" y="2921"/>
                    </a:lnTo>
                    <a:lnTo>
                      <a:pt x="1" y="6725"/>
                    </a:lnTo>
                    <a:lnTo>
                      <a:pt x="13781" y="755"/>
                    </a:lnTo>
                    <a:lnTo>
                      <a:pt x="134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5"/>
              <p:cNvSpPr/>
              <p:nvPr/>
            </p:nvSpPr>
            <p:spPr>
              <a:xfrm>
                <a:off x="3334689" y="2420984"/>
                <a:ext cx="1367083" cy="711881"/>
              </a:xfrm>
              <a:custGeom>
                <a:avLst/>
                <a:gdLst/>
                <a:ahLst/>
                <a:cxnLst/>
                <a:rect l="l" t="t" r="r" b="b"/>
                <a:pathLst>
                  <a:path w="8056" h="4195" extrusionOk="0">
                    <a:moveTo>
                      <a:pt x="7724" y="1"/>
                    </a:moveTo>
                    <a:lnTo>
                      <a:pt x="1" y="3445"/>
                    </a:lnTo>
                    <a:lnTo>
                      <a:pt x="333" y="4195"/>
                    </a:lnTo>
                    <a:lnTo>
                      <a:pt x="8056" y="755"/>
                    </a:lnTo>
                    <a:lnTo>
                      <a:pt x="77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4761166" y="-316067"/>
                <a:ext cx="318183" cy="1377774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8119" extrusionOk="0">
                    <a:moveTo>
                      <a:pt x="1057" y="1"/>
                    </a:moveTo>
                    <a:lnTo>
                      <a:pt x="0" y="8012"/>
                    </a:lnTo>
                    <a:lnTo>
                      <a:pt x="817" y="8118"/>
                    </a:lnTo>
                    <a:lnTo>
                      <a:pt x="1874" y="107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5"/>
              <p:cNvSpPr/>
              <p:nvPr/>
            </p:nvSpPr>
            <p:spPr>
              <a:xfrm>
                <a:off x="5424683" y="-240721"/>
                <a:ext cx="254716" cy="1617217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9530" extrusionOk="0">
                    <a:moveTo>
                      <a:pt x="529" y="1"/>
                    </a:moveTo>
                    <a:lnTo>
                      <a:pt x="1" y="9476"/>
                    </a:lnTo>
                    <a:lnTo>
                      <a:pt x="973" y="9529"/>
                    </a:lnTo>
                    <a:lnTo>
                      <a:pt x="1501" y="54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6396371" y="-1208675"/>
                <a:ext cx="576462" cy="2709390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15966" extrusionOk="0">
                    <a:moveTo>
                      <a:pt x="2432" y="1"/>
                    </a:moveTo>
                    <a:lnTo>
                      <a:pt x="0" y="15815"/>
                    </a:lnTo>
                    <a:lnTo>
                      <a:pt x="959" y="15966"/>
                    </a:lnTo>
                    <a:lnTo>
                      <a:pt x="3396" y="152"/>
                    </a:lnTo>
                    <a:lnTo>
                      <a:pt x="24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5"/>
              <p:cNvSpPr/>
              <p:nvPr/>
            </p:nvSpPr>
            <p:spPr>
              <a:xfrm>
                <a:off x="7054628" y="-1006735"/>
                <a:ext cx="455977" cy="1628417"/>
              </a:xfrm>
              <a:custGeom>
                <a:avLst/>
                <a:gdLst/>
                <a:ahLst/>
                <a:cxnLst/>
                <a:rect l="l" t="t" r="r" b="b"/>
                <a:pathLst>
                  <a:path w="2687" h="9596" extrusionOk="0">
                    <a:moveTo>
                      <a:pt x="1732" y="0"/>
                    </a:moveTo>
                    <a:lnTo>
                      <a:pt x="1" y="9419"/>
                    </a:lnTo>
                    <a:lnTo>
                      <a:pt x="955" y="9596"/>
                    </a:lnTo>
                    <a:lnTo>
                      <a:pt x="2686" y="178"/>
                    </a:lnTo>
                    <a:lnTo>
                      <a:pt x="17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5"/>
              <p:cNvSpPr/>
              <p:nvPr/>
            </p:nvSpPr>
            <p:spPr>
              <a:xfrm>
                <a:off x="7682169" y="-1206979"/>
                <a:ext cx="350256" cy="1364877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8043" extrusionOk="0">
                    <a:moveTo>
                      <a:pt x="1105" y="0"/>
                    </a:moveTo>
                    <a:lnTo>
                      <a:pt x="0" y="7905"/>
                    </a:lnTo>
                    <a:lnTo>
                      <a:pt x="959" y="8042"/>
                    </a:lnTo>
                    <a:lnTo>
                      <a:pt x="2063" y="133"/>
                    </a:lnTo>
                    <a:lnTo>
                      <a:pt x="11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5"/>
              <p:cNvSpPr/>
              <p:nvPr/>
            </p:nvSpPr>
            <p:spPr>
              <a:xfrm>
                <a:off x="7997467" y="-903559"/>
                <a:ext cx="1758066" cy="948439"/>
              </a:xfrm>
              <a:custGeom>
                <a:avLst/>
                <a:gdLst/>
                <a:ahLst/>
                <a:cxnLst/>
                <a:rect l="l" t="t" r="r" b="b"/>
                <a:pathLst>
                  <a:path w="10360" h="5589" extrusionOk="0">
                    <a:moveTo>
                      <a:pt x="9948" y="1"/>
                    </a:moveTo>
                    <a:lnTo>
                      <a:pt x="1" y="4710"/>
                    </a:lnTo>
                    <a:lnTo>
                      <a:pt x="414" y="5589"/>
                    </a:lnTo>
                    <a:lnTo>
                      <a:pt x="10360" y="879"/>
                    </a:lnTo>
                    <a:lnTo>
                      <a:pt x="99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>
                <a:off x="8453953" y="-301812"/>
                <a:ext cx="833215" cy="1392029"/>
              </a:xfrm>
              <a:custGeom>
                <a:avLst/>
                <a:gdLst/>
                <a:ahLst/>
                <a:cxnLst/>
                <a:rect l="l" t="t" r="r" b="b"/>
                <a:pathLst>
                  <a:path w="4910" h="8203" extrusionOk="0">
                    <a:moveTo>
                      <a:pt x="862" y="1"/>
                    </a:moveTo>
                    <a:lnTo>
                      <a:pt x="0" y="449"/>
                    </a:lnTo>
                    <a:lnTo>
                      <a:pt x="4048" y="8203"/>
                    </a:lnTo>
                    <a:lnTo>
                      <a:pt x="4910" y="7754"/>
                    </a:lnTo>
                    <a:lnTo>
                      <a:pt x="8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8907555" y="18407"/>
                <a:ext cx="971688" cy="590717"/>
              </a:xfrm>
              <a:custGeom>
                <a:avLst/>
                <a:gdLst/>
                <a:ahLst/>
                <a:cxnLst/>
                <a:rect l="l" t="t" r="r" b="b"/>
                <a:pathLst>
                  <a:path w="5726" h="3481" extrusionOk="0">
                    <a:moveTo>
                      <a:pt x="5299" y="0"/>
                    </a:moveTo>
                    <a:lnTo>
                      <a:pt x="0" y="2606"/>
                    </a:lnTo>
                    <a:lnTo>
                      <a:pt x="430" y="3480"/>
                    </a:lnTo>
                    <a:lnTo>
                      <a:pt x="5726" y="875"/>
                    </a:lnTo>
                    <a:lnTo>
                      <a:pt x="5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8626536" y="531233"/>
                <a:ext cx="1169046" cy="647905"/>
              </a:xfrm>
              <a:custGeom>
                <a:avLst/>
                <a:gdLst/>
                <a:ahLst/>
                <a:cxnLst/>
                <a:rect l="l" t="t" r="r" b="b"/>
                <a:pathLst>
                  <a:path w="6889" h="3818" extrusionOk="0">
                    <a:moveTo>
                      <a:pt x="6489" y="0"/>
                    </a:moveTo>
                    <a:lnTo>
                      <a:pt x="1" y="2929"/>
                    </a:lnTo>
                    <a:lnTo>
                      <a:pt x="400" y="3818"/>
                    </a:lnTo>
                    <a:lnTo>
                      <a:pt x="6888" y="889"/>
                    </a:lnTo>
                    <a:lnTo>
                      <a:pt x="64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8757542" y="730967"/>
                <a:ext cx="1191616" cy="647057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3813" extrusionOk="0">
                    <a:moveTo>
                      <a:pt x="6632" y="0"/>
                    </a:moveTo>
                    <a:lnTo>
                      <a:pt x="1" y="2924"/>
                    </a:lnTo>
                    <a:lnTo>
                      <a:pt x="391" y="3813"/>
                    </a:lnTo>
                    <a:lnTo>
                      <a:pt x="7022" y="888"/>
                    </a:lnTo>
                    <a:lnTo>
                      <a:pt x="66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5"/>
              <p:cNvSpPr/>
              <p:nvPr/>
            </p:nvSpPr>
            <p:spPr>
              <a:xfrm>
                <a:off x="4210498" y="195402"/>
                <a:ext cx="727833" cy="638063"/>
              </a:xfrm>
              <a:custGeom>
                <a:avLst/>
                <a:gdLst/>
                <a:ahLst/>
                <a:cxnLst/>
                <a:rect l="l" t="t" r="r" b="b"/>
                <a:pathLst>
                  <a:path w="4289" h="3760" extrusionOk="0">
                    <a:moveTo>
                      <a:pt x="2696" y="0"/>
                    </a:moveTo>
                    <a:lnTo>
                      <a:pt x="1" y="3440"/>
                    </a:lnTo>
                    <a:lnTo>
                      <a:pt x="414" y="3759"/>
                    </a:lnTo>
                    <a:lnTo>
                      <a:pt x="2948" y="524"/>
                    </a:lnTo>
                    <a:lnTo>
                      <a:pt x="4288" y="524"/>
                    </a:lnTo>
                    <a:lnTo>
                      <a:pt x="428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5"/>
              <p:cNvSpPr/>
              <p:nvPr/>
            </p:nvSpPr>
            <p:spPr>
              <a:xfrm>
                <a:off x="3932024" y="19086"/>
                <a:ext cx="627541" cy="495008"/>
              </a:xfrm>
              <a:custGeom>
                <a:avLst/>
                <a:gdLst/>
                <a:ahLst/>
                <a:cxnLst/>
                <a:rect l="l" t="t" r="r" b="b"/>
                <a:pathLst>
                  <a:path w="3698" h="2917" extrusionOk="0">
                    <a:moveTo>
                      <a:pt x="470" y="0"/>
                    </a:moveTo>
                    <a:lnTo>
                      <a:pt x="0" y="675"/>
                    </a:lnTo>
                    <a:lnTo>
                      <a:pt x="3227" y="2917"/>
                    </a:lnTo>
                    <a:lnTo>
                      <a:pt x="3698" y="224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5"/>
              <p:cNvSpPr/>
              <p:nvPr/>
            </p:nvSpPr>
            <p:spPr>
              <a:xfrm>
                <a:off x="3699199" y="-507316"/>
                <a:ext cx="711881" cy="890403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5247" extrusionOk="0">
                    <a:moveTo>
                      <a:pt x="3534" y="1"/>
                    </a:moveTo>
                    <a:lnTo>
                      <a:pt x="0" y="4758"/>
                    </a:lnTo>
                    <a:lnTo>
                      <a:pt x="662" y="5247"/>
                    </a:lnTo>
                    <a:lnTo>
                      <a:pt x="4195" y="488"/>
                    </a:lnTo>
                    <a:lnTo>
                      <a:pt x="35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5"/>
              <p:cNvSpPr/>
              <p:nvPr/>
            </p:nvSpPr>
            <p:spPr>
              <a:xfrm>
                <a:off x="6242625" y="2612233"/>
                <a:ext cx="3378338" cy="2325195"/>
              </a:xfrm>
              <a:custGeom>
                <a:avLst/>
                <a:gdLst/>
                <a:ahLst/>
                <a:cxnLst/>
                <a:rect l="l" t="t" r="r" b="b"/>
                <a:pathLst>
                  <a:path w="19908" h="13702" extrusionOk="0">
                    <a:moveTo>
                      <a:pt x="458" y="1"/>
                    </a:moveTo>
                    <a:lnTo>
                      <a:pt x="1" y="685"/>
                    </a:lnTo>
                    <a:lnTo>
                      <a:pt x="19449" y="13702"/>
                    </a:lnTo>
                    <a:lnTo>
                      <a:pt x="19907" y="13019"/>
                    </a:lnTo>
                    <a:lnTo>
                      <a:pt x="45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5"/>
              <p:cNvSpPr/>
              <p:nvPr/>
            </p:nvSpPr>
            <p:spPr>
              <a:xfrm>
                <a:off x="6630554" y="2612233"/>
                <a:ext cx="1032779" cy="1480102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8722" extrusionOk="0">
                    <a:moveTo>
                      <a:pt x="2805" y="1"/>
                    </a:moveTo>
                    <a:lnTo>
                      <a:pt x="2353" y="685"/>
                    </a:lnTo>
                    <a:lnTo>
                      <a:pt x="4865" y="2349"/>
                    </a:lnTo>
                    <a:lnTo>
                      <a:pt x="1" y="8195"/>
                    </a:lnTo>
                    <a:lnTo>
                      <a:pt x="636" y="8722"/>
                    </a:lnTo>
                    <a:lnTo>
                      <a:pt x="6085" y="2171"/>
                    </a:lnTo>
                    <a:lnTo>
                      <a:pt x="28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>
                <a:off x="4970573" y="121583"/>
                <a:ext cx="3400059" cy="2920155"/>
              </a:xfrm>
              <a:custGeom>
                <a:avLst/>
                <a:gdLst/>
                <a:ahLst/>
                <a:cxnLst/>
                <a:rect l="l" t="t" r="r" b="b"/>
                <a:pathLst>
                  <a:path w="20036" h="17208" extrusionOk="0">
                    <a:moveTo>
                      <a:pt x="107" y="0"/>
                    </a:moveTo>
                    <a:lnTo>
                      <a:pt x="1" y="816"/>
                    </a:lnTo>
                    <a:lnTo>
                      <a:pt x="3511" y="1265"/>
                    </a:lnTo>
                    <a:lnTo>
                      <a:pt x="6307" y="1109"/>
                    </a:lnTo>
                    <a:lnTo>
                      <a:pt x="7777" y="1256"/>
                    </a:lnTo>
                    <a:lnTo>
                      <a:pt x="9672" y="2366"/>
                    </a:lnTo>
                    <a:lnTo>
                      <a:pt x="13515" y="3094"/>
                    </a:lnTo>
                    <a:cubicBezTo>
                      <a:pt x="13946" y="3174"/>
                      <a:pt x="14310" y="3458"/>
                      <a:pt x="14488" y="3858"/>
                    </a:cubicBezTo>
                    <a:lnTo>
                      <a:pt x="18935" y="13764"/>
                    </a:lnTo>
                    <a:lnTo>
                      <a:pt x="16693" y="14674"/>
                    </a:lnTo>
                    <a:lnTo>
                      <a:pt x="14949" y="16667"/>
                    </a:lnTo>
                    <a:lnTo>
                      <a:pt x="15566" y="17208"/>
                    </a:lnTo>
                    <a:lnTo>
                      <a:pt x="17186" y="15366"/>
                    </a:lnTo>
                    <a:lnTo>
                      <a:pt x="20035" y="14203"/>
                    </a:lnTo>
                    <a:lnTo>
                      <a:pt x="15238" y="3520"/>
                    </a:lnTo>
                    <a:cubicBezTo>
                      <a:pt x="14949" y="2876"/>
                      <a:pt x="14363" y="2414"/>
                      <a:pt x="13666" y="2286"/>
                    </a:cubicBezTo>
                    <a:lnTo>
                      <a:pt x="9965" y="1584"/>
                    </a:lnTo>
                    <a:lnTo>
                      <a:pt x="8034" y="453"/>
                    </a:lnTo>
                    <a:lnTo>
                      <a:pt x="6325" y="284"/>
                    </a:lnTo>
                    <a:lnTo>
                      <a:pt x="3543" y="4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5"/>
              <p:cNvSpPr/>
              <p:nvPr/>
            </p:nvSpPr>
            <p:spPr>
              <a:xfrm>
                <a:off x="4868075" y="610312"/>
                <a:ext cx="1097603" cy="313431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1847" extrusionOk="0">
                    <a:moveTo>
                      <a:pt x="134" y="1"/>
                    </a:moveTo>
                    <a:lnTo>
                      <a:pt x="1" y="812"/>
                    </a:lnTo>
                    <a:lnTo>
                      <a:pt x="6339" y="1847"/>
                    </a:lnTo>
                    <a:lnTo>
                      <a:pt x="6468" y="1039"/>
                    </a:lnTo>
                    <a:lnTo>
                      <a:pt x="1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5"/>
              <p:cNvSpPr/>
              <p:nvPr/>
            </p:nvSpPr>
            <p:spPr>
              <a:xfrm>
                <a:off x="6244152" y="791040"/>
                <a:ext cx="326328" cy="194643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1147" extrusionOk="0">
                    <a:moveTo>
                      <a:pt x="0" y="1"/>
                    </a:moveTo>
                    <a:lnTo>
                      <a:pt x="0" y="831"/>
                    </a:lnTo>
                    <a:lnTo>
                      <a:pt x="1923" y="1146"/>
                    </a:lnTo>
                    <a:lnTo>
                      <a:pt x="1923" y="3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5"/>
              <p:cNvSpPr/>
              <p:nvPr/>
            </p:nvSpPr>
            <p:spPr>
              <a:xfrm>
                <a:off x="6802966" y="1761200"/>
                <a:ext cx="460389" cy="314959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1856" extrusionOk="0">
                    <a:moveTo>
                      <a:pt x="2362" y="1"/>
                    </a:moveTo>
                    <a:lnTo>
                      <a:pt x="1" y="1114"/>
                    </a:lnTo>
                    <a:lnTo>
                      <a:pt x="347" y="1855"/>
                    </a:lnTo>
                    <a:lnTo>
                      <a:pt x="2713" y="747"/>
                    </a:lnTo>
                    <a:lnTo>
                      <a:pt x="23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5"/>
              <p:cNvSpPr/>
              <p:nvPr/>
            </p:nvSpPr>
            <p:spPr>
              <a:xfrm>
                <a:off x="7004906" y="1684497"/>
                <a:ext cx="1740757" cy="860875"/>
              </a:xfrm>
              <a:custGeom>
                <a:avLst/>
                <a:gdLst/>
                <a:ahLst/>
                <a:cxnLst/>
                <a:rect l="l" t="t" r="r" b="b"/>
                <a:pathLst>
                  <a:path w="10258" h="5073" extrusionOk="0">
                    <a:moveTo>
                      <a:pt x="9930" y="0"/>
                    </a:moveTo>
                    <a:lnTo>
                      <a:pt x="1" y="4319"/>
                    </a:lnTo>
                    <a:lnTo>
                      <a:pt x="329" y="5073"/>
                    </a:lnTo>
                    <a:lnTo>
                      <a:pt x="10258" y="750"/>
                    </a:lnTo>
                    <a:lnTo>
                      <a:pt x="99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5"/>
              <p:cNvSpPr/>
              <p:nvPr/>
            </p:nvSpPr>
            <p:spPr>
              <a:xfrm>
                <a:off x="7624133" y="791040"/>
                <a:ext cx="616172" cy="376728"/>
              </a:xfrm>
              <a:custGeom>
                <a:avLst/>
                <a:gdLst/>
                <a:ahLst/>
                <a:cxnLst/>
                <a:rect l="l" t="t" r="r" b="b"/>
                <a:pathLst>
                  <a:path w="3631" h="2220" extrusionOk="0">
                    <a:moveTo>
                      <a:pt x="3298" y="1"/>
                    </a:moveTo>
                    <a:lnTo>
                      <a:pt x="0" y="1470"/>
                    </a:lnTo>
                    <a:lnTo>
                      <a:pt x="332" y="2220"/>
                    </a:lnTo>
                    <a:lnTo>
                      <a:pt x="3630" y="755"/>
                    </a:lnTo>
                    <a:lnTo>
                      <a:pt x="32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5"/>
              <p:cNvSpPr/>
              <p:nvPr/>
            </p:nvSpPr>
            <p:spPr>
              <a:xfrm>
                <a:off x="7431186" y="356614"/>
                <a:ext cx="595299" cy="385722"/>
              </a:xfrm>
              <a:custGeom>
                <a:avLst/>
                <a:gdLst/>
                <a:ahLst/>
                <a:cxnLst/>
                <a:rect l="l" t="t" r="r" b="b"/>
                <a:pathLst>
                  <a:path w="3508" h="2273" extrusionOk="0">
                    <a:moveTo>
                      <a:pt x="3147" y="0"/>
                    </a:moveTo>
                    <a:lnTo>
                      <a:pt x="0" y="1531"/>
                    </a:lnTo>
                    <a:lnTo>
                      <a:pt x="361" y="2272"/>
                    </a:lnTo>
                    <a:lnTo>
                      <a:pt x="3507" y="736"/>
                    </a:lnTo>
                    <a:lnTo>
                      <a:pt x="31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5"/>
              <p:cNvSpPr/>
              <p:nvPr/>
            </p:nvSpPr>
            <p:spPr>
              <a:xfrm>
                <a:off x="3611126" y="-920869"/>
                <a:ext cx="5804842" cy="4021322"/>
              </a:xfrm>
              <a:custGeom>
                <a:avLst/>
                <a:gdLst/>
                <a:ahLst/>
                <a:cxnLst/>
                <a:rect l="l" t="t" r="r" b="b"/>
                <a:pathLst>
                  <a:path w="34207" h="23697" extrusionOk="0">
                    <a:moveTo>
                      <a:pt x="422" y="0"/>
                    </a:moveTo>
                    <a:lnTo>
                      <a:pt x="0" y="701"/>
                    </a:lnTo>
                    <a:lnTo>
                      <a:pt x="2752" y="2358"/>
                    </a:lnTo>
                    <a:cubicBezTo>
                      <a:pt x="3995" y="3108"/>
                      <a:pt x="5353" y="3591"/>
                      <a:pt x="6791" y="3796"/>
                    </a:cubicBezTo>
                    <a:lnTo>
                      <a:pt x="14607" y="4918"/>
                    </a:lnTo>
                    <a:lnTo>
                      <a:pt x="22552" y="6027"/>
                    </a:lnTo>
                    <a:cubicBezTo>
                      <a:pt x="23994" y="6232"/>
                      <a:pt x="25246" y="7129"/>
                      <a:pt x="25894" y="8438"/>
                    </a:cubicBezTo>
                    <a:lnTo>
                      <a:pt x="33470" y="23697"/>
                    </a:lnTo>
                    <a:lnTo>
                      <a:pt x="34206" y="23328"/>
                    </a:lnTo>
                    <a:lnTo>
                      <a:pt x="26631" y="8069"/>
                    </a:lnTo>
                    <a:cubicBezTo>
                      <a:pt x="25858" y="6520"/>
                      <a:pt x="24376" y="5455"/>
                      <a:pt x="22663" y="5216"/>
                    </a:cubicBezTo>
                    <a:lnTo>
                      <a:pt x="14723" y="4101"/>
                    </a:lnTo>
                    <a:lnTo>
                      <a:pt x="6906" y="2983"/>
                    </a:lnTo>
                    <a:cubicBezTo>
                      <a:pt x="5579" y="2792"/>
                      <a:pt x="4327" y="2344"/>
                      <a:pt x="3178" y="1656"/>
                    </a:cubicBezTo>
                    <a:lnTo>
                      <a:pt x="4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5"/>
              <p:cNvSpPr/>
              <p:nvPr/>
            </p:nvSpPr>
            <p:spPr>
              <a:xfrm>
                <a:off x="3794739" y="-1130954"/>
                <a:ext cx="5805691" cy="4021322"/>
              </a:xfrm>
              <a:custGeom>
                <a:avLst/>
                <a:gdLst/>
                <a:ahLst/>
                <a:cxnLst/>
                <a:rect l="l" t="t" r="r" b="b"/>
                <a:pathLst>
                  <a:path w="34212" h="23697" extrusionOk="0">
                    <a:moveTo>
                      <a:pt x="427" y="1"/>
                    </a:moveTo>
                    <a:lnTo>
                      <a:pt x="1" y="706"/>
                    </a:lnTo>
                    <a:lnTo>
                      <a:pt x="2757" y="2361"/>
                    </a:lnTo>
                    <a:cubicBezTo>
                      <a:pt x="4001" y="3107"/>
                      <a:pt x="5359" y="3590"/>
                      <a:pt x="6797" y="3795"/>
                    </a:cubicBezTo>
                    <a:lnTo>
                      <a:pt x="14608" y="4918"/>
                    </a:lnTo>
                    <a:lnTo>
                      <a:pt x="22552" y="6028"/>
                    </a:lnTo>
                    <a:cubicBezTo>
                      <a:pt x="24000" y="6232"/>
                      <a:pt x="25246" y="7132"/>
                      <a:pt x="25895" y="8437"/>
                    </a:cubicBezTo>
                    <a:lnTo>
                      <a:pt x="33475" y="23696"/>
                    </a:lnTo>
                    <a:lnTo>
                      <a:pt x="34212" y="23329"/>
                    </a:lnTo>
                    <a:lnTo>
                      <a:pt x="26631" y="8070"/>
                    </a:lnTo>
                    <a:cubicBezTo>
                      <a:pt x="25864" y="6520"/>
                      <a:pt x="24381" y="5454"/>
                      <a:pt x="22668" y="5215"/>
                    </a:cubicBezTo>
                    <a:lnTo>
                      <a:pt x="14723" y="4106"/>
                    </a:lnTo>
                    <a:lnTo>
                      <a:pt x="6912" y="2983"/>
                    </a:lnTo>
                    <a:cubicBezTo>
                      <a:pt x="5585" y="2791"/>
                      <a:pt x="4329" y="2344"/>
                      <a:pt x="3179" y="1656"/>
                    </a:cubicBezTo>
                    <a:lnTo>
                      <a:pt x="42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5"/>
              <p:cNvSpPr/>
              <p:nvPr/>
            </p:nvSpPr>
            <p:spPr>
              <a:xfrm>
                <a:off x="8068401" y="2854052"/>
                <a:ext cx="1255083" cy="1497580"/>
              </a:xfrm>
              <a:custGeom>
                <a:avLst/>
                <a:gdLst/>
                <a:ahLst/>
                <a:cxnLst/>
                <a:rect l="l" t="t" r="r" b="b"/>
                <a:pathLst>
                  <a:path w="7396" h="8825" extrusionOk="0">
                    <a:moveTo>
                      <a:pt x="6752" y="0"/>
                    </a:moveTo>
                    <a:lnTo>
                      <a:pt x="1279" y="6770"/>
                    </a:lnTo>
                    <a:lnTo>
                      <a:pt x="0" y="8296"/>
                    </a:lnTo>
                    <a:lnTo>
                      <a:pt x="631" y="8824"/>
                    </a:lnTo>
                    <a:lnTo>
                      <a:pt x="1913" y="7293"/>
                    </a:lnTo>
                    <a:lnTo>
                      <a:pt x="7395" y="520"/>
                    </a:lnTo>
                    <a:lnTo>
                      <a:pt x="67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5"/>
              <p:cNvSpPr/>
              <p:nvPr/>
            </p:nvSpPr>
            <p:spPr>
              <a:xfrm>
                <a:off x="2386419" y="-820747"/>
                <a:ext cx="457335" cy="1303277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7680" extrusionOk="0">
                    <a:moveTo>
                      <a:pt x="2490" y="0"/>
                    </a:moveTo>
                    <a:lnTo>
                      <a:pt x="1971" y="37"/>
                    </a:lnTo>
                    <a:lnTo>
                      <a:pt x="2158" y="2766"/>
                    </a:lnTo>
                    <a:lnTo>
                      <a:pt x="1" y="6046"/>
                    </a:lnTo>
                    <a:lnTo>
                      <a:pt x="1500" y="6929"/>
                    </a:lnTo>
                    <a:lnTo>
                      <a:pt x="1185" y="7377"/>
                    </a:lnTo>
                    <a:lnTo>
                      <a:pt x="1611" y="7680"/>
                    </a:lnTo>
                    <a:lnTo>
                      <a:pt x="2255" y="6769"/>
                    </a:lnTo>
                    <a:lnTo>
                      <a:pt x="742" y="5873"/>
                    </a:lnTo>
                    <a:lnTo>
                      <a:pt x="2695" y="290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5"/>
              <p:cNvSpPr/>
              <p:nvPr/>
            </p:nvSpPr>
            <p:spPr>
              <a:xfrm>
                <a:off x="392813" y="-991802"/>
                <a:ext cx="2078116" cy="231637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3650" extrusionOk="0">
                    <a:moveTo>
                      <a:pt x="6338" y="1"/>
                    </a:moveTo>
                    <a:lnTo>
                      <a:pt x="1238" y="6539"/>
                    </a:lnTo>
                    <a:cubicBezTo>
                      <a:pt x="288" y="7756"/>
                      <a:pt x="1" y="9362"/>
                      <a:pt x="475" y="10831"/>
                    </a:cubicBezTo>
                    <a:lnTo>
                      <a:pt x="839" y="11958"/>
                    </a:lnTo>
                    <a:cubicBezTo>
                      <a:pt x="1052" y="12619"/>
                      <a:pt x="1669" y="13068"/>
                      <a:pt x="2365" y="13068"/>
                    </a:cubicBezTo>
                    <a:lnTo>
                      <a:pt x="4070" y="13068"/>
                    </a:lnTo>
                    <a:cubicBezTo>
                      <a:pt x="4514" y="13068"/>
                      <a:pt x="4954" y="13139"/>
                      <a:pt x="5374" y="13285"/>
                    </a:cubicBezTo>
                    <a:lnTo>
                      <a:pt x="6200" y="13569"/>
                    </a:lnTo>
                    <a:cubicBezTo>
                      <a:pt x="6360" y="13623"/>
                      <a:pt x="6525" y="13649"/>
                      <a:pt x="6689" y="13649"/>
                    </a:cubicBezTo>
                    <a:cubicBezTo>
                      <a:pt x="6946" y="13649"/>
                      <a:pt x="7199" y="13588"/>
                      <a:pt x="7425" y="13459"/>
                    </a:cubicBezTo>
                    <a:cubicBezTo>
                      <a:pt x="7798" y="13250"/>
                      <a:pt x="8069" y="12890"/>
                      <a:pt x="8158" y="12473"/>
                    </a:cubicBezTo>
                    <a:lnTo>
                      <a:pt x="8233" y="12149"/>
                    </a:lnTo>
                    <a:cubicBezTo>
                      <a:pt x="8437" y="11212"/>
                      <a:pt x="8877" y="10325"/>
                      <a:pt x="9494" y="9593"/>
                    </a:cubicBezTo>
                    <a:lnTo>
                      <a:pt x="10909" y="7910"/>
                    </a:lnTo>
                    <a:lnTo>
                      <a:pt x="10776" y="7542"/>
                    </a:lnTo>
                    <a:cubicBezTo>
                      <a:pt x="10688" y="7293"/>
                      <a:pt x="10803" y="7018"/>
                      <a:pt x="11042" y="6908"/>
                    </a:cubicBezTo>
                    <a:cubicBezTo>
                      <a:pt x="11110" y="6875"/>
                      <a:pt x="11182" y="6859"/>
                      <a:pt x="11255" y="6859"/>
                    </a:cubicBezTo>
                    <a:cubicBezTo>
                      <a:pt x="11341" y="6859"/>
                      <a:pt x="11427" y="6881"/>
                      <a:pt x="11505" y="6925"/>
                    </a:cubicBezTo>
                    <a:lnTo>
                      <a:pt x="11993" y="7196"/>
                    </a:lnTo>
                    <a:lnTo>
                      <a:pt x="12245" y="6738"/>
                    </a:lnTo>
                    <a:lnTo>
                      <a:pt x="11757" y="6468"/>
                    </a:lnTo>
                    <a:cubicBezTo>
                      <a:pt x="11602" y="6380"/>
                      <a:pt x="11430" y="6336"/>
                      <a:pt x="11257" y="6336"/>
                    </a:cubicBezTo>
                    <a:cubicBezTo>
                      <a:pt x="11108" y="6336"/>
                      <a:pt x="10959" y="6369"/>
                      <a:pt x="10821" y="6433"/>
                    </a:cubicBezTo>
                    <a:cubicBezTo>
                      <a:pt x="10333" y="6658"/>
                      <a:pt x="10102" y="7213"/>
                      <a:pt x="10284" y="7719"/>
                    </a:cubicBezTo>
                    <a:lnTo>
                      <a:pt x="10315" y="7803"/>
                    </a:lnTo>
                    <a:lnTo>
                      <a:pt x="9094" y="9255"/>
                    </a:lnTo>
                    <a:cubicBezTo>
                      <a:pt x="8420" y="10054"/>
                      <a:pt x="7945" y="11017"/>
                      <a:pt x="7718" y="12033"/>
                    </a:cubicBezTo>
                    <a:lnTo>
                      <a:pt x="7648" y="12357"/>
                    </a:lnTo>
                    <a:cubicBezTo>
                      <a:pt x="7590" y="12633"/>
                      <a:pt x="7412" y="12869"/>
                      <a:pt x="7168" y="13002"/>
                    </a:cubicBezTo>
                    <a:cubicBezTo>
                      <a:pt x="7019" y="13086"/>
                      <a:pt x="6853" y="13128"/>
                      <a:pt x="6686" y="13128"/>
                    </a:cubicBezTo>
                    <a:cubicBezTo>
                      <a:pt x="6580" y="13128"/>
                      <a:pt x="6473" y="13111"/>
                      <a:pt x="6369" y="13076"/>
                    </a:cubicBezTo>
                    <a:lnTo>
                      <a:pt x="5544" y="12793"/>
                    </a:lnTo>
                    <a:cubicBezTo>
                      <a:pt x="5069" y="12629"/>
                      <a:pt x="4571" y="12544"/>
                      <a:pt x="4070" y="12544"/>
                    </a:cubicBezTo>
                    <a:lnTo>
                      <a:pt x="2365" y="12544"/>
                    </a:lnTo>
                    <a:cubicBezTo>
                      <a:pt x="1896" y="12544"/>
                      <a:pt x="1482" y="12242"/>
                      <a:pt x="1336" y="11794"/>
                    </a:cubicBezTo>
                    <a:lnTo>
                      <a:pt x="976" y="10671"/>
                    </a:lnTo>
                    <a:cubicBezTo>
                      <a:pt x="554" y="9366"/>
                      <a:pt x="808" y="7942"/>
                      <a:pt x="1652" y="6863"/>
                    </a:cubicBezTo>
                    <a:lnTo>
                      <a:pt x="6751" y="320"/>
                    </a:lnTo>
                    <a:lnTo>
                      <a:pt x="633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5"/>
              <p:cNvSpPr/>
              <p:nvPr/>
            </p:nvSpPr>
            <p:spPr>
              <a:xfrm>
                <a:off x="476983" y="-221206"/>
                <a:ext cx="1200101" cy="970330"/>
              </a:xfrm>
              <a:custGeom>
                <a:avLst/>
                <a:gdLst/>
                <a:ahLst/>
                <a:cxnLst/>
                <a:rect l="l" t="t" r="r" b="b"/>
                <a:pathLst>
                  <a:path w="7072" h="5718" extrusionOk="0">
                    <a:moveTo>
                      <a:pt x="4857" y="1"/>
                    </a:moveTo>
                    <a:lnTo>
                      <a:pt x="2096" y="3715"/>
                    </a:lnTo>
                    <a:cubicBezTo>
                      <a:pt x="1599" y="4390"/>
                      <a:pt x="836" y="4821"/>
                      <a:pt x="1" y="4896"/>
                    </a:cubicBezTo>
                    <a:lnTo>
                      <a:pt x="77" y="5718"/>
                    </a:lnTo>
                    <a:cubicBezTo>
                      <a:pt x="1142" y="5615"/>
                      <a:pt x="2119" y="5065"/>
                      <a:pt x="2758" y="4208"/>
                    </a:cubicBezTo>
                    <a:lnTo>
                      <a:pt x="5061" y="1105"/>
                    </a:lnTo>
                    <a:lnTo>
                      <a:pt x="6632" y="2100"/>
                    </a:lnTo>
                    <a:lnTo>
                      <a:pt x="7072" y="1408"/>
                    </a:lnTo>
                    <a:lnTo>
                      <a:pt x="48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5"/>
              <p:cNvSpPr/>
              <p:nvPr/>
            </p:nvSpPr>
            <p:spPr>
              <a:xfrm>
                <a:off x="-648960" y="-862153"/>
                <a:ext cx="1255083" cy="1486211"/>
              </a:xfrm>
              <a:custGeom>
                <a:avLst/>
                <a:gdLst/>
                <a:ahLst/>
                <a:cxnLst/>
                <a:rect l="l" t="t" r="r" b="b"/>
                <a:pathLst>
                  <a:path w="7396" h="8758" extrusionOk="0">
                    <a:moveTo>
                      <a:pt x="6761" y="1"/>
                    </a:moveTo>
                    <a:lnTo>
                      <a:pt x="1" y="8234"/>
                    </a:lnTo>
                    <a:lnTo>
                      <a:pt x="636" y="8758"/>
                    </a:lnTo>
                    <a:lnTo>
                      <a:pt x="7395" y="525"/>
                    </a:lnTo>
                    <a:lnTo>
                      <a:pt x="67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5"/>
              <p:cNvSpPr/>
              <p:nvPr/>
            </p:nvSpPr>
            <p:spPr>
              <a:xfrm>
                <a:off x="-483166" y="335402"/>
                <a:ext cx="1011736" cy="578668"/>
              </a:xfrm>
              <a:custGeom>
                <a:avLst/>
                <a:gdLst/>
                <a:ahLst/>
                <a:cxnLst/>
                <a:rect l="l" t="t" r="r" b="b"/>
                <a:pathLst>
                  <a:path w="5962" h="3410" extrusionOk="0">
                    <a:moveTo>
                      <a:pt x="515" y="1"/>
                    </a:moveTo>
                    <a:lnTo>
                      <a:pt x="1" y="644"/>
                    </a:lnTo>
                    <a:lnTo>
                      <a:pt x="2166" y="2375"/>
                    </a:lnTo>
                    <a:cubicBezTo>
                      <a:pt x="3010" y="3050"/>
                      <a:pt x="4057" y="3409"/>
                      <a:pt x="5122" y="3409"/>
                    </a:cubicBezTo>
                    <a:cubicBezTo>
                      <a:pt x="5402" y="3409"/>
                      <a:pt x="5681" y="3387"/>
                      <a:pt x="5961" y="3334"/>
                    </a:cubicBezTo>
                    <a:lnTo>
                      <a:pt x="5814" y="2526"/>
                    </a:lnTo>
                    <a:cubicBezTo>
                      <a:pt x="5584" y="2568"/>
                      <a:pt x="5352" y="2588"/>
                      <a:pt x="5121" y="2588"/>
                    </a:cubicBezTo>
                    <a:cubicBezTo>
                      <a:pt x="4240" y="2588"/>
                      <a:pt x="3376" y="2291"/>
                      <a:pt x="2676" y="1732"/>
                    </a:cubicBez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1629399" y="1168447"/>
                <a:ext cx="1897557" cy="2285316"/>
              </a:xfrm>
              <a:custGeom>
                <a:avLst/>
                <a:gdLst/>
                <a:ahLst/>
                <a:cxnLst/>
                <a:rect l="l" t="t" r="r" b="b"/>
                <a:pathLst>
                  <a:path w="11182" h="13467" extrusionOk="0">
                    <a:moveTo>
                      <a:pt x="463" y="0"/>
                    </a:moveTo>
                    <a:lnTo>
                      <a:pt x="1" y="684"/>
                    </a:lnTo>
                    <a:lnTo>
                      <a:pt x="3334" y="2921"/>
                    </a:lnTo>
                    <a:lnTo>
                      <a:pt x="3534" y="7861"/>
                    </a:lnTo>
                    <a:lnTo>
                      <a:pt x="2131" y="9525"/>
                    </a:lnTo>
                    <a:lnTo>
                      <a:pt x="1940" y="10418"/>
                    </a:lnTo>
                    <a:lnTo>
                      <a:pt x="5394" y="12854"/>
                    </a:lnTo>
                    <a:cubicBezTo>
                      <a:pt x="5984" y="13271"/>
                      <a:pt x="6662" y="13466"/>
                      <a:pt x="7342" y="13466"/>
                    </a:cubicBezTo>
                    <a:cubicBezTo>
                      <a:pt x="8393" y="13466"/>
                      <a:pt x="9432" y="12983"/>
                      <a:pt x="10093" y="12073"/>
                    </a:cubicBezTo>
                    <a:cubicBezTo>
                      <a:pt x="11181" y="10572"/>
                      <a:pt x="10880" y="8513"/>
                      <a:pt x="9411" y="7390"/>
                    </a:cubicBezTo>
                    <a:lnTo>
                      <a:pt x="8895" y="6995"/>
                    </a:lnTo>
                    <a:lnTo>
                      <a:pt x="8393" y="7648"/>
                    </a:lnTo>
                    <a:lnTo>
                      <a:pt x="8909" y="8042"/>
                    </a:lnTo>
                    <a:cubicBezTo>
                      <a:pt x="10023" y="8895"/>
                      <a:pt x="10253" y="10453"/>
                      <a:pt x="9428" y="11590"/>
                    </a:cubicBezTo>
                    <a:cubicBezTo>
                      <a:pt x="8927" y="12280"/>
                      <a:pt x="8139" y="12648"/>
                      <a:pt x="7341" y="12648"/>
                    </a:cubicBezTo>
                    <a:cubicBezTo>
                      <a:pt x="6830" y="12648"/>
                      <a:pt x="6315" y="12497"/>
                      <a:pt x="5869" y="12184"/>
                    </a:cubicBezTo>
                    <a:lnTo>
                      <a:pt x="2854" y="10058"/>
                    </a:lnTo>
                    <a:lnTo>
                      <a:pt x="2890" y="9898"/>
                    </a:lnTo>
                    <a:lnTo>
                      <a:pt x="4368" y="8149"/>
                    </a:lnTo>
                    <a:lnTo>
                      <a:pt x="4138" y="2468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5"/>
              <p:cNvSpPr/>
              <p:nvPr/>
            </p:nvSpPr>
            <p:spPr>
              <a:xfrm>
                <a:off x="143358" y="1682121"/>
                <a:ext cx="1892976" cy="1294113"/>
              </a:xfrm>
              <a:custGeom>
                <a:avLst/>
                <a:gdLst/>
                <a:ahLst/>
                <a:cxnLst/>
                <a:rect l="l" t="t" r="r" b="b"/>
                <a:pathLst>
                  <a:path w="11155" h="7626" extrusionOk="0">
                    <a:moveTo>
                      <a:pt x="383" y="0"/>
                    </a:moveTo>
                    <a:lnTo>
                      <a:pt x="1" y="728"/>
                    </a:lnTo>
                    <a:lnTo>
                      <a:pt x="1018" y="1266"/>
                    </a:lnTo>
                    <a:cubicBezTo>
                      <a:pt x="1661" y="1602"/>
                      <a:pt x="2061" y="2268"/>
                      <a:pt x="2061" y="2997"/>
                    </a:cubicBezTo>
                    <a:lnTo>
                      <a:pt x="2061" y="4954"/>
                    </a:lnTo>
                    <a:lnTo>
                      <a:pt x="3605" y="5269"/>
                    </a:lnTo>
                    <a:lnTo>
                      <a:pt x="7893" y="7625"/>
                    </a:lnTo>
                    <a:lnTo>
                      <a:pt x="11154" y="7625"/>
                    </a:lnTo>
                    <a:lnTo>
                      <a:pt x="11154" y="6800"/>
                    </a:lnTo>
                    <a:lnTo>
                      <a:pt x="8106" y="6800"/>
                    </a:lnTo>
                    <a:lnTo>
                      <a:pt x="3889" y="4492"/>
                    </a:lnTo>
                    <a:lnTo>
                      <a:pt x="2886" y="4284"/>
                    </a:lnTo>
                    <a:lnTo>
                      <a:pt x="2886" y="2997"/>
                    </a:lnTo>
                    <a:cubicBezTo>
                      <a:pt x="2886" y="1962"/>
                      <a:pt x="2317" y="1017"/>
                      <a:pt x="1399" y="537"/>
                    </a:cubicBez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5"/>
              <p:cNvSpPr/>
              <p:nvPr/>
            </p:nvSpPr>
            <p:spPr>
              <a:xfrm>
                <a:off x="-487747" y="1088010"/>
                <a:ext cx="1194670" cy="1089119"/>
              </a:xfrm>
              <a:custGeom>
                <a:avLst/>
                <a:gdLst/>
                <a:ahLst/>
                <a:cxnLst/>
                <a:rect l="l" t="t" r="r" b="b"/>
                <a:pathLst>
                  <a:path w="7040" h="6418" extrusionOk="0">
                    <a:moveTo>
                      <a:pt x="6405" y="0"/>
                    </a:moveTo>
                    <a:cubicBezTo>
                      <a:pt x="6294" y="133"/>
                      <a:pt x="3760" y="3262"/>
                      <a:pt x="3147" y="4767"/>
                    </a:cubicBezTo>
                    <a:cubicBezTo>
                      <a:pt x="2905" y="5348"/>
                      <a:pt x="2304" y="5594"/>
                      <a:pt x="1760" y="5594"/>
                    </a:cubicBezTo>
                    <a:cubicBezTo>
                      <a:pt x="1705" y="5594"/>
                      <a:pt x="1652" y="5592"/>
                      <a:pt x="1599" y="5587"/>
                    </a:cubicBezTo>
                    <a:cubicBezTo>
                      <a:pt x="1181" y="5548"/>
                      <a:pt x="853" y="5361"/>
                      <a:pt x="804" y="5126"/>
                    </a:cubicBezTo>
                    <a:lnTo>
                      <a:pt x="1" y="5294"/>
                    </a:lnTo>
                    <a:cubicBezTo>
                      <a:pt x="124" y="5898"/>
                      <a:pt x="724" y="6333"/>
                      <a:pt x="1527" y="6404"/>
                    </a:cubicBezTo>
                    <a:cubicBezTo>
                      <a:pt x="1603" y="6413"/>
                      <a:pt x="1679" y="6418"/>
                      <a:pt x="1758" y="6418"/>
                    </a:cubicBezTo>
                    <a:cubicBezTo>
                      <a:pt x="2588" y="6418"/>
                      <a:pt x="3520" y="6018"/>
                      <a:pt x="3906" y="5077"/>
                    </a:cubicBezTo>
                    <a:cubicBezTo>
                      <a:pt x="4479" y="3688"/>
                      <a:pt x="7017" y="550"/>
                      <a:pt x="7040" y="519"/>
                    </a:cubicBezTo>
                    <a:lnTo>
                      <a:pt x="64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5"/>
              <p:cNvSpPr/>
              <p:nvPr/>
            </p:nvSpPr>
            <p:spPr>
              <a:xfrm>
                <a:off x="600692" y="3407266"/>
                <a:ext cx="1593799" cy="932148"/>
              </a:xfrm>
              <a:custGeom>
                <a:avLst/>
                <a:gdLst/>
                <a:ahLst/>
                <a:cxnLst/>
                <a:rect l="l" t="t" r="r" b="b"/>
                <a:pathLst>
                  <a:path w="9392" h="5493" extrusionOk="0">
                    <a:moveTo>
                      <a:pt x="7974" y="0"/>
                    </a:moveTo>
                    <a:cubicBezTo>
                      <a:pt x="7563" y="0"/>
                      <a:pt x="7095" y="67"/>
                      <a:pt x="6613" y="269"/>
                    </a:cubicBezTo>
                    <a:cubicBezTo>
                      <a:pt x="6187" y="447"/>
                      <a:pt x="5446" y="486"/>
                      <a:pt x="4727" y="522"/>
                    </a:cubicBezTo>
                    <a:cubicBezTo>
                      <a:pt x="3351" y="597"/>
                      <a:pt x="1931" y="677"/>
                      <a:pt x="1390" y="1623"/>
                    </a:cubicBezTo>
                    <a:lnTo>
                      <a:pt x="1310" y="1769"/>
                    </a:lnTo>
                    <a:cubicBezTo>
                      <a:pt x="634" y="2945"/>
                      <a:pt x="0" y="4059"/>
                      <a:pt x="976" y="5493"/>
                    </a:cubicBezTo>
                    <a:lnTo>
                      <a:pt x="1656" y="5032"/>
                    </a:lnTo>
                    <a:cubicBezTo>
                      <a:pt x="999" y="4063"/>
                      <a:pt x="1314" y="3424"/>
                      <a:pt x="2024" y="2178"/>
                    </a:cubicBezTo>
                    <a:lnTo>
                      <a:pt x="2109" y="2031"/>
                    </a:lnTo>
                    <a:cubicBezTo>
                      <a:pt x="2424" y="1472"/>
                      <a:pt x="3670" y="1406"/>
                      <a:pt x="4772" y="1343"/>
                    </a:cubicBezTo>
                    <a:cubicBezTo>
                      <a:pt x="5597" y="1299"/>
                      <a:pt x="6374" y="1259"/>
                      <a:pt x="6929" y="1028"/>
                    </a:cubicBezTo>
                    <a:cubicBezTo>
                      <a:pt x="7293" y="874"/>
                      <a:pt x="7653" y="822"/>
                      <a:pt x="7969" y="822"/>
                    </a:cubicBezTo>
                    <a:cubicBezTo>
                      <a:pt x="8592" y="822"/>
                      <a:pt x="9048" y="1020"/>
                      <a:pt x="9055" y="1023"/>
                    </a:cubicBezTo>
                    <a:lnTo>
                      <a:pt x="9391" y="273"/>
                    </a:lnTo>
                    <a:cubicBezTo>
                      <a:pt x="9356" y="256"/>
                      <a:pt x="8775" y="0"/>
                      <a:pt x="79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5"/>
              <p:cNvSpPr/>
              <p:nvPr/>
            </p:nvSpPr>
            <p:spPr>
              <a:xfrm>
                <a:off x="832669" y="3696091"/>
                <a:ext cx="462426" cy="556099"/>
              </a:xfrm>
              <a:custGeom>
                <a:avLst/>
                <a:gdLst/>
                <a:ahLst/>
                <a:cxnLst/>
                <a:rect l="l" t="t" r="r" b="b"/>
                <a:pathLst>
                  <a:path w="2725" h="3277" extrusionOk="0">
                    <a:moveTo>
                      <a:pt x="564" y="1"/>
                    </a:moveTo>
                    <a:lnTo>
                      <a:pt x="0" y="600"/>
                    </a:lnTo>
                    <a:lnTo>
                      <a:pt x="1150" y="1679"/>
                    </a:lnTo>
                    <a:cubicBezTo>
                      <a:pt x="1473" y="1984"/>
                      <a:pt x="1704" y="2375"/>
                      <a:pt x="1811" y="2810"/>
                    </a:cubicBezTo>
                    <a:lnTo>
                      <a:pt x="1930" y="3276"/>
                    </a:lnTo>
                    <a:lnTo>
                      <a:pt x="2725" y="3076"/>
                    </a:lnTo>
                    <a:lnTo>
                      <a:pt x="2610" y="2611"/>
                    </a:lnTo>
                    <a:cubicBezTo>
                      <a:pt x="2463" y="2021"/>
                      <a:pt x="2153" y="1492"/>
                      <a:pt x="1709" y="1079"/>
                    </a:cubicBezTo>
                    <a:lnTo>
                      <a:pt x="5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5"/>
              <p:cNvSpPr/>
              <p:nvPr/>
            </p:nvSpPr>
            <p:spPr>
              <a:xfrm>
                <a:off x="625468" y="2730513"/>
                <a:ext cx="692366" cy="986791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5815" extrusionOk="0">
                    <a:moveTo>
                      <a:pt x="3467" y="1"/>
                    </a:moveTo>
                    <a:lnTo>
                      <a:pt x="2268" y="1346"/>
                    </a:lnTo>
                    <a:lnTo>
                      <a:pt x="0" y="2828"/>
                    </a:lnTo>
                    <a:lnTo>
                      <a:pt x="1346" y="5814"/>
                    </a:lnTo>
                    <a:lnTo>
                      <a:pt x="2096" y="5478"/>
                    </a:lnTo>
                    <a:lnTo>
                      <a:pt x="1039" y="3134"/>
                    </a:lnTo>
                    <a:lnTo>
                      <a:pt x="2810" y="1971"/>
                    </a:lnTo>
                    <a:lnTo>
                      <a:pt x="4079" y="547"/>
                    </a:lnTo>
                    <a:lnTo>
                      <a:pt x="34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5"/>
              <p:cNvSpPr/>
              <p:nvPr/>
            </p:nvSpPr>
            <p:spPr>
              <a:xfrm>
                <a:off x="-224886" y="3001519"/>
                <a:ext cx="975591" cy="566620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3339" extrusionOk="0">
                    <a:moveTo>
                      <a:pt x="3711" y="1"/>
                    </a:moveTo>
                    <a:cubicBezTo>
                      <a:pt x="3349" y="1"/>
                      <a:pt x="2993" y="160"/>
                      <a:pt x="2752" y="458"/>
                    </a:cubicBezTo>
                    <a:lnTo>
                      <a:pt x="1097" y="2518"/>
                    </a:lnTo>
                    <a:lnTo>
                      <a:pt x="1" y="2518"/>
                    </a:lnTo>
                    <a:lnTo>
                      <a:pt x="1" y="3339"/>
                    </a:lnTo>
                    <a:lnTo>
                      <a:pt x="1492" y="3339"/>
                    </a:lnTo>
                    <a:lnTo>
                      <a:pt x="3391" y="974"/>
                    </a:lnTo>
                    <a:cubicBezTo>
                      <a:pt x="3471" y="877"/>
                      <a:pt x="3590" y="825"/>
                      <a:pt x="3709" y="825"/>
                    </a:cubicBezTo>
                    <a:cubicBezTo>
                      <a:pt x="3781" y="825"/>
                      <a:pt x="3854" y="844"/>
                      <a:pt x="3920" y="884"/>
                    </a:cubicBezTo>
                    <a:lnTo>
                      <a:pt x="5318" y="1737"/>
                    </a:lnTo>
                    <a:lnTo>
                      <a:pt x="5749" y="1031"/>
                    </a:lnTo>
                    <a:lnTo>
                      <a:pt x="4350" y="179"/>
                    </a:lnTo>
                    <a:cubicBezTo>
                      <a:pt x="4151" y="59"/>
                      <a:pt x="3930" y="1"/>
                      <a:pt x="37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5"/>
              <p:cNvSpPr/>
              <p:nvPr/>
            </p:nvSpPr>
            <p:spPr>
              <a:xfrm>
                <a:off x="-542560" y="3788067"/>
                <a:ext cx="8079298" cy="920609"/>
              </a:xfrm>
              <a:custGeom>
                <a:avLst/>
                <a:gdLst/>
                <a:ahLst/>
                <a:cxnLst/>
                <a:rect l="l" t="t" r="r" b="b"/>
                <a:pathLst>
                  <a:path w="47610" h="5425" extrusionOk="0">
                    <a:moveTo>
                      <a:pt x="443" y="0"/>
                    </a:moveTo>
                    <a:lnTo>
                      <a:pt x="0" y="692"/>
                    </a:lnTo>
                    <a:cubicBezTo>
                      <a:pt x="314" y="893"/>
                      <a:pt x="7478" y="5424"/>
                      <a:pt x="12476" y="5424"/>
                    </a:cubicBezTo>
                    <a:cubicBezTo>
                      <a:pt x="12676" y="5424"/>
                      <a:pt x="12871" y="5414"/>
                      <a:pt x="13062" y="5402"/>
                    </a:cubicBezTo>
                    <a:cubicBezTo>
                      <a:pt x="15081" y="5242"/>
                      <a:pt x="16333" y="4625"/>
                      <a:pt x="17656" y="3968"/>
                    </a:cubicBezTo>
                    <a:cubicBezTo>
                      <a:pt x="19584" y="3014"/>
                      <a:pt x="21762" y="1936"/>
                      <a:pt x="27065" y="1936"/>
                    </a:cubicBezTo>
                    <a:cubicBezTo>
                      <a:pt x="27242" y="1936"/>
                      <a:pt x="27422" y="1937"/>
                      <a:pt x="27606" y="1940"/>
                    </a:cubicBezTo>
                    <a:cubicBezTo>
                      <a:pt x="37011" y="2064"/>
                      <a:pt x="47295" y="4785"/>
                      <a:pt x="47396" y="4812"/>
                    </a:cubicBezTo>
                    <a:lnTo>
                      <a:pt x="47610" y="4017"/>
                    </a:lnTo>
                    <a:cubicBezTo>
                      <a:pt x="47508" y="3990"/>
                      <a:pt x="37127" y="1243"/>
                      <a:pt x="27620" y="1119"/>
                    </a:cubicBezTo>
                    <a:cubicBezTo>
                      <a:pt x="27437" y="1116"/>
                      <a:pt x="27257" y="1115"/>
                      <a:pt x="27080" y="1115"/>
                    </a:cubicBezTo>
                    <a:cubicBezTo>
                      <a:pt x="21575" y="1115"/>
                      <a:pt x="19304" y="2238"/>
                      <a:pt x="17292" y="3231"/>
                    </a:cubicBezTo>
                    <a:cubicBezTo>
                      <a:pt x="15987" y="3880"/>
                      <a:pt x="14860" y="4435"/>
                      <a:pt x="13000" y="4580"/>
                    </a:cubicBezTo>
                    <a:cubicBezTo>
                      <a:pt x="12829" y="4594"/>
                      <a:pt x="12653" y="4600"/>
                      <a:pt x="12474" y="4600"/>
                    </a:cubicBezTo>
                    <a:cubicBezTo>
                      <a:pt x="7721" y="4600"/>
                      <a:pt x="516" y="47"/>
                      <a:pt x="4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5"/>
              <p:cNvSpPr/>
              <p:nvPr/>
            </p:nvSpPr>
            <p:spPr>
              <a:xfrm>
                <a:off x="8191771" y="4755004"/>
                <a:ext cx="1304804" cy="876997"/>
              </a:xfrm>
              <a:custGeom>
                <a:avLst/>
                <a:gdLst/>
                <a:ahLst/>
                <a:cxnLst/>
                <a:rect l="l" t="t" r="r" b="b"/>
                <a:pathLst>
                  <a:path w="7689" h="5168" extrusionOk="0">
                    <a:moveTo>
                      <a:pt x="432" y="1"/>
                    </a:moveTo>
                    <a:lnTo>
                      <a:pt x="1" y="698"/>
                    </a:lnTo>
                    <a:lnTo>
                      <a:pt x="7254" y="5167"/>
                    </a:lnTo>
                    <a:lnTo>
                      <a:pt x="7688" y="4466"/>
                    </a:lnTo>
                    <a:lnTo>
                      <a:pt x="4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5"/>
              <p:cNvSpPr/>
              <p:nvPr/>
            </p:nvSpPr>
            <p:spPr>
              <a:xfrm>
                <a:off x="-542560" y="4027511"/>
                <a:ext cx="10039134" cy="1844612"/>
              </a:xfrm>
              <a:custGeom>
                <a:avLst/>
                <a:gdLst/>
                <a:ahLst/>
                <a:cxnLst/>
                <a:rect l="l" t="t" r="r" b="b"/>
                <a:pathLst>
                  <a:path w="59159" h="10870" extrusionOk="0">
                    <a:moveTo>
                      <a:pt x="443" y="0"/>
                    </a:moveTo>
                    <a:lnTo>
                      <a:pt x="0" y="697"/>
                    </a:lnTo>
                    <a:cubicBezTo>
                      <a:pt x="314" y="897"/>
                      <a:pt x="7478" y="5424"/>
                      <a:pt x="12476" y="5424"/>
                    </a:cubicBezTo>
                    <a:cubicBezTo>
                      <a:pt x="12676" y="5424"/>
                      <a:pt x="12871" y="5420"/>
                      <a:pt x="13062" y="5402"/>
                    </a:cubicBezTo>
                    <a:cubicBezTo>
                      <a:pt x="15081" y="5247"/>
                      <a:pt x="16333" y="4630"/>
                      <a:pt x="17656" y="3973"/>
                    </a:cubicBezTo>
                    <a:cubicBezTo>
                      <a:pt x="19584" y="3019"/>
                      <a:pt x="21762" y="1941"/>
                      <a:pt x="27065" y="1941"/>
                    </a:cubicBezTo>
                    <a:cubicBezTo>
                      <a:pt x="27242" y="1941"/>
                      <a:pt x="27422" y="1942"/>
                      <a:pt x="27606" y="1944"/>
                    </a:cubicBezTo>
                    <a:cubicBezTo>
                      <a:pt x="35720" y="2051"/>
                      <a:pt x="44356" y="4052"/>
                      <a:pt x="46811" y="4665"/>
                    </a:cubicBezTo>
                    <a:cubicBezTo>
                      <a:pt x="47171" y="4754"/>
                      <a:pt x="47530" y="4870"/>
                      <a:pt x="47876" y="5003"/>
                    </a:cubicBezTo>
                    <a:lnTo>
                      <a:pt x="49457" y="5624"/>
                    </a:lnTo>
                    <a:cubicBezTo>
                      <a:pt x="50815" y="6152"/>
                      <a:pt x="52128" y="6809"/>
                      <a:pt x="53371" y="7572"/>
                    </a:cubicBezTo>
                    <a:lnTo>
                      <a:pt x="58724" y="10870"/>
                    </a:lnTo>
                    <a:lnTo>
                      <a:pt x="59158" y="10169"/>
                    </a:lnTo>
                    <a:lnTo>
                      <a:pt x="53802" y="6871"/>
                    </a:lnTo>
                    <a:cubicBezTo>
                      <a:pt x="52519" y="6081"/>
                      <a:pt x="51161" y="5402"/>
                      <a:pt x="49758" y="4856"/>
                    </a:cubicBezTo>
                    <a:lnTo>
                      <a:pt x="48174" y="4239"/>
                    </a:lnTo>
                    <a:cubicBezTo>
                      <a:pt x="47796" y="4089"/>
                      <a:pt x="47406" y="3964"/>
                      <a:pt x="47011" y="3866"/>
                    </a:cubicBezTo>
                    <a:cubicBezTo>
                      <a:pt x="44534" y="3249"/>
                      <a:pt x="35818" y="1230"/>
                      <a:pt x="27620" y="1123"/>
                    </a:cubicBezTo>
                    <a:cubicBezTo>
                      <a:pt x="27437" y="1121"/>
                      <a:pt x="27257" y="1120"/>
                      <a:pt x="27080" y="1120"/>
                    </a:cubicBezTo>
                    <a:cubicBezTo>
                      <a:pt x="21575" y="1120"/>
                      <a:pt x="19304" y="2243"/>
                      <a:pt x="17292" y="3237"/>
                    </a:cubicBezTo>
                    <a:cubicBezTo>
                      <a:pt x="15987" y="3880"/>
                      <a:pt x="14860" y="4439"/>
                      <a:pt x="13000" y="4585"/>
                    </a:cubicBezTo>
                    <a:cubicBezTo>
                      <a:pt x="12829" y="4598"/>
                      <a:pt x="12654" y="4605"/>
                      <a:pt x="12475" y="4605"/>
                    </a:cubicBezTo>
                    <a:cubicBezTo>
                      <a:pt x="7721" y="4605"/>
                      <a:pt x="516" y="48"/>
                      <a:pt x="4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5"/>
              <p:cNvSpPr/>
              <p:nvPr/>
            </p:nvSpPr>
            <p:spPr>
              <a:xfrm>
                <a:off x="7813176" y="4197717"/>
                <a:ext cx="348898" cy="265237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1563" extrusionOk="0">
                    <a:moveTo>
                      <a:pt x="1811" y="1"/>
                    </a:moveTo>
                    <a:lnTo>
                      <a:pt x="0" y="1185"/>
                    </a:lnTo>
                    <a:lnTo>
                      <a:pt x="248" y="1562"/>
                    </a:lnTo>
                    <a:lnTo>
                      <a:pt x="2055" y="378"/>
                    </a:lnTo>
                    <a:lnTo>
                      <a:pt x="18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5"/>
              <p:cNvSpPr/>
              <p:nvPr/>
            </p:nvSpPr>
            <p:spPr>
              <a:xfrm>
                <a:off x="8136110" y="4240651"/>
                <a:ext cx="91976" cy="366207"/>
              </a:xfrm>
              <a:custGeom>
                <a:avLst/>
                <a:gdLst/>
                <a:ahLst/>
                <a:cxnLst/>
                <a:rect l="l" t="t" r="r" b="b"/>
                <a:pathLst>
                  <a:path w="542" h="2158" extrusionOk="0">
                    <a:moveTo>
                      <a:pt x="95" y="0"/>
                    </a:moveTo>
                    <a:lnTo>
                      <a:pt x="1" y="2135"/>
                    </a:lnTo>
                    <a:lnTo>
                      <a:pt x="445" y="2157"/>
                    </a:lnTo>
                    <a:lnTo>
                      <a:pt x="542" y="23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5"/>
              <p:cNvSpPr/>
              <p:nvPr/>
            </p:nvSpPr>
            <p:spPr>
              <a:xfrm>
                <a:off x="7425926" y="4350106"/>
                <a:ext cx="909239" cy="642475"/>
              </a:xfrm>
              <a:custGeom>
                <a:avLst/>
                <a:gdLst/>
                <a:ahLst/>
                <a:cxnLst/>
                <a:rect l="l" t="t" r="r" b="b"/>
                <a:pathLst>
                  <a:path w="5358" h="3786" extrusionOk="0">
                    <a:moveTo>
                      <a:pt x="2016" y="824"/>
                    </a:moveTo>
                    <a:cubicBezTo>
                      <a:pt x="2322" y="824"/>
                      <a:pt x="2682" y="900"/>
                      <a:pt x="3055" y="1069"/>
                    </a:cubicBezTo>
                    <a:cubicBezTo>
                      <a:pt x="3955" y="1477"/>
                      <a:pt x="4381" y="2196"/>
                      <a:pt x="4204" y="2587"/>
                    </a:cubicBezTo>
                    <a:cubicBezTo>
                      <a:pt x="4103" y="2815"/>
                      <a:pt x="3780" y="2959"/>
                      <a:pt x="3349" y="2959"/>
                    </a:cubicBezTo>
                    <a:cubicBezTo>
                      <a:pt x="3042" y="2959"/>
                      <a:pt x="2679" y="2885"/>
                      <a:pt x="2304" y="2715"/>
                    </a:cubicBezTo>
                    <a:cubicBezTo>
                      <a:pt x="1408" y="2307"/>
                      <a:pt x="977" y="1588"/>
                      <a:pt x="1154" y="1197"/>
                    </a:cubicBezTo>
                    <a:cubicBezTo>
                      <a:pt x="1256" y="971"/>
                      <a:pt x="1580" y="824"/>
                      <a:pt x="2016" y="824"/>
                    </a:cubicBezTo>
                    <a:close/>
                    <a:moveTo>
                      <a:pt x="2010" y="0"/>
                    </a:moveTo>
                    <a:cubicBezTo>
                      <a:pt x="1270" y="0"/>
                      <a:pt x="656" y="299"/>
                      <a:pt x="404" y="856"/>
                    </a:cubicBezTo>
                    <a:cubicBezTo>
                      <a:pt x="1" y="1739"/>
                      <a:pt x="689" y="2884"/>
                      <a:pt x="1963" y="3466"/>
                    </a:cubicBezTo>
                    <a:cubicBezTo>
                      <a:pt x="2437" y="3683"/>
                      <a:pt x="2912" y="3786"/>
                      <a:pt x="3347" y="3786"/>
                    </a:cubicBezTo>
                    <a:cubicBezTo>
                      <a:pt x="4088" y="3786"/>
                      <a:pt x="4706" y="3483"/>
                      <a:pt x="4958" y="2928"/>
                    </a:cubicBezTo>
                    <a:cubicBezTo>
                      <a:pt x="5358" y="2045"/>
                      <a:pt x="4674" y="900"/>
                      <a:pt x="3395" y="318"/>
                    </a:cubicBezTo>
                    <a:cubicBezTo>
                      <a:pt x="2922" y="103"/>
                      <a:pt x="2444" y="0"/>
                      <a:pt x="20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5"/>
              <p:cNvSpPr/>
              <p:nvPr/>
            </p:nvSpPr>
            <p:spPr>
              <a:xfrm>
                <a:off x="1690490" y="3794855"/>
                <a:ext cx="958282" cy="862403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082" extrusionOk="0">
                    <a:moveTo>
                      <a:pt x="5091" y="1"/>
                    </a:moveTo>
                    <a:cubicBezTo>
                      <a:pt x="5077" y="18"/>
                      <a:pt x="3444" y="1496"/>
                      <a:pt x="2255" y="2158"/>
                    </a:cubicBezTo>
                    <a:cubicBezTo>
                      <a:pt x="910" y="2898"/>
                      <a:pt x="36" y="4643"/>
                      <a:pt x="1" y="4718"/>
                    </a:cubicBezTo>
                    <a:lnTo>
                      <a:pt x="737" y="5082"/>
                    </a:lnTo>
                    <a:cubicBezTo>
                      <a:pt x="746" y="5065"/>
                      <a:pt x="1536" y="3493"/>
                      <a:pt x="2650" y="2877"/>
                    </a:cubicBezTo>
                    <a:cubicBezTo>
                      <a:pt x="3928" y="2170"/>
                      <a:pt x="5575" y="671"/>
                      <a:pt x="5646" y="608"/>
                    </a:cubicBezTo>
                    <a:lnTo>
                      <a:pt x="509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5"/>
              <p:cNvSpPr/>
              <p:nvPr/>
            </p:nvSpPr>
            <p:spPr>
              <a:xfrm>
                <a:off x="2316334" y="3771437"/>
                <a:ext cx="445286" cy="681675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4017" extrusionOk="0">
                    <a:moveTo>
                      <a:pt x="1895" y="0"/>
                    </a:moveTo>
                    <a:lnTo>
                      <a:pt x="0" y="3640"/>
                    </a:lnTo>
                    <a:lnTo>
                      <a:pt x="729" y="4017"/>
                    </a:lnTo>
                    <a:lnTo>
                      <a:pt x="2624" y="382"/>
                    </a:lnTo>
                    <a:lnTo>
                      <a:pt x="18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5"/>
              <p:cNvSpPr/>
              <p:nvPr/>
            </p:nvSpPr>
            <p:spPr>
              <a:xfrm>
                <a:off x="2770614" y="3759389"/>
                <a:ext cx="664366" cy="354159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087" extrusionOk="0">
                    <a:moveTo>
                      <a:pt x="0" y="1"/>
                    </a:moveTo>
                    <a:lnTo>
                      <a:pt x="0" y="568"/>
                    </a:lnTo>
                    <a:cubicBezTo>
                      <a:pt x="0" y="1301"/>
                      <a:pt x="577" y="1909"/>
                      <a:pt x="1309" y="1949"/>
                    </a:cubicBezTo>
                    <a:lnTo>
                      <a:pt x="3897" y="2086"/>
                    </a:lnTo>
                    <a:lnTo>
                      <a:pt x="3915" y="1714"/>
                    </a:lnTo>
                    <a:lnTo>
                      <a:pt x="1327" y="1572"/>
                    </a:lnTo>
                    <a:cubicBezTo>
                      <a:pt x="795" y="1545"/>
                      <a:pt x="377" y="1101"/>
                      <a:pt x="377" y="568"/>
                    </a:cubicBezTo>
                    <a:lnTo>
                      <a:pt x="37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5"/>
              <p:cNvSpPr/>
              <p:nvPr/>
            </p:nvSpPr>
            <p:spPr>
              <a:xfrm>
                <a:off x="4770839" y="1552473"/>
                <a:ext cx="602935" cy="658596"/>
              </a:xfrm>
              <a:custGeom>
                <a:avLst/>
                <a:gdLst/>
                <a:ahLst/>
                <a:cxnLst/>
                <a:rect l="l" t="t" r="r" b="b"/>
                <a:pathLst>
                  <a:path w="3553" h="3881" extrusionOk="0">
                    <a:moveTo>
                      <a:pt x="2700" y="1"/>
                    </a:moveTo>
                    <a:lnTo>
                      <a:pt x="2430" y="258"/>
                    </a:lnTo>
                    <a:lnTo>
                      <a:pt x="2509" y="343"/>
                    </a:lnTo>
                    <a:cubicBezTo>
                      <a:pt x="3108" y="982"/>
                      <a:pt x="3149" y="1977"/>
                      <a:pt x="2594" y="2655"/>
                    </a:cubicBezTo>
                    <a:lnTo>
                      <a:pt x="2438" y="2850"/>
                    </a:lnTo>
                    <a:cubicBezTo>
                      <a:pt x="2093" y="3277"/>
                      <a:pt x="1588" y="3505"/>
                      <a:pt x="1072" y="3505"/>
                    </a:cubicBezTo>
                    <a:cubicBezTo>
                      <a:pt x="771" y="3505"/>
                      <a:pt x="467" y="3427"/>
                      <a:pt x="187" y="3268"/>
                    </a:cubicBezTo>
                    <a:lnTo>
                      <a:pt x="1" y="3591"/>
                    </a:lnTo>
                    <a:cubicBezTo>
                      <a:pt x="339" y="3782"/>
                      <a:pt x="707" y="3880"/>
                      <a:pt x="1076" y="3880"/>
                    </a:cubicBezTo>
                    <a:cubicBezTo>
                      <a:pt x="1697" y="3880"/>
                      <a:pt x="2309" y="3601"/>
                      <a:pt x="2731" y="3085"/>
                    </a:cubicBezTo>
                    <a:lnTo>
                      <a:pt x="2886" y="2891"/>
                    </a:lnTo>
                    <a:cubicBezTo>
                      <a:pt x="3552" y="2065"/>
                      <a:pt x="3507" y="862"/>
                      <a:pt x="2780" y="86"/>
                    </a:cubicBezTo>
                    <a:lnTo>
                      <a:pt x="270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5"/>
              <p:cNvSpPr/>
              <p:nvPr/>
            </p:nvSpPr>
            <p:spPr>
              <a:xfrm>
                <a:off x="5137894" y="3141011"/>
                <a:ext cx="523347" cy="1002743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5909" extrusionOk="0">
                    <a:moveTo>
                      <a:pt x="1563" y="1"/>
                    </a:moveTo>
                    <a:cubicBezTo>
                      <a:pt x="1048" y="1"/>
                      <a:pt x="565" y="328"/>
                      <a:pt x="426" y="800"/>
                    </a:cubicBezTo>
                    <a:cubicBezTo>
                      <a:pt x="288" y="1265"/>
                      <a:pt x="484" y="1714"/>
                      <a:pt x="693" y="2135"/>
                    </a:cubicBezTo>
                    <a:lnTo>
                      <a:pt x="1478" y="3698"/>
                    </a:lnTo>
                    <a:cubicBezTo>
                      <a:pt x="1390" y="3681"/>
                      <a:pt x="1303" y="3673"/>
                      <a:pt x="1216" y="3673"/>
                    </a:cubicBezTo>
                    <a:cubicBezTo>
                      <a:pt x="960" y="3673"/>
                      <a:pt x="714" y="3746"/>
                      <a:pt x="515" y="3889"/>
                    </a:cubicBezTo>
                    <a:cubicBezTo>
                      <a:pt x="213" y="4106"/>
                      <a:pt x="27" y="4475"/>
                      <a:pt x="13" y="4883"/>
                    </a:cubicBezTo>
                    <a:cubicBezTo>
                      <a:pt x="0" y="5292"/>
                      <a:pt x="160" y="5673"/>
                      <a:pt x="448" y="5908"/>
                    </a:cubicBezTo>
                    <a:lnTo>
                      <a:pt x="781" y="5505"/>
                    </a:lnTo>
                    <a:cubicBezTo>
                      <a:pt x="621" y="5371"/>
                      <a:pt x="527" y="5145"/>
                      <a:pt x="537" y="4901"/>
                    </a:cubicBezTo>
                    <a:cubicBezTo>
                      <a:pt x="546" y="4657"/>
                      <a:pt x="652" y="4434"/>
                      <a:pt x="820" y="4315"/>
                    </a:cubicBezTo>
                    <a:cubicBezTo>
                      <a:pt x="933" y="4234"/>
                      <a:pt x="1072" y="4193"/>
                      <a:pt x="1221" y="4193"/>
                    </a:cubicBezTo>
                    <a:cubicBezTo>
                      <a:pt x="1302" y="4193"/>
                      <a:pt x="1386" y="4205"/>
                      <a:pt x="1469" y="4231"/>
                    </a:cubicBezTo>
                    <a:cubicBezTo>
                      <a:pt x="1656" y="4288"/>
                      <a:pt x="1811" y="4399"/>
                      <a:pt x="1904" y="4541"/>
                    </a:cubicBezTo>
                    <a:lnTo>
                      <a:pt x="1975" y="4683"/>
                    </a:lnTo>
                    <a:lnTo>
                      <a:pt x="2450" y="4470"/>
                    </a:lnTo>
                    <a:cubicBezTo>
                      <a:pt x="2428" y="4407"/>
                      <a:pt x="2397" y="4346"/>
                      <a:pt x="2361" y="4284"/>
                    </a:cubicBezTo>
                    <a:lnTo>
                      <a:pt x="1162" y="1900"/>
                    </a:lnTo>
                    <a:cubicBezTo>
                      <a:pt x="990" y="1558"/>
                      <a:pt x="843" y="1230"/>
                      <a:pt x="927" y="951"/>
                    </a:cubicBezTo>
                    <a:cubicBezTo>
                      <a:pt x="1002" y="701"/>
                      <a:pt x="1285" y="523"/>
                      <a:pt x="1576" y="523"/>
                    </a:cubicBezTo>
                    <a:cubicBezTo>
                      <a:pt x="1616" y="523"/>
                      <a:pt x="1655" y="526"/>
                      <a:pt x="1695" y="533"/>
                    </a:cubicBezTo>
                    <a:cubicBezTo>
                      <a:pt x="2015" y="595"/>
                      <a:pt x="2307" y="871"/>
                      <a:pt x="2436" y="1230"/>
                    </a:cubicBezTo>
                    <a:cubicBezTo>
                      <a:pt x="2583" y="1643"/>
                      <a:pt x="2512" y="2091"/>
                      <a:pt x="2428" y="2393"/>
                    </a:cubicBezTo>
                    <a:lnTo>
                      <a:pt x="2934" y="2531"/>
                    </a:lnTo>
                    <a:cubicBezTo>
                      <a:pt x="3084" y="1994"/>
                      <a:pt x="3084" y="1483"/>
                      <a:pt x="2930" y="1057"/>
                    </a:cubicBezTo>
                    <a:cubicBezTo>
                      <a:pt x="2738" y="525"/>
                      <a:pt x="2295" y="116"/>
                      <a:pt x="1793" y="23"/>
                    </a:cubicBezTo>
                    <a:cubicBezTo>
                      <a:pt x="1716" y="8"/>
                      <a:pt x="1639" y="1"/>
                      <a:pt x="15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5"/>
              <p:cNvSpPr/>
              <p:nvPr/>
            </p:nvSpPr>
            <p:spPr>
              <a:xfrm>
                <a:off x="5696539" y="3569667"/>
                <a:ext cx="617869" cy="728342"/>
              </a:xfrm>
              <a:custGeom>
                <a:avLst/>
                <a:gdLst/>
                <a:ahLst/>
                <a:cxnLst/>
                <a:rect l="l" t="t" r="r" b="b"/>
                <a:pathLst>
                  <a:path w="3641" h="4292" extrusionOk="0">
                    <a:moveTo>
                      <a:pt x="3503" y="0"/>
                    </a:moveTo>
                    <a:cubicBezTo>
                      <a:pt x="2473" y="284"/>
                      <a:pt x="1559" y="910"/>
                      <a:pt x="920" y="1758"/>
                    </a:cubicBezTo>
                    <a:cubicBezTo>
                      <a:pt x="765" y="1895"/>
                      <a:pt x="649" y="2073"/>
                      <a:pt x="591" y="2268"/>
                    </a:cubicBezTo>
                    <a:lnTo>
                      <a:pt x="1" y="4292"/>
                    </a:lnTo>
                    <a:lnTo>
                      <a:pt x="1070" y="2473"/>
                    </a:lnTo>
                    <a:cubicBezTo>
                      <a:pt x="1142" y="2348"/>
                      <a:pt x="1221" y="2228"/>
                      <a:pt x="1306" y="2113"/>
                    </a:cubicBezTo>
                    <a:cubicBezTo>
                      <a:pt x="1422" y="2024"/>
                      <a:pt x="1566" y="1969"/>
                      <a:pt x="1711" y="1969"/>
                    </a:cubicBezTo>
                    <a:cubicBezTo>
                      <a:pt x="1727" y="1969"/>
                      <a:pt x="1743" y="1970"/>
                      <a:pt x="1758" y="1971"/>
                    </a:cubicBezTo>
                    <a:cubicBezTo>
                      <a:pt x="2047" y="1998"/>
                      <a:pt x="2309" y="2233"/>
                      <a:pt x="2371" y="2526"/>
                    </a:cubicBezTo>
                    <a:cubicBezTo>
                      <a:pt x="2434" y="2813"/>
                      <a:pt x="2295" y="3147"/>
                      <a:pt x="2047" y="3319"/>
                    </a:cubicBezTo>
                    <a:cubicBezTo>
                      <a:pt x="1909" y="3414"/>
                      <a:pt x="1740" y="3463"/>
                      <a:pt x="1569" y="3463"/>
                    </a:cubicBezTo>
                    <a:cubicBezTo>
                      <a:pt x="1426" y="3463"/>
                      <a:pt x="1282" y="3429"/>
                      <a:pt x="1155" y="3360"/>
                    </a:cubicBezTo>
                    <a:lnTo>
                      <a:pt x="910" y="3821"/>
                    </a:lnTo>
                    <a:cubicBezTo>
                      <a:pt x="1111" y="3929"/>
                      <a:pt x="1339" y="3982"/>
                      <a:pt x="1565" y="3982"/>
                    </a:cubicBezTo>
                    <a:cubicBezTo>
                      <a:pt x="1841" y="3982"/>
                      <a:pt x="2116" y="3904"/>
                      <a:pt x="2340" y="3751"/>
                    </a:cubicBezTo>
                    <a:cubicBezTo>
                      <a:pt x="2766" y="3462"/>
                      <a:pt x="2993" y="2911"/>
                      <a:pt x="2886" y="2414"/>
                    </a:cubicBezTo>
                    <a:cubicBezTo>
                      <a:pt x="2780" y="1930"/>
                      <a:pt x="2375" y="1545"/>
                      <a:pt x="1896" y="1461"/>
                    </a:cubicBezTo>
                    <a:cubicBezTo>
                      <a:pt x="2393" y="1016"/>
                      <a:pt x="2993" y="683"/>
                      <a:pt x="3641" y="506"/>
                    </a:cubicBezTo>
                    <a:lnTo>
                      <a:pt x="35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5"/>
              <p:cNvSpPr/>
              <p:nvPr/>
            </p:nvSpPr>
            <p:spPr>
              <a:xfrm>
                <a:off x="1765666" y="4696967"/>
                <a:ext cx="506377" cy="1230986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7254" extrusionOk="0">
                    <a:moveTo>
                      <a:pt x="2318" y="1"/>
                    </a:moveTo>
                    <a:cubicBezTo>
                      <a:pt x="2136" y="250"/>
                      <a:pt x="560" y="2487"/>
                      <a:pt x="357" y="3698"/>
                    </a:cubicBezTo>
                    <a:cubicBezTo>
                      <a:pt x="166" y="4857"/>
                      <a:pt x="6" y="7103"/>
                      <a:pt x="1" y="7195"/>
                    </a:cubicBezTo>
                    <a:lnTo>
                      <a:pt x="818" y="7254"/>
                    </a:lnTo>
                    <a:cubicBezTo>
                      <a:pt x="822" y="7232"/>
                      <a:pt x="982" y="4954"/>
                      <a:pt x="1168" y="3836"/>
                    </a:cubicBezTo>
                    <a:cubicBezTo>
                      <a:pt x="1311" y="2967"/>
                      <a:pt x="2526" y="1115"/>
                      <a:pt x="2983" y="476"/>
                    </a:cubicBezTo>
                    <a:lnTo>
                      <a:pt x="23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5"/>
              <p:cNvSpPr/>
              <p:nvPr/>
            </p:nvSpPr>
            <p:spPr>
              <a:xfrm>
                <a:off x="1243167" y="5082350"/>
                <a:ext cx="702039" cy="240122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1415" extrusionOk="0">
                    <a:moveTo>
                      <a:pt x="1658" y="0"/>
                    </a:moveTo>
                    <a:cubicBezTo>
                      <a:pt x="721" y="0"/>
                      <a:pt x="50" y="333"/>
                      <a:pt x="0" y="358"/>
                    </a:cubicBezTo>
                    <a:lnTo>
                      <a:pt x="306" y="956"/>
                    </a:lnTo>
                    <a:cubicBezTo>
                      <a:pt x="316" y="952"/>
                      <a:pt x="870" y="678"/>
                      <a:pt x="1652" y="678"/>
                    </a:cubicBezTo>
                    <a:cubicBezTo>
                      <a:pt x="2255" y="678"/>
                      <a:pt x="2994" y="841"/>
                      <a:pt x="3724" y="1415"/>
                    </a:cubicBezTo>
                    <a:lnTo>
                      <a:pt x="4136" y="886"/>
                    </a:lnTo>
                    <a:cubicBezTo>
                      <a:pt x="3261" y="198"/>
                      <a:pt x="2381" y="0"/>
                      <a:pt x="16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5"/>
              <p:cNvSpPr/>
              <p:nvPr/>
            </p:nvSpPr>
            <p:spPr>
              <a:xfrm>
                <a:off x="1188185" y="5299733"/>
                <a:ext cx="463953" cy="752439"/>
              </a:xfrm>
              <a:custGeom>
                <a:avLst/>
                <a:gdLst/>
                <a:ahLst/>
                <a:cxnLst/>
                <a:rect l="l" t="t" r="r" b="b"/>
                <a:pathLst>
                  <a:path w="2734" h="4434" extrusionOk="0">
                    <a:moveTo>
                      <a:pt x="736" y="0"/>
                    </a:moveTo>
                    <a:lnTo>
                      <a:pt x="0" y="359"/>
                    </a:lnTo>
                    <a:lnTo>
                      <a:pt x="1998" y="4434"/>
                    </a:lnTo>
                    <a:lnTo>
                      <a:pt x="2734" y="4069"/>
                    </a:lnTo>
                    <a:lnTo>
                      <a:pt x="7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5"/>
              <p:cNvSpPr/>
              <p:nvPr/>
            </p:nvSpPr>
            <p:spPr>
              <a:xfrm>
                <a:off x="1795193" y="4448530"/>
                <a:ext cx="1078767" cy="593772"/>
              </a:xfrm>
              <a:custGeom>
                <a:avLst/>
                <a:gdLst/>
                <a:ahLst/>
                <a:cxnLst/>
                <a:rect l="l" t="t" r="r" b="b"/>
                <a:pathLst>
                  <a:path w="6357" h="3499" extrusionOk="0">
                    <a:moveTo>
                      <a:pt x="5992" y="0"/>
                    </a:moveTo>
                    <a:cubicBezTo>
                      <a:pt x="5581" y="1826"/>
                      <a:pt x="2370" y="3123"/>
                      <a:pt x="1293" y="3123"/>
                    </a:cubicBezTo>
                    <a:cubicBezTo>
                      <a:pt x="1264" y="3123"/>
                      <a:pt x="1237" y="3122"/>
                      <a:pt x="1212" y="3120"/>
                    </a:cubicBezTo>
                    <a:cubicBezTo>
                      <a:pt x="422" y="3067"/>
                      <a:pt x="422" y="2602"/>
                      <a:pt x="422" y="2548"/>
                    </a:cubicBezTo>
                    <a:lnTo>
                      <a:pt x="257" y="2541"/>
                    </a:lnTo>
                    <a:lnTo>
                      <a:pt x="257" y="2541"/>
                    </a:lnTo>
                    <a:lnTo>
                      <a:pt x="49" y="2526"/>
                    </a:lnTo>
                    <a:lnTo>
                      <a:pt x="49" y="2526"/>
                    </a:lnTo>
                    <a:cubicBezTo>
                      <a:pt x="49" y="2534"/>
                      <a:pt x="0" y="3409"/>
                      <a:pt x="1185" y="3493"/>
                    </a:cubicBezTo>
                    <a:cubicBezTo>
                      <a:pt x="1217" y="3498"/>
                      <a:pt x="1248" y="3498"/>
                      <a:pt x="1283" y="3498"/>
                    </a:cubicBezTo>
                    <a:cubicBezTo>
                      <a:pt x="1904" y="3498"/>
                      <a:pt x="3036" y="3134"/>
                      <a:pt x="3981" y="2624"/>
                    </a:cubicBezTo>
                    <a:cubicBezTo>
                      <a:pt x="4749" y="2206"/>
                      <a:pt x="6076" y="1328"/>
                      <a:pt x="6356" y="80"/>
                    </a:cubicBezTo>
                    <a:lnTo>
                      <a:pt x="59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5"/>
              <p:cNvSpPr/>
              <p:nvPr/>
            </p:nvSpPr>
            <p:spPr>
              <a:xfrm>
                <a:off x="2088261" y="3621424"/>
                <a:ext cx="244195" cy="31971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884" extrusionOk="0">
                    <a:moveTo>
                      <a:pt x="217" y="1"/>
                    </a:moveTo>
                    <a:lnTo>
                      <a:pt x="0" y="308"/>
                    </a:lnTo>
                    <a:lnTo>
                      <a:pt x="896" y="943"/>
                    </a:lnTo>
                    <a:lnTo>
                      <a:pt x="315" y="1644"/>
                    </a:lnTo>
                    <a:lnTo>
                      <a:pt x="603" y="1883"/>
                    </a:lnTo>
                    <a:lnTo>
                      <a:pt x="1438" y="867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5"/>
              <p:cNvSpPr/>
              <p:nvPr/>
            </p:nvSpPr>
            <p:spPr>
              <a:xfrm>
                <a:off x="2275607" y="1887795"/>
                <a:ext cx="527420" cy="104873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618" extrusionOk="0">
                    <a:moveTo>
                      <a:pt x="1" y="1"/>
                    </a:moveTo>
                    <a:lnTo>
                      <a:pt x="1" y="617"/>
                    </a:lnTo>
                    <a:lnTo>
                      <a:pt x="3108" y="617"/>
                    </a:lnTo>
                    <a:lnTo>
                      <a:pt x="31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5"/>
              <p:cNvSpPr/>
              <p:nvPr/>
            </p:nvSpPr>
            <p:spPr>
              <a:xfrm>
                <a:off x="5564005" y="4525912"/>
                <a:ext cx="1002743" cy="540487"/>
              </a:xfrm>
              <a:custGeom>
                <a:avLst/>
                <a:gdLst/>
                <a:ahLst/>
                <a:cxnLst/>
                <a:rect l="l" t="t" r="r" b="b"/>
                <a:pathLst>
                  <a:path w="5909" h="3185" extrusionOk="0">
                    <a:moveTo>
                      <a:pt x="5373" y="0"/>
                    </a:moveTo>
                    <a:cubicBezTo>
                      <a:pt x="1722" y="0"/>
                      <a:pt x="73" y="2719"/>
                      <a:pt x="1" y="2842"/>
                    </a:cubicBezTo>
                    <a:lnTo>
                      <a:pt x="583" y="3184"/>
                    </a:lnTo>
                    <a:cubicBezTo>
                      <a:pt x="595" y="3159"/>
                      <a:pt x="2103" y="673"/>
                      <a:pt x="5391" y="673"/>
                    </a:cubicBezTo>
                    <a:cubicBezTo>
                      <a:pt x="5543" y="673"/>
                      <a:pt x="5699" y="678"/>
                      <a:pt x="5860" y="689"/>
                    </a:cubicBezTo>
                    <a:lnTo>
                      <a:pt x="5909" y="19"/>
                    </a:lnTo>
                    <a:cubicBezTo>
                      <a:pt x="5725" y="6"/>
                      <a:pt x="5547" y="0"/>
                      <a:pt x="53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5"/>
              <p:cNvSpPr/>
              <p:nvPr/>
            </p:nvSpPr>
            <p:spPr>
              <a:xfrm>
                <a:off x="4662402" y="4273911"/>
                <a:ext cx="755833" cy="693045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4084" extrusionOk="0">
                    <a:moveTo>
                      <a:pt x="107" y="0"/>
                    </a:moveTo>
                    <a:lnTo>
                      <a:pt x="1" y="666"/>
                    </a:lnTo>
                    <a:cubicBezTo>
                      <a:pt x="27" y="670"/>
                      <a:pt x="2917" y="1176"/>
                      <a:pt x="3809" y="4083"/>
                    </a:cubicBezTo>
                    <a:lnTo>
                      <a:pt x="4453" y="3883"/>
                    </a:lnTo>
                    <a:cubicBezTo>
                      <a:pt x="3441" y="581"/>
                      <a:pt x="246" y="22"/>
                      <a:pt x="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5"/>
              <p:cNvSpPr/>
              <p:nvPr/>
            </p:nvSpPr>
            <p:spPr>
              <a:xfrm>
                <a:off x="4593844" y="4495706"/>
                <a:ext cx="528268" cy="1285289"/>
              </a:xfrm>
              <a:custGeom>
                <a:avLst/>
                <a:gdLst/>
                <a:ahLst/>
                <a:cxnLst/>
                <a:rect l="l" t="t" r="r" b="b"/>
                <a:pathLst>
                  <a:path w="3113" h="7574" extrusionOk="0">
                    <a:moveTo>
                      <a:pt x="1066" y="672"/>
                    </a:moveTo>
                    <a:cubicBezTo>
                      <a:pt x="1204" y="672"/>
                      <a:pt x="1363" y="721"/>
                      <a:pt x="1484" y="841"/>
                    </a:cubicBezTo>
                    <a:cubicBezTo>
                      <a:pt x="1816" y="1160"/>
                      <a:pt x="2029" y="1520"/>
                      <a:pt x="2150" y="1959"/>
                    </a:cubicBezTo>
                    <a:cubicBezTo>
                      <a:pt x="1865" y="1959"/>
                      <a:pt x="1492" y="1951"/>
                      <a:pt x="1355" y="1889"/>
                    </a:cubicBezTo>
                    <a:cubicBezTo>
                      <a:pt x="1044" y="1756"/>
                      <a:pt x="724" y="1351"/>
                      <a:pt x="707" y="1072"/>
                    </a:cubicBezTo>
                    <a:cubicBezTo>
                      <a:pt x="693" y="890"/>
                      <a:pt x="747" y="770"/>
                      <a:pt x="876" y="712"/>
                    </a:cubicBezTo>
                    <a:cubicBezTo>
                      <a:pt x="929" y="685"/>
                      <a:pt x="996" y="672"/>
                      <a:pt x="1066" y="672"/>
                    </a:cubicBezTo>
                    <a:close/>
                    <a:moveTo>
                      <a:pt x="1070" y="0"/>
                    </a:moveTo>
                    <a:cubicBezTo>
                      <a:pt x="903" y="0"/>
                      <a:pt x="738" y="34"/>
                      <a:pt x="587" y="105"/>
                    </a:cubicBezTo>
                    <a:cubicBezTo>
                      <a:pt x="210" y="282"/>
                      <a:pt x="1" y="659"/>
                      <a:pt x="37" y="1121"/>
                    </a:cubicBezTo>
                    <a:cubicBezTo>
                      <a:pt x="77" y="1711"/>
                      <a:pt x="613" y="2301"/>
                      <a:pt x="1084" y="2506"/>
                    </a:cubicBezTo>
                    <a:cubicBezTo>
                      <a:pt x="1351" y="2621"/>
                      <a:pt x="1795" y="2635"/>
                      <a:pt x="2274" y="2635"/>
                    </a:cubicBezTo>
                    <a:cubicBezTo>
                      <a:pt x="2278" y="2674"/>
                      <a:pt x="2283" y="2709"/>
                      <a:pt x="2291" y="2750"/>
                    </a:cubicBezTo>
                    <a:cubicBezTo>
                      <a:pt x="2340" y="3082"/>
                      <a:pt x="2393" y="3424"/>
                      <a:pt x="2412" y="3739"/>
                    </a:cubicBezTo>
                    <a:cubicBezTo>
                      <a:pt x="2434" y="4104"/>
                      <a:pt x="2381" y="4440"/>
                      <a:pt x="2327" y="4796"/>
                    </a:cubicBezTo>
                    <a:cubicBezTo>
                      <a:pt x="2295" y="4978"/>
                      <a:pt x="2269" y="5164"/>
                      <a:pt x="2248" y="5359"/>
                    </a:cubicBezTo>
                    <a:cubicBezTo>
                      <a:pt x="2176" y="6074"/>
                      <a:pt x="2172" y="6784"/>
                      <a:pt x="2172" y="7574"/>
                    </a:cubicBezTo>
                    <a:lnTo>
                      <a:pt x="2846" y="7570"/>
                    </a:lnTo>
                    <a:cubicBezTo>
                      <a:pt x="2842" y="6802"/>
                      <a:pt x="2846" y="6109"/>
                      <a:pt x="2918" y="5431"/>
                    </a:cubicBezTo>
                    <a:cubicBezTo>
                      <a:pt x="2935" y="5249"/>
                      <a:pt x="2961" y="5071"/>
                      <a:pt x="2993" y="4898"/>
                    </a:cubicBezTo>
                    <a:cubicBezTo>
                      <a:pt x="3051" y="4525"/>
                      <a:pt x="3112" y="4139"/>
                      <a:pt x="3086" y="3700"/>
                    </a:cubicBezTo>
                    <a:cubicBezTo>
                      <a:pt x="3063" y="3354"/>
                      <a:pt x="3010" y="2994"/>
                      <a:pt x="2953" y="2647"/>
                    </a:cubicBezTo>
                    <a:cubicBezTo>
                      <a:pt x="2935" y="2510"/>
                      <a:pt x="2913" y="2377"/>
                      <a:pt x="2895" y="2248"/>
                    </a:cubicBezTo>
                    <a:cubicBezTo>
                      <a:pt x="2789" y="1484"/>
                      <a:pt x="2478" y="867"/>
                      <a:pt x="1955" y="357"/>
                    </a:cubicBezTo>
                    <a:cubicBezTo>
                      <a:pt x="1713" y="124"/>
                      <a:pt x="1389" y="0"/>
                      <a:pt x="10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5"/>
              <p:cNvSpPr/>
              <p:nvPr/>
            </p:nvSpPr>
            <p:spPr>
              <a:xfrm>
                <a:off x="5881848" y="5075053"/>
                <a:ext cx="762451" cy="725457"/>
              </a:xfrm>
              <a:custGeom>
                <a:avLst/>
                <a:gdLst/>
                <a:ahLst/>
                <a:cxnLst/>
                <a:rect l="l" t="t" r="r" b="b"/>
                <a:pathLst>
                  <a:path w="4493" h="4275" extrusionOk="0">
                    <a:moveTo>
                      <a:pt x="1786" y="0"/>
                    </a:moveTo>
                    <a:cubicBezTo>
                      <a:pt x="1223" y="0"/>
                      <a:pt x="727" y="393"/>
                      <a:pt x="613" y="964"/>
                    </a:cubicBezTo>
                    <a:lnTo>
                      <a:pt x="1" y="3996"/>
                    </a:lnTo>
                    <a:lnTo>
                      <a:pt x="586" y="4111"/>
                    </a:lnTo>
                    <a:lnTo>
                      <a:pt x="1199" y="1085"/>
                    </a:lnTo>
                    <a:cubicBezTo>
                      <a:pt x="1259" y="796"/>
                      <a:pt x="1506" y="600"/>
                      <a:pt x="1792" y="600"/>
                    </a:cubicBezTo>
                    <a:cubicBezTo>
                      <a:pt x="1828" y="600"/>
                      <a:pt x="1864" y="603"/>
                      <a:pt x="1901" y="610"/>
                    </a:cubicBezTo>
                    <a:lnTo>
                      <a:pt x="3360" y="862"/>
                    </a:lnTo>
                    <a:cubicBezTo>
                      <a:pt x="3663" y="915"/>
                      <a:pt x="3880" y="1186"/>
                      <a:pt x="3866" y="1488"/>
                    </a:cubicBezTo>
                    <a:lnTo>
                      <a:pt x="3733" y="4248"/>
                    </a:lnTo>
                    <a:lnTo>
                      <a:pt x="4333" y="4275"/>
                    </a:lnTo>
                    <a:lnTo>
                      <a:pt x="4462" y="1519"/>
                    </a:lnTo>
                    <a:cubicBezTo>
                      <a:pt x="4493" y="915"/>
                      <a:pt x="4062" y="378"/>
                      <a:pt x="3467" y="276"/>
                    </a:cubicBezTo>
                    <a:lnTo>
                      <a:pt x="2002" y="19"/>
                    </a:lnTo>
                    <a:cubicBezTo>
                      <a:pt x="1929" y="6"/>
                      <a:pt x="1857" y="0"/>
                      <a:pt x="17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5"/>
              <p:cNvSpPr/>
              <p:nvPr/>
            </p:nvSpPr>
            <p:spPr>
              <a:xfrm>
                <a:off x="6192225" y="5185866"/>
                <a:ext cx="186158" cy="619226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649" extrusionOk="0">
                    <a:moveTo>
                      <a:pt x="507" y="0"/>
                    </a:moveTo>
                    <a:lnTo>
                      <a:pt x="1" y="3564"/>
                    </a:lnTo>
                    <a:lnTo>
                      <a:pt x="591" y="3649"/>
                    </a:lnTo>
                    <a:lnTo>
                      <a:pt x="1097" y="86"/>
                    </a:lnTo>
                    <a:lnTo>
                      <a:pt x="5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1" name="Google Shape;421;p15"/>
            <p:cNvSpPr/>
            <p:nvPr/>
          </p:nvSpPr>
          <p:spPr>
            <a:xfrm>
              <a:off x="-531102" y="-214000"/>
              <a:ext cx="5020575" cy="2140750"/>
            </a:xfrm>
            <a:custGeom>
              <a:avLst/>
              <a:gdLst/>
              <a:ahLst/>
              <a:cxnLst/>
              <a:rect l="l" t="t" r="r" b="b"/>
              <a:pathLst>
                <a:path w="200823" h="85630" extrusionOk="0">
                  <a:moveTo>
                    <a:pt x="0" y="1971"/>
                  </a:moveTo>
                  <a:lnTo>
                    <a:pt x="7882" y="53529"/>
                  </a:lnTo>
                  <a:lnTo>
                    <a:pt x="17734" y="52051"/>
                  </a:lnTo>
                  <a:lnTo>
                    <a:pt x="25779" y="51476"/>
                  </a:lnTo>
                  <a:lnTo>
                    <a:pt x="30541" y="51641"/>
                  </a:lnTo>
                  <a:lnTo>
                    <a:pt x="38915" y="52215"/>
                  </a:lnTo>
                  <a:lnTo>
                    <a:pt x="46140" y="53447"/>
                  </a:lnTo>
                  <a:lnTo>
                    <a:pt x="55171" y="55746"/>
                  </a:lnTo>
                  <a:lnTo>
                    <a:pt x="68471" y="60836"/>
                  </a:lnTo>
                  <a:lnTo>
                    <a:pt x="73479" y="63134"/>
                  </a:lnTo>
                  <a:lnTo>
                    <a:pt x="77994" y="65269"/>
                  </a:lnTo>
                  <a:lnTo>
                    <a:pt x="86697" y="69538"/>
                  </a:lnTo>
                  <a:lnTo>
                    <a:pt x="97944" y="74464"/>
                  </a:lnTo>
                  <a:lnTo>
                    <a:pt x="103034" y="76517"/>
                  </a:lnTo>
                  <a:lnTo>
                    <a:pt x="113789" y="79801"/>
                  </a:lnTo>
                  <a:lnTo>
                    <a:pt x="131769" y="83413"/>
                  </a:lnTo>
                  <a:lnTo>
                    <a:pt x="141548" y="84726"/>
                  </a:lnTo>
                  <a:lnTo>
                    <a:pt x="153042" y="85630"/>
                  </a:lnTo>
                  <a:lnTo>
                    <a:pt x="183993" y="77255"/>
                  </a:lnTo>
                  <a:lnTo>
                    <a:pt x="200823" y="0"/>
                  </a:lnTo>
                  <a:lnTo>
                    <a:pt x="124635" y="66500"/>
                  </a:lnTo>
                  <a:lnTo>
                    <a:pt x="58701" y="16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422" name="Google Shape;422;p15"/>
          <p:cNvSpPr/>
          <p:nvPr/>
        </p:nvSpPr>
        <p:spPr>
          <a:xfrm rot="10800000" flipH="1">
            <a:off x="-17150" y="4050"/>
            <a:ext cx="9186900" cy="5166000"/>
          </a:xfrm>
          <a:prstGeom prst="rect">
            <a:avLst/>
          </a:prstGeom>
          <a:solidFill>
            <a:srgbClr val="00ABBF">
              <a:alpha val="541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subTitle" idx="1"/>
          </p:nvPr>
        </p:nvSpPr>
        <p:spPr>
          <a:xfrm>
            <a:off x="3666095" y="3269800"/>
            <a:ext cx="18288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4" name="Google Shape;424;p15"/>
          <p:cNvSpPr txBox="1">
            <a:spLocks noGrp="1"/>
          </p:cNvSpPr>
          <p:nvPr>
            <p:ph type="subTitle" idx="2"/>
          </p:nvPr>
        </p:nvSpPr>
        <p:spPr>
          <a:xfrm>
            <a:off x="966975" y="2142778"/>
            <a:ext cx="18288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5" name="Google Shape;425;p15"/>
          <p:cNvSpPr txBox="1">
            <a:spLocks noGrp="1"/>
          </p:cNvSpPr>
          <p:nvPr>
            <p:ph type="subTitle" idx="3"/>
          </p:nvPr>
        </p:nvSpPr>
        <p:spPr>
          <a:xfrm>
            <a:off x="6372151" y="1334404"/>
            <a:ext cx="18288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6" name="Google Shape;426;p15"/>
          <p:cNvSpPr txBox="1">
            <a:spLocks noGrp="1"/>
          </p:cNvSpPr>
          <p:nvPr>
            <p:ph type="title" hasCustomPrompt="1"/>
          </p:nvPr>
        </p:nvSpPr>
        <p:spPr>
          <a:xfrm>
            <a:off x="943571" y="1637913"/>
            <a:ext cx="731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7" name="Google Shape;427;p15"/>
          <p:cNvSpPr txBox="1">
            <a:spLocks noGrp="1"/>
          </p:cNvSpPr>
          <p:nvPr>
            <p:ph type="title" idx="4" hasCustomPrompt="1"/>
          </p:nvPr>
        </p:nvSpPr>
        <p:spPr>
          <a:xfrm>
            <a:off x="3849225" y="2765793"/>
            <a:ext cx="731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8" name="Google Shape;428;p15"/>
          <p:cNvSpPr txBox="1">
            <a:spLocks noGrp="1"/>
          </p:cNvSpPr>
          <p:nvPr>
            <p:ph type="title" idx="5" hasCustomPrompt="1"/>
          </p:nvPr>
        </p:nvSpPr>
        <p:spPr>
          <a:xfrm>
            <a:off x="6553104" y="833644"/>
            <a:ext cx="731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9" name="Google Shape;429;p15"/>
          <p:cNvSpPr txBox="1">
            <a:spLocks noGrp="1"/>
          </p:cNvSpPr>
          <p:nvPr>
            <p:ph type="title" idx="6"/>
          </p:nvPr>
        </p:nvSpPr>
        <p:spPr>
          <a:xfrm>
            <a:off x="713232" y="393192"/>
            <a:ext cx="77175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3">
  <p:cSld name="TITLE_AND_TWO_COLUMNS_1_2_1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6"/>
          <p:cNvSpPr txBox="1">
            <a:spLocks noGrp="1"/>
          </p:cNvSpPr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1"/>
          </p:nvPr>
        </p:nvSpPr>
        <p:spPr>
          <a:xfrm>
            <a:off x="3561117" y="15185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subTitle" idx="2"/>
          </p:nvPr>
        </p:nvSpPr>
        <p:spPr>
          <a:xfrm>
            <a:off x="832790" y="2197473"/>
            <a:ext cx="20847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4" name="Google Shape;434;p16"/>
          <p:cNvSpPr txBox="1">
            <a:spLocks noGrp="1"/>
          </p:cNvSpPr>
          <p:nvPr>
            <p:ph type="subTitle" idx="3"/>
          </p:nvPr>
        </p:nvSpPr>
        <p:spPr>
          <a:xfrm>
            <a:off x="829987" y="15185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35" name="Google Shape;435;p16"/>
          <p:cNvSpPr txBox="1">
            <a:spLocks noGrp="1"/>
          </p:cNvSpPr>
          <p:nvPr>
            <p:ph type="subTitle" idx="4"/>
          </p:nvPr>
        </p:nvSpPr>
        <p:spPr>
          <a:xfrm>
            <a:off x="3529960" y="2197473"/>
            <a:ext cx="20847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6" name="Google Shape;436;p16"/>
          <p:cNvSpPr txBox="1">
            <a:spLocks noGrp="1"/>
          </p:cNvSpPr>
          <p:nvPr>
            <p:ph type="subTitle" idx="5"/>
          </p:nvPr>
        </p:nvSpPr>
        <p:spPr>
          <a:xfrm>
            <a:off x="6308485" y="15185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37" name="Google Shape;437;p16"/>
          <p:cNvSpPr txBox="1">
            <a:spLocks noGrp="1"/>
          </p:cNvSpPr>
          <p:nvPr>
            <p:ph type="subTitle" idx="6"/>
          </p:nvPr>
        </p:nvSpPr>
        <p:spPr>
          <a:xfrm>
            <a:off x="6310787" y="2197473"/>
            <a:ext cx="20847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8" name="Google Shape;438;p16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4 Columns">
  <p:cSld name="TITLE_AND_TWO_COLUMNS_1_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7"/>
          <p:cNvSpPr/>
          <p:nvPr/>
        </p:nvSpPr>
        <p:spPr>
          <a:xfrm>
            <a:off x="-447675" y="2941300"/>
            <a:ext cx="9810600" cy="2578500"/>
          </a:xfrm>
          <a:prstGeom prst="rect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7"/>
          <p:cNvSpPr txBox="1">
            <a:spLocks noGrp="1"/>
          </p:cNvSpPr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17"/>
          <p:cNvSpPr txBox="1">
            <a:spLocks noGrp="1"/>
          </p:cNvSpPr>
          <p:nvPr>
            <p:ph type="subTitle" idx="1"/>
          </p:nvPr>
        </p:nvSpPr>
        <p:spPr>
          <a:xfrm>
            <a:off x="823425" y="1625000"/>
            <a:ext cx="1676400" cy="263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43" name="Google Shape;443;p17"/>
          <p:cNvSpPr txBox="1">
            <a:spLocks noGrp="1"/>
          </p:cNvSpPr>
          <p:nvPr>
            <p:ph type="subTitle" idx="2"/>
          </p:nvPr>
        </p:nvSpPr>
        <p:spPr>
          <a:xfrm>
            <a:off x="814302" y="1917582"/>
            <a:ext cx="16764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4" name="Google Shape;444;p17"/>
          <p:cNvSpPr txBox="1">
            <a:spLocks noGrp="1"/>
          </p:cNvSpPr>
          <p:nvPr>
            <p:ph type="subTitle" idx="3"/>
          </p:nvPr>
        </p:nvSpPr>
        <p:spPr>
          <a:xfrm>
            <a:off x="814302" y="3708708"/>
            <a:ext cx="16764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5" name="Google Shape;445;p17"/>
          <p:cNvSpPr txBox="1">
            <a:spLocks noGrp="1"/>
          </p:cNvSpPr>
          <p:nvPr>
            <p:ph type="subTitle" idx="4"/>
          </p:nvPr>
        </p:nvSpPr>
        <p:spPr>
          <a:xfrm>
            <a:off x="823425" y="3436718"/>
            <a:ext cx="1676400" cy="263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46" name="Google Shape;446;p17"/>
          <p:cNvSpPr txBox="1">
            <a:spLocks noGrp="1"/>
          </p:cNvSpPr>
          <p:nvPr>
            <p:ph type="subTitle" idx="5"/>
          </p:nvPr>
        </p:nvSpPr>
        <p:spPr>
          <a:xfrm>
            <a:off x="6677100" y="1623725"/>
            <a:ext cx="1655700" cy="263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47" name="Google Shape;447;p17"/>
          <p:cNvSpPr txBox="1">
            <a:spLocks noGrp="1"/>
          </p:cNvSpPr>
          <p:nvPr>
            <p:ph type="subTitle" idx="6"/>
          </p:nvPr>
        </p:nvSpPr>
        <p:spPr>
          <a:xfrm>
            <a:off x="6677219" y="3440043"/>
            <a:ext cx="1655700" cy="263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48" name="Google Shape;448;p17"/>
          <p:cNvSpPr txBox="1">
            <a:spLocks noGrp="1"/>
          </p:cNvSpPr>
          <p:nvPr>
            <p:ph type="subTitle" idx="7"/>
          </p:nvPr>
        </p:nvSpPr>
        <p:spPr>
          <a:xfrm>
            <a:off x="6677111" y="3707588"/>
            <a:ext cx="16764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9" name="Google Shape;449;p17"/>
          <p:cNvSpPr txBox="1">
            <a:spLocks noGrp="1"/>
          </p:cNvSpPr>
          <p:nvPr>
            <p:ph type="subTitle" idx="8"/>
          </p:nvPr>
        </p:nvSpPr>
        <p:spPr>
          <a:xfrm>
            <a:off x="6676991" y="1917576"/>
            <a:ext cx="16764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0" name="Google Shape;450;p17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6 columns">
  <p:cSld name="TITLE_AND_TWO_COLUMNS_1_1_1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8"/>
          <p:cNvSpPr txBox="1">
            <a:spLocks noGrp="1"/>
          </p:cNvSpPr>
          <p:nvPr>
            <p:ph type="title"/>
          </p:nvPr>
        </p:nvSpPr>
        <p:spPr>
          <a:xfrm>
            <a:off x="713225" y="38581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18"/>
          <p:cNvSpPr txBox="1">
            <a:spLocks noGrp="1"/>
          </p:cNvSpPr>
          <p:nvPr>
            <p:ph type="subTitle" idx="1"/>
          </p:nvPr>
        </p:nvSpPr>
        <p:spPr>
          <a:xfrm>
            <a:off x="1150301" y="1307348"/>
            <a:ext cx="1671300" cy="347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54" name="Google Shape;454;p18"/>
          <p:cNvSpPr txBox="1">
            <a:spLocks noGrp="1"/>
          </p:cNvSpPr>
          <p:nvPr>
            <p:ph type="subTitle" idx="2"/>
          </p:nvPr>
        </p:nvSpPr>
        <p:spPr>
          <a:xfrm>
            <a:off x="3731359" y="1311852"/>
            <a:ext cx="1671300" cy="338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55" name="Google Shape;455;p18"/>
          <p:cNvSpPr txBox="1">
            <a:spLocks noGrp="1"/>
          </p:cNvSpPr>
          <p:nvPr>
            <p:ph type="subTitle" idx="3"/>
          </p:nvPr>
        </p:nvSpPr>
        <p:spPr>
          <a:xfrm>
            <a:off x="6353955" y="1311852"/>
            <a:ext cx="1671300" cy="338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56" name="Google Shape;456;p18"/>
          <p:cNvSpPr txBox="1">
            <a:spLocks noGrp="1"/>
          </p:cNvSpPr>
          <p:nvPr>
            <p:ph type="subTitle" idx="4"/>
          </p:nvPr>
        </p:nvSpPr>
        <p:spPr>
          <a:xfrm>
            <a:off x="914201" y="1654632"/>
            <a:ext cx="2092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7" name="Google Shape;457;p18"/>
          <p:cNvSpPr txBox="1">
            <a:spLocks noGrp="1"/>
          </p:cNvSpPr>
          <p:nvPr>
            <p:ph type="subTitle" idx="5"/>
          </p:nvPr>
        </p:nvSpPr>
        <p:spPr>
          <a:xfrm>
            <a:off x="3520799" y="1663828"/>
            <a:ext cx="2092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8" name="Google Shape;458;p18"/>
          <p:cNvSpPr txBox="1">
            <a:spLocks noGrp="1"/>
          </p:cNvSpPr>
          <p:nvPr>
            <p:ph type="subTitle" idx="6"/>
          </p:nvPr>
        </p:nvSpPr>
        <p:spPr>
          <a:xfrm>
            <a:off x="6143355" y="1663828"/>
            <a:ext cx="2092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9" name="Google Shape;459;p18"/>
          <p:cNvSpPr txBox="1">
            <a:spLocks noGrp="1"/>
          </p:cNvSpPr>
          <p:nvPr>
            <p:ph type="subTitle" idx="7"/>
          </p:nvPr>
        </p:nvSpPr>
        <p:spPr>
          <a:xfrm>
            <a:off x="914201" y="4087377"/>
            <a:ext cx="20925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0" name="Google Shape;460;p18"/>
          <p:cNvSpPr txBox="1">
            <a:spLocks noGrp="1"/>
          </p:cNvSpPr>
          <p:nvPr>
            <p:ph type="subTitle" idx="8"/>
          </p:nvPr>
        </p:nvSpPr>
        <p:spPr>
          <a:xfrm>
            <a:off x="1124801" y="3739107"/>
            <a:ext cx="1671300" cy="342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61" name="Google Shape;461;p18"/>
          <p:cNvSpPr txBox="1">
            <a:spLocks noGrp="1"/>
          </p:cNvSpPr>
          <p:nvPr>
            <p:ph type="subTitle" idx="9"/>
          </p:nvPr>
        </p:nvSpPr>
        <p:spPr>
          <a:xfrm>
            <a:off x="3731359" y="3744315"/>
            <a:ext cx="1671300" cy="342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62" name="Google Shape;462;p18"/>
          <p:cNvSpPr txBox="1">
            <a:spLocks noGrp="1"/>
          </p:cNvSpPr>
          <p:nvPr>
            <p:ph type="subTitle" idx="13"/>
          </p:nvPr>
        </p:nvSpPr>
        <p:spPr>
          <a:xfrm>
            <a:off x="3520799" y="4092585"/>
            <a:ext cx="20925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3" name="Google Shape;463;p18"/>
          <p:cNvSpPr txBox="1">
            <a:spLocks noGrp="1"/>
          </p:cNvSpPr>
          <p:nvPr>
            <p:ph type="subTitle" idx="14"/>
          </p:nvPr>
        </p:nvSpPr>
        <p:spPr>
          <a:xfrm>
            <a:off x="6353955" y="3744315"/>
            <a:ext cx="1671300" cy="342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64" name="Google Shape;464;p18"/>
          <p:cNvSpPr txBox="1">
            <a:spLocks noGrp="1"/>
          </p:cNvSpPr>
          <p:nvPr>
            <p:ph type="subTitle" idx="15"/>
          </p:nvPr>
        </p:nvSpPr>
        <p:spPr>
          <a:xfrm>
            <a:off x="6143355" y="4092585"/>
            <a:ext cx="20925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5" name="Google Shape;465;p18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8"/>
          <p:cNvSpPr/>
          <p:nvPr/>
        </p:nvSpPr>
        <p:spPr>
          <a:xfrm>
            <a:off x="721337" y="4762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8"/>
          <p:cNvSpPr/>
          <p:nvPr/>
        </p:nvSpPr>
        <p:spPr>
          <a:xfrm>
            <a:off x="3445207" y="4762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8"/>
          <p:cNvSpPr/>
          <p:nvPr/>
        </p:nvSpPr>
        <p:spPr>
          <a:xfrm>
            <a:off x="6226749" y="4762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9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9"/>
          <p:cNvSpPr txBox="1">
            <a:spLocks noGrp="1"/>
          </p:cNvSpPr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19"/>
          <p:cNvSpPr txBox="1">
            <a:spLocks noGrp="1"/>
          </p:cNvSpPr>
          <p:nvPr>
            <p:ph type="subTitle" idx="1"/>
          </p:nvPr>
        </p:nvSpPr>
        <p:spPr>
          <a:xfrm>
            <a:off x="2669031" y="1419404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73" name="Google Shape;473;p19"/>
          <p:cNvSpPr txBox="1">
            <a:spLocks noGrp="1"/>
          </p:cNvSpPr>
          <p:nvPr>
            <p:ph type="subTitle" idx="2"/>
          </p:nvPr>
        </p:nvSpPr>
        <p:spPr>
          <a:xfrm>
            <a:off x="6240931" y="1419404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74" name="Google Shape;474;p19"/>
          <p:cNvSpPr txBox="1">
            <a:spLocks noGrp="1"/>
          </p:cNvSpPr>
          <p:nvPr>
            <p:ph type="subTitle" idx="3"/>
          </p:nvPr>
        </p:nvSpPr>
        <p:spPr>
          <a:xfrm>
            <a:off x="1500077" y="2082239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5" name="Google Shape;475;p19"/>
          <p:cNvSpPr txBox="1">
            <a:spLocks noGrp="1"/>
          </p:cNvSpPr>
          <p:nvPr>
            <p:ph type="subTitle" idx="4"/>
          </p:nvPr>
        </p:nvSpPr>
        <p:spPr>
          <a:xfrm>
            <a:off x="5072030" y="2084832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6" name="Google Shape;476;p19"/>
          <p:cNvSpPr txBox="1">
            <a:spLocks noGrp="1"/>
          </p:cNvSpPr>
          <p:nvPr>
            <p:ph type="subTitle" idx="5"/>
          </p:nvPr>
        </p:nvSpPr>
        <p:spPr>
          <a:xfrm>
            <a:off x="2671996" y="3107210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77" name="Google Shape;477;p19"/>
          <p:cNvSpPr txBox="1">
            <a:spLocks noGrp="1"/>
          </p:cNvSpPr>
          <p:nvPr>
            <p:ph type="subTitle" idx="6"/>
          </p:nvPr>
        </p:nvSpPr>
        <p:spPr>
          <a:xfrm>
            <a:off x="5072030" y="3749040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19"/>
          <p:cNvSpPr txBox="1">
            <a:spLocks noGrp="1"/>
          </p:cNvSpPr>
          <p:nvPr>
            <p:ph type="subTitle" idx="7"/>
          </p:nvPr>
        </p:nvSpPr>
        <p:spPr>
          <a:xfrm>
            <a:off x="1500077" y="3752989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9" name="Google Shape;479;p19"/>
          <p:cNvSpPr txBox="1">
            <a:spLocks noGrp="1"/>
          </p:cNvSpPr>
          <p:nvPr>
            <p:ph type="subTitle" idx="8"/>
          </p:nvPr>
        </p:nvSpPr>
        <p:spPr>
          <a:xfrm>
            <a:off x="6244953" y="3107210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grpSp>
        <p:nvGrpSpPr>
          <p:cNvPr id="480" name="Google Shape;480;p19"/>
          <p:cNvGrpSpPr/>
          <p:nvPr/>
        </p:nvGrpSpPr>
        <p:grpSpPr>
          <a:xfrm rot="-748857">
            <a:off x="7169336" y="3604972"/>
            <a:ext cx="2411057" cy="1590264"/>
            <a:chOff x="7513054" y="3864348"/>
            <a:chExt cx="2411225" cy="1590375"/>
          </a:xfrm>
        </p:grpSpPr>
        <p:sp>
          <p:nvSpPr>
            <p:cNvPr id="481" name="Google Shape;481;p19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" name="Google Shape;483;p19"/>
          <p:cNvSpPr txBox="1">
            <a:spLocks noGrp="1"/>
          </p:cNvSpPr>
          <p:nvPr>
            <p:ph type="title" idx="9" hasCustomPrompt="1"/>
          </p:nvPr>
        </p:nvSpPr>
        <p:spPr>
          <a:xfrm>
            <a:off x="1495488" y="1419400"/>
            <a:ext cx="1104900" cy="65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4" name="Google Shape;484;p19"/>
          <p:cNvSpPr txBox="1">
            <a:spLocks noGrp="1"/>
          </p:cNvSpPr>
          <p:nvPr>
            <p:ph type="title" idx="13" hasCustomPrompt="1"/>
          </p:nvPr>
        </p:nvSpPr>
        <p:spPr>
          <a:xfrm>
            <a:off x="1495488" y="3107200"/>
            <a:ext cx="1104900" cy="65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5" name="Google Shape;485;p19"/>
          <p:cNvSpPr txBox="1">
            <a:spLocks noGrp="1"/>
          </p:cNvSpPr>
          <p:nvPr>
            <p:ph type="title" idx="14" hasCustomPrompt="1"/>
          </p:nvPr>
        </p:nvSpPr>
        <p:spPr>
          <a:xfrm>
            <a:off x="5069200" y="1419400"/>
            <a:ext cx="1104900" cy="65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6" name="Google Shape;486;p19"/>
          <p:cNvSpPr txBox="1">
            <a:spLocks noGrp="1"/>
          </p:cNvSpPr>
          <p:nvPr>
            <p:ph type="title" idx="15" hasCustomPrompt="1"/>
          </p:nvPr>
        </p:nvSpPr>
        <p:spPr>
          <a:xfrm>
            <a:off x="5069200" y="3107200"/>
            <a:ext cx="1104900" cy="65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>
  <p:cSld name="BLANK_1_1">
    <p:bg>
      <p:bgPr>
        <a:solidFill>
          <a:schemeClr val="accent4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0"/>
          <p:cNvSpPr/>
          <p:nvPr/>
        </p:nvSpPr>
        <p:spPr>
          <a:xfrm rot="10800000" flipH="1">
            <a:off x="-17150" y="4050"/>
            <a:ext cx="9186900" cy="5166000"/>
          </a:xfrm>
          <a:prstGeom prst="rect">
            <a:avLst/>
          </a:prstGeom>
          <a:solidFill>
            <a:srgbClr val="00ABBF">
              <a:alpha val="36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0"/>
          <p:cNvSpPr txBox="1">
            <a:spLocks noGrp="1"/>
          </p:cNvSpPr>
          <p:nvPr>
            <p:ph type="title"/>
          </p:nvPr>
        </p:nvSpPr>
        <p:spPr>
          <a:xfrm>
            <a:off x="3205675" y="844300"/>
            <a:ext cx="5225100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5000"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5000"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5000"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5000"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5000"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5000"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5000"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5000"/>
            </a:lvl9pPr>
          </a:lstStyle>
          <a:p>
            <a:endParaRPr/>
          </a:p>
        </p:txBody>
      </p:sp>
      <p:grpSp>
        <p:nvGrpSpPr>
          <p:cNvPr id="490" name="Google Shape;490;p20"/>
          <p:cNvGrpSpPr/>
          <p:nvPr/>
        </p:nvGrpSpPr>
        <p:grpSpPr>
          <a:xfrm>
            <a:off x="0" y="-4175"/>
            <a:ext cx="1838250" cy="5155625"/>
            <a:chOff x="0" y="-4175"/>
            <a:chExt cx="1838250" cy="5155625"/>
          </a:xfrm>
        </p:grpSpPr>
        <p:sp>
          <p:nvSpPr>
            <p:cNvPr id="491" name="Google Shape;491;p20"/>
            <p:cNvSpPr/>
            <p:nvPr/>
          </p:nvSpPr>
          <p:spPr>
            <a:xfrm>
              <a:off x="0" y="7950"/>
              <a:ext cx="713100" cy="514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704850" y="-4175"/>
              <a:ext cx="1133400" cy="5143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876875" y="1534538"/>
            <a:ext cx="30390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0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hasCustomPrompt="1"/>
          </p:nvPr>
        </p:nvSpPr>
        <p:spPr>
          <a:xfrm>
            <a:off x="1808700" y="596814"/>
            <a:ext cx="11946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/>
          <p:nvPr/>
        </p:nvSpPr>
        <p:spPr>
          <a:xfrm>
            <a:off x="131999" y="4154250"/>
            <a:ext cx="4548000" cy="22212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BLANK_1_1_1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1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21"/>
          <p:cNvGrpSpPr/>
          <p:nvPr/>
        </p:nvGrpSpPr>
        <p:grpSpPr>
          <a:xfrm rot="-748857">
            <a:off x="7169336" y="3604972"/>
            <a:ext cx="2411057" cy="1590264"/>
            <a:chOff x="7513054" y="3864348"/>
            <a:chExt cx="2411225" cy="1590375"/>
          </a:xfrm>
        </p:grpSpPr>
        <p:sp>
          <p:nvSpPr>
            <p:cNvPr id="496" name="Google Shape;496;p21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8" name="Google Shape;498;p21"/>
          <p:cNvSpPr txBox="1">
            <a:spLocks noGrp="1"/>
          </p:cNvSpPr>
          <p:nvPr>
            <p:ph type="title"/>
          </p:nvPr>
        </p:nvSpPr>
        <p:spPr>
          <a:xfrm>
            <a:off x="713232" y="392069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BLANK_1_1_1_1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2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2"/>
          <p:cNvSpPr/>
          <p:nvPr/>
        </p:nvSpPr>
        <p:spPr>
          <a:xfrm rot="3327516" flipH="1">
            <a:off x="-5058893" y="1943348"/>
            <a:ext cx="8724844" cy="3908818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2"/>
          <p:cNvSpPr txBox="1">
            <a:spLocks noGrp="1"/>
          </p:cNvSpPr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BLANK_1_1_1_1_1_2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3"/>
          <p:cNvSpPr txBox="1">
            <a:spLocks noGrp="1"/>
          </p:cNvSpPr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5" name="Google Shape;505;p23"/>
          <p:cNvSpPr/>
          <p:nvPr/>
        </p:nvSpPr>
        <p:spPr>
          <a:xfrm rot="3327516" flipH="1">
            <a:off x="5667607" y="-1414902"/>
            <a:ext cx="8724844" cy="3908818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3"/>
          <p:cNvSpPr/>
          <p:nvPr/>
        </p:nvSpPr>
        <p:spPr>
          <a:xfrm>
            <a:off x="713218" y="4697175"/>
            <a:ext cx="35571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3"/>
          <p:cNvSpPr/>
          <p:nvPr/>
        </p:nvSpPr>
        <p:spPr>
          <a:xfrm>
            <a:off x="4873514" y="4697175"/>
            <a:ext cx="35571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BLANK_1_1_1_1_1_2_1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4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4"/>
          <p:cNvSpPr txBox="1">
            <a:spLocks noGrp="1"/>
          </p:cNvSpPr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1" name="Google Shape;511;p24"/>
          <p:cNvSpPr/>
          <p:nvPr/>
        </p:nvSpPr>
        <p:spPr>
          <a:xfrm>
            <a:off x="2750" y="4599424"/>
            <a:ext cx="9144000" cy="53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Numbers">
  <p:cSld name="BLANK_1_1_1_1_1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5"/>
          <p:cNvSpPr/>
          <p:nvPr/>
        </p:nvSpPr>
        <p:spPr>
          <a:xfrm>
            <a:off x="7950" y="4597900"/>
            <a:ext cx="9144000" cy="540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5"/>
          <p:cNvSpPr txBox="1">
            <a:spLocks noGrp="1"/>
          </p:cNvSpPr>
          <p:nvPr>
            <p:ph type="title"/>
          </p:nvPr>
        </p:nvSpPr>
        <p:spPr>
          <a:xfrm>
            <a:off x="713232" y="374904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25"/>
          <p:cNvSpPr txBox="1">
            <a:spLocks noGrp="1"/>
          </p:cNvSpPr>
          <p:nvPr>
            <p:ph type="subTitle" idx="1"/>
          </p:nvPr>
        </p:nvSpPr>
        <p:spPr>
          <a:xfrm>
            <a:off x="5290900" y="1979922"/>
            <a:ext cx="18288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6" name="Google Shape;516;p25"/>
          <p:cNvSpPr txBox="1">
            <a:spLocks noGrp="1"/>
          </p:cNvSpPr>
          <p:nvPr>
            <p:ph type="subTitle" idx="2"/>
          </p:nvPr>
        </p:nvSpPr>
        <p:spPr>
          <a:xfrm>
            <a:off x="720739" y="3834325"/>
            <a:ext cx="41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7" name="Google Shape;517;p25"/>
          <p:cNvSpPr txBox="1">
            <a:spLocks noGrp="1"/>
          </p:cNvSpPr>
          <p:nvPr>
            <p:ph type="subTitle" idx="3"/>
          </p:nvPr>
        </p:nvSpPr>
        <p:spPr>
          <a:xfrm>
            <a:off x="5286377" y="3359276"/>
            <a:ext cx="18288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8" name="Google Shape;518;p25"/>
          <p:cNvSpPr txBox="1">
            <a:spLocks noGrp="1"/>
          </p:cNvSpPr>
          <p:nvPr>
            <p:ph type="title" idx="4" hasCustomPrompt="1"/>
          </p:nvPr>
        </p:nvSpPr>
        <p:spPr>
          <a:xfrm>
            <a:off x="5290529" y="1359570"/>
            <a:ext cx="2099400" cy="576000"/>
          </a:xfrm>
          <a:prstGeom prst="rect">
            <a:avLst/>
          </a:prstGeom>
          <a:solidFill>
            <a:srgbClr val="E83D3D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9" name="Google Shape;519;p25"/>
          <p:cNvSpPr txBox="1">
            <a:spLocks noGrp="1"/>
          </p:cNvSpPr>
          <p:nvPr>
            <p:ph type="title" idx="5" hasCustomPrompt="1"/>
          </p:nvPr>
        </p:nvSpPr>
        <p:spPr>
          <a:xfrm>
            <a:off x="5286375" y="2739545"/>
            <a:ext cx="1144800" cy="576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0" name="Google Shape;520;p25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5">
  <p:cSld name="BLANK_1_1_1_1_1_1_1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6"/>
          <p:cNvSpPr/>
          <p:nvPr/>
        </p:nvSpPr>
        <p:spPr>
          <a:xfrm>
            <a:off x="-38100" y="0"/>
            <a:ext cx="9220200" cy="1311600"/>
          </a:xfrm>
          <a:prstGeom prst="rect">
            <a:avLst/>
          </a:prstGeom>
          <a:solidFill>
            <a:srgbClr val="F4D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6"/>
          <p:cNvSpPr/>
          <p:nvPr/>
        </p:nvSpPr>
        <p:spPr>
          <a:xfrm>
            <a:off x="0" y="387100"/>
            <a:ext cx="9898655" cy="1084938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CEB20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4" name="Google Shape;524;p26"/>
          <p:cNvGrpSpPr/>
          <p:nvPr/>
        </p:nvGrpSpPr>
        <p:grpSpPr>
          <a:xfrm>
            <a:off x="4330675" y="950122"/>
            <a:ext cx="1020000" cy="753600"/>
            <a:chOff x="4330675" y="950122"/>
            <a:chExt cx="1020000" cy="753600"/>
          </a:xfrm>
        </p:grpSpPr>
        <p:sp>
          <p:nvSpPr>
            <p:cNvPr id="525" name="Google Shape;525;p26"/>
            <p:cNvSpPr/>
            <p:nvPr/>
          </p:nvSpPr>
          <p:spPr>
            <a:xfrm rot="5400000">
              <a:off x="4463875" y="816922"/>
              <a:ext cx="753600" cy="1020000"/>
            </a:xfrm>
            <a:prstGeom prst="pie">
              <a:avLst>
                <a:gd name="adj1" fmla="val 5366625"/>
                <a:gd name="adj2" fmla="val 16232262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6" name="Google Shape;526;p26"/>
            <p:cNvSpPr/>
            <p:nvPr/>
          </p:nvSpPr>
          <p:spPr>
            <a:xfrm rot="5400000">
              <a:off x="4545875" y="869375"/>
              <a:ext cx="588300" cy="883200"/>
            </a:xfrm>
            <a:prstGeom prst="pie">
              <a:avLst>
                <a:gd name="adj1" fmla="val 5366625"/>
                <a:gd name="adj2" fmla="val 1622669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527" name="Google Shape;527;p26"/>
          <p:cNvSpPr/>
          <p:nvPr/>
        </p:nvSpPr>
        <p:spPr>
          <a:xfrm>
            <a:off x="-38100" y="1311600"/>
            <a:ext cx="9220200" cy="384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Google Shape;528;p26"/>
          <p:cNvGrpSpPr/>
          <p:nvPr/>
        </p:nvGrpSpPr>
        <p:grpSpPr>
          <a:xfrm>
            <a:off x="3572234" y="1304769"/>
            <a:ext cx="5009553" cy="3840746"/>
            <a:chOff x="3647700" y="1418025"/>
            <a:chExt cx="3459875" cy="3042175"/>
          </a:xfrm>
        </p:grpSpPr>
        <p:sp>
          <p:nvSpPr>
            <p:cNvPr id="529" name="Google Shape;529;p26"/>
            <p:cNvSpPr/>
            <p:nvPr/>
          </p:nvSpPr>
          <p:spPr>
            <a:xfrm>
              <a:off x="3647700" y="1418025"/>
              <a:ext cx="3459875" cy="3042175"/>
            </a:xfrm>
            <a:custGeom>
              <a:avLst/>
              <a:gdLst/>
              <a:ahLst/>
              <a:cxnLst/>
              <a:rect l="l" t="t" r="r" b="b"/>
              <a:pathLst>
                <a:path w="138395" h="121687" extrusionOk="0">
                  <a:moveTo>
                    <a:pt x="37628" y="1"/>
                  </a:moveTo>
                  <a:cubicBezTo>
                    <a:pt x="37358" y="91"/>
                    <a:pt x="37065" y="91"/>
                    <a:pt x="36795" y="91"/>
                  </a:cubicBezTo>
                  <a:cubicBezTo>
                    <a:pt x="22068" y="1509"/>
                    <a:pt x="20560" y="1307"/>
                    <a:pt x="20379" y="2432"/>
                  </a:cubicBezTo>
                  <a:cubicBezTo>
                    <a:pt x="20267" y="3378"/>
                    <a:pt x="21303" y="3761"/>
                    <a:pt x="21776" y="3941"/>
                  </a:cubicBezTo>
                  <a:cubicBezTo>
                    <a:pt x="23284" y="4504"/>
                    <a:pt x="28441" y="4977"/>
                    <a:pt x="34543" y="5540"/>
                  </a:cubicBezTo>
                  <a:cubicBezTo>
                    <a:pt x="39970" y="6103"/>
                    <a:pt x="45982" y="6666"/>
                    <a:pt x="48617" y="7319"/>
                  </a:cubicBezTo>
                  <a:cubicBezTo>
                    <a:pt x="46545" y="7882"/>
                    <a:pt x="41861" y="8625"/>
                    <a:pt x="38574" y="9188"/>
                  </a:cubicBezTo>
                  <a:cubicBezTo>
                    <a:pt x="36795" y="9481"/>
                    <a:pt x="35106" y="9751"/>
                    <a:pt x="33687" y="9953"/>
                  </a:cubicBezTo>
                  <a:cubicBezTo>
                    <a:pt x="24770" y="11530"/>
                    <a:pt x="16056" y="13511"/>
                    <a:pt x="12588" y="17069"/>
                  </a:cubicBezTo>
                  <a:cubicBezTo>
                    <a:pt x="11553" y="18195"/>
                    <a:pt x="11170" y="19523"/>
                    <a:pt x="11553" y="20829"/>
                  </a:cubicBezTo>
                  <a:cubicBezTo>
                    <a:pt x="12859" y="24770"/>
                    <a:pt x="20942" y="28058"/>
                    <a:pt x="35579" y="30580"/>
                  </a:cubicBezTo>
                  <a:cubicBezTo>
                    <a:pt x="75728" y="37538"/>
                    <a:pt x="85478" y="45126"/>
                    <a:pt x="89712" y="51701"/>
                  </a:cubicBezTo>
                  <a:cubicBezTo>
                    <a:pt x="94125" y="58547"/>
                    <a:pt x="85478" y="64266"/>
                    <a:pt x="29184" y="102073"/>
                  </a:cubicBezTo>
                  <a:lnTo>
                    <a:pt x="23464" y="105924"/>
                  </a:lnTo>
                  <a:cubicBezTo>
                    <a:pt x="16709" y="110427"/>
                    <a:pt x="9481" y="115314"/>
                    <a:pt x="2073" y="120290"/>
                  </a:cubicBezTo>
                  <a:lnTo>
                    <a:pt x="1" y="121686"/>
                  </a:lnTo>
                  <a:lnTo>
                    <a:pt x="93922" y="121686"/>
                  </a:lnTo>
                  <a:lnTo>
                    <a:pt x="97300" y="118129"/>
                  </a:lnTo>
                  <a:cubicBezTo>
                    <a:pt x="103222" y="111643"/>
                    <a:pt x="108559" y="105834"/>
                    <a:pt x="113355" y="100677"/>
                  </a:cubicBezTo>
                  <a:cubicBezTo>
                    <a:pt x="125087" y="87910"/>
                    <a:pt x="132765" y="79556"/>
                    <a:pt x="134454" y="76381"/>
                  </a:cubicBezTo>
                  <a:lnTo>
                    <a:pt x="134544" y="76088"/>
                  </a:lnTo>
                  <a:cubicBezTo>
                    <a:pt x="135580" y="74016"/>
                    <a:pt x="138395" y="68680"/>
                    <a:pt x="137922" y="61924"/>
                  </a:cubicBezTo>
                  <a:cubicBezTo>
                    <a:pt x="137359" y="53570"/>
                    <a:pt x="132022" y="46072"/>
                    <a:pt x="122160" y="39677"/>
                  </a:cubicBezTo>
                  <a:cubicBezTo>
                    <a:pt x="107636" y="30219"/>
                    <a:pt x="79939" y="26279"/>
                    <a:pt x="59673" y="23351"/>
                  </a:cubicBezTo>
                  <a:cubicBezTo>
                    <a:pt x="48797" y="21775"/>
                    <a:pt x="38484" y="20266"/>
                    <a:pt x="37268" y="18668"/>
                  </a:cubicBezTo>
                  <a:cubicBezTo>
                    <a:pt x="36975" y="18398"/>
                    <a:pt x="37065" y="18195"/>
                    <a:pt x="37065" y="18105"/>
                  </a:cubicBezTo>
                  <a:cubicBezTo>
                    <a:pt x="37831" y="16033"/>
                    <a:pt x="48144" y="13691"/>
                    <a:pt x="54899" y="12093"/>
                  </a:cubicBezTo>
                  <a:cubicBezTo>
                    <a:pt x="62307" y="10404"/>
                    <a:pt x="66428" y="9390"/>
                    <a:pt x="67464" y="8152"/>
                  </a:cubicBezTo>
                  <a:cubicBezTo>
                    <a:pt x="67757" y="7792"/>
                    <a:pt x="67757" y="7319"/>
                    <a:pt x="67554" y="6936"/>
                  </a:cubicBezTo>
                  <a:cubicBezTo>
                    <a:pt x="66811" y="5247"/>
                    <a:pt x="60056" y="4414"/>
                    <a:pt x="44023" y="3288"/>
                  </a:cubicBezTo>
                  <a:cubicBezTo>
                    <a:pt x="40353" y="2995"/>
                    <a:pt x="36592" y="2725"/>
                    <a:pt x="34633" y="2432"/>
                  </a:cubicBezTo>
                  <a:cubicBezTo>
                    <a:pt x="35376" y="2342"/>
                    <a:pt x="36412" y="2162"/>
                    <a:pt x="37628" y="1960"/>
                  </a:cubicBezTo>
                  <a:lnTo>
                    <a:pt x="37628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4342375" y="1462500"/>
              <a:ext cx="49000" cy="42250"/>
            </a:xfrm>
            <a:custGeom>
              <a:avLst/>
              <a:gdLst/>
              <a:ahLst/>
              <a:cxnLst/>
              <a:rect l="l" t="t" r="r" b="b"/>
              <a:pathLst>
                <a:path w="1960" h="1690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780" y="0"/>
                    <a:pt x="1487" y="0"/>
                    <a:pt x="1127" y="91"/>
                  </a:cubicBezTo>
                  <a:cubicBezTo>
                    <a:pt x="924" y="181"/>
                    <a:pt x="744" y="293"/>
                    <a:pt x="564" y="383"/>
                  </a:cubicBezTo>
                  <a:cubicBezTo>
                    <a:pt x="744" y="293"/>
                    <a:pt x="924" y="181"/>
                    <a:pt x="1127" y="181"/>
                  </a:cubicBezTo>
                  <a:cubicBezTo>
                    <a:pt x="1487" y="91"/>
                    <a:pt x="1780" y="0"/>
                    <a:pt x="1780" y="0"/>
                  </a:cubicBezTo>
                  <a:close/>
                  <a:moveTo>
                    <a:pt x="564" y="383"/>
                  </a:moveTo>
                  <a:cubicBezTo>
                    <a:pt x="361" y="383"/>
                    <a:pt x="271" y="473"/>
                    <a:pt x="181" y="563"/>
                  </a:cubicBezTo>
                  <a:cubicBezTo>
                    <a:pt x="271" y="473"/>
                    <a:pt x="474" y="473"/>
                    <a:pt x="564" y="383"/>
                  </a:cubicBezTo>
                  <a:close/>
                  <a:moveTo>
                    <a:pt x="181" y="563"/>
                  </a:moveTo>
                  <a:cubicBezTo>
                    <a:pt x="91" y="653"/>
                    <a:pt x="1" y="744"/>
                    <a:pt x="91" y="946"/>
                  </a:cubicBezTo>
                  <a:cubicBezTo>
                    <a:pt x="91" y="744"/>
                    <a:pt x="91" y="653"/>
                    <a:pt x="181" y="563"/>
                  </a:cubicBezTo>
                  <a:close/>
                  <a:moveTo>
                    <a:pt x="92" y="948"/>
                  </a:moveTo>
                  <a:lnTo>
                    <a:pt x="92" y="948"/>
                  </a:lnTo>
                  <a:cubicBezTo>
                    <a:pt x="182" y="1037"/>
                    <a:pt x="271" y="1127"/>
                    <a:pt x="361" y="1216"/>
                  </a:cubicBezTo>
                  <a:cubicBezTo>
                    <a:pt x="474" y="1216"/>
                    <a:pt x="654" y="1306"/>
                    <a:pt x="744" y="1306"/>
                  </a:cubicBezTo>
                  <a:cubicBezTo>
                    <a:pt x="654" y="1306"/>
                    <a:pt x="474" y="1216"/>
                    <a:pt x="361" y="1126"/>
                  </a:cubicBezTo>
                  <a:cubicBezTo>
                    <a:pt x="271" y="1126"/>
                    <a:pt x="182" y="1037"/>
                    <a:pt x="92" y="948"/>
                  </a:cubicBezTo>
                  <a:close/>
                  <a:moveTo>
                    <a:pt x="745" y="1308"/>
                  </a:moveTo>
                  <a:lnTo>
                    <a:pt x="745" y="1308"/>
                  </a:lnTo>
                  <a:cubicBezTo>
                    <a:pt x="835" y="1419"/>
                    <a:pt x="925" y="1420"/>
                    <a:pt x="1037" y="1509"/>
                  </a:cubicBezTo>
                  <a:cubicBezTo>
                    <a:pt x="1127" y="1509"/>
                    <a:pt x="1217" y="1509"/>
                    <a:pt x="1307" y="1599"/>
                  </a:cubicBezTo>
                  <a:cubicBezTo>
                    <a:pt x="1690" y="1689"/>
                    <a:pt x="1960" y="1689"/>
                    <a:pt x="1960" y="1689"/>
                  </a:cubicBezTo>
                  <a:cubicBezTo>
                    <a:pt x="1960" y="1689"/>
                    <a:pt x="1780" y="1599"/>
                    <a:pt x="1397" y="1509"/>
                  </a:cubicBezTo>
                  <a:cubicBezTo>
                    <a:pt x="1307" y="1509"/>
                    <a:pt x="1127" y="1509"/>
                    <a:pt x="1037" y="1419"/>
                  </a:cubicBezTo>
                  <a:cubicBezTo>
                    <a:pt x="925" y="1419"/>
                    <a:pt x="835" y="1419"/>
                    <a:pt x="745" y="1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4466800" y="1509225"/>
              <a:ext cx="103025" cy="14100"/>
            </a:xfrm>
            <a:custGeom>
              <a:avLst/>
              <a:gdLst/>
              <a:ahLst/>
              <a:cxnLst/>
              <a:rect l="l" t="t" r="r" b="b"/>
              <a:pathLst>
                <a:path w="4121" h="564" extrusionOk="0">
                  <a:moveTo>
                    <a:pt x="0" y="0"/>
                  </a:moveTo>
                  <a:lnTo>
                    <a:pt x="0" y="113"/>
                  </a:lnTo>
                  <a:lnTo>
                    <a:pt x="4121" y="563"/>
                  </a:lnTo>
                  <a:lnTo>
                    <a:pt x="4121" y="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4670575" y="1532875"/>
              <a:ext cx="103050" cy="11850"/>
            </a:xfrm>
            <a:custGeom>
              <a:avLst/>
              <a:gdLst/>
              <a:ahLst/>
              <a:cxnLst/>
              <a:rect l="l" t="t" r="r" b="b"/>
              <a:pathLst>
                <a:path w="4122" h="474" extrusionOk="0">
                  <a:moveTo>
                    <a:pt x="1" y="0"/>
                  </a:moveTo>
                  <a:lnTo>
                    <a:pt x="4121" y="473"/>
                  </a:lnTo>
                  <a:lnTo>
                    <a:pt x="4121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4877175" y="1554250"/>
              <a:ext cx="103050" cy="14100"/>
            </a:xfrm>
            <a:custGeom>
              <a:avLst/>
              <a:gdLst/>
              <a:ahLst/>
              <a:cxnLst/>
              <a:rect l="l" t="t" r="r" b="b"/>
              <a:pathLst>
                <a:path w="4122" h="564" extrusionOk="0">
                  <a:moveTo>
                    <a:pt x="1" y="1"/>
                  </a:moveTo>
                  <a:lnTo>
                    <a:pt x="4121" y="564"/>
                  </a:lnTo>
                  <a:lnTo>
                    <a:pt x="4121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5055075" y="1586900"/>
              <a:ext cx="59125" cy="44500"/>
            </a:xfrm>
            <a:custGeom>
              <a:avLst/>
              <a:gdLst/>
              <a:ahLst/>
              <a:cxnLst/>
              <a:rect l="l" t="t" r="r" b="b"/>
              <a:pathLst>
                <a:path w="2365" h="1780" extrusionOk="0">
                  <a:moveTo>
                    <a:pt x="1036" y="1"/>
                  </a:moveTo>
                  <a:cubicBezTo>
                    <a:pt x="1036" y="1"/>
                    <a:pt x="1239" y="91"/>
                    <a:pt x="1599" y="271"/>
                  </a:cubicBezTo>
                  <a:cubicBezTo>
                    <a:pt x="1802" y="271"/>
                    <a:pt x="1982" y="384"/>
                    <a:pt x="2162" y="564"/>
                  </a:cubicBezTo>
                  <a:cubicBezTo>
                    <a:pt x="2252" y="654"/>
                    <a:pt x="2365" y="744"/>
                    <a:pt x="2252" y="834"/>
                  </a:cubicBezTo>
                  <a:cubicBezTo>
                    <a:pt x="2162" y="947"/>
                    <a:pt x="2072" y="1037"/>
                    <a:pt x="1982" y="1127"/>
                  </a:cubicBezTo>
                  <a:cubicBezTo>
                    <a:pt x="2072" y="1127"/>
                    <a:pt x="2252" y="1037"/>
                    <a:pt x="2365" y="947"/>
                  </a:cubicBezTo>
                  <a:cubicBezTo>
                    <a:pt x="2365" y="744"/>
                    <a:pt x="2365" y="564"/>
                    <a:pt x="2252" y="474"/>
                  </a:cubicBezTo>
                  <a:cubicBezTo>
                    <a:pt x="2072" y="384"/>
                    <a:pt x="1802" y="271"/>
                    <a:pt x="1689" y="181"/>
                  </a:cubicBezTo>
                  <a:cubicBezTo>
                    <a:pt x="1329" y="1"/>
                    <a:pt x="1036" y="1"/>
                    <a:pt x="1036" y="1"/>
                  </a:cubicBezTo>
                  <a:close/>
                  <a:moveTo>
                    <a:pt x="1982" y="1127"/>
                  </a:moveTo>
                  <a:cubicBezTo>
                    <a:pt x="1509" y="1307"/>
                    <a:pt x="1036" y="1510"/>
                    <a:pt x="676" y="1600"/>
                  </a:cubicBezTo>
                  <a:cubicBezTo>
                    <a:pt x="1036" y="1510"/>
                    <a:pt x="1509" y="1397"/>
                    <a:pt x="1982" y="1127"/>
                  </a:cubicBezTo>
                  <a:close/>
                  <a:moveTo>
                    <a:pt x="676" y="1600"/>
                  </a:moveTo>
                  <a:cubicBezTo>
                    <a:pt x="293" y="1690"/>
                    <a:pt x="0" y="1690"/>
                    <a:pt x="0" y="1690"/>
                  </a:cubicBezTo>
                  <a:lnTo>
                    <a:pt x="0" y="1780"/>
                  </a:lnTo>
                  <a:cubicBezTo>
                    <a:pt x="0" y="1780"/>
                    <a:pt x="293" y="1690"/>
                    <a:pt x="676" y="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4853525" y="1649950"/>
              <a:ext cx="100800" cy="23675"/>
            </a:xfrm>
            <a:custGeom>
              <a:avLst/>
              <a:gdLst/>
              <a:ahLst/>
              <a:cxnLst/>
              <a:rect l="l" t="t" r="r" b="b"/>
              <a:pathLst>
                <a:path w="4032" h="947" extrusionOk="0">
                  <a:moveTo>
                    <a:pt x="4032" y="1"/>
                  </a:moveTo>
                  <a:lnTo>
                    <a:pt x="1" y="947"/>
                  </a:lnTo>
                  <a:lnTo>
                    <a:pt x="4032" y="113"/>
                  </a:lnTo>
                  <a:lnTo>
                    <a:pt x="4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4652000" y="1695000"/>
              <a:ext cx="100800" cy="28175"/>
            </a:xfrm>
            <a:custGeom>
              <a:avLst/>
              <a:gdLst/>
              <a:ahLst/>
              <a:cxnLst/>
              <a:rect l="l" t="t" r="r" b="b"/>
              <a:pathLst>
                <a:path w="4032" h="1127" extrusionOk="0">
                  <a:moveTo>
                    <a:pt x="4031" y="0"/>
                  </a:moveTo>
                  <a:lnTo>
                    <a:pt x="1" y="1014"/>
                  </a:lnTo>
                  <a:lnTo>
                    <a:pt x="1" y="1126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4452725" y="1746225"/>
              <a:ext cx="100775" cy="33225"/>
            </a:xfrm>
            <a:custGeom>
              <a:avLst/>
              <a:gdLst/>
              <a:ahLst/>
              <a:cxnLst/>
              <a:rect l="l" t="t" r="r" b="b"/>
              <a:pathLst>
                <a:path w="4031" h="1329" extrusionOk="0">
                  <a:moveTo>
                    <a:pt x="4031" y="0"/>
                  </a:moveTo>
                  <a:lnTo>
                    <a:pt x="0" y="1216"/>
                  </a:lnTo>
                  <a:lnTo>
                    <a:pt x="90" y="1329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4264700" y="1812075"/>
              <a:ext cx="94025" cy="51825"/>
            </a:xfrm>
            <a:custGeom>
              <a:avLst/>
              <a:gdLst/>
              <a:ahLst/>
              <a:cxnLst/>
              <a:rect l="l" t="t" r="r" b="b"/>
              <a:pathLst>
                <a:path w="3761" h="2073" extrusionOk="0">
                  <a:moveTo>
                    <a:pt x="3671" y="1"/>
                  </a:moveTo>
                  <a:lnTo>
                    <a:pt x="3108" y="271"/>
                  </a:lnTo>
                  <a:cubicBezTo>
                    <a:pt x="2905" y="384"/>
                    <a:pt x="2725" y="474"/>
                    <a:pt x="2455" y="564"/>
                  </a:cubicBezTo>
                  <a:cubicBezTo>
                    <a:pt x="2252" y="654"/>
                    <a:pt x="2072" y="744"/>
                    <a:pt x="1779" y="834"/>
                  </a:cubicBezTo>
                  <a:cubicBezTo>
                    <a:pt x="1599" y="1037"/>
                    <a:pt x="1329" y="1127"/>
                    <a:pt x="1126" y="1217"/>
                  </a:cubicBezTo>
                  <a:cubicBezTo>
                    <a:pt x="1036" y="1307"/>
                    <a:pt x="946" y="1397"/>
                    <a:pt x="856" y="1397"/>
                  </a:cubicBezTo>
                  <a:cubicBezTo>
                    <a:pt x="766" y="1510"/>
                    <a:pt x="653" y="1510"/>
                    <a:pt x="563" y="1600"/>
                  </a:cubicBezTo>
                  <a:lnTo>
                    <a:pt x="0" y="1960"/>
                  </a:lnTo>
                  <a:lnTo>
                    <a:pt x="90" y="2073"/>
                  </a:lnTo>
                  <a:cubicBezTo>
                    <a:pt x="90" y="2073"/>
                    <a:pt x="293" y="1870"/>
                    <a:pt x="653" y="1690"/>
                  </a:cubicBezTo>
                  <a:cubicBezTo>
                    <a:pt x="766" y="1690"/>
                    <a:pt x="766" y="1600"/>
                    <a:pt x="856" y="1510"/>
                  </a:cubicBezTo>
                  <a:cubicBezTo>
                    <a:pt x="946" y="1510"/>
                    <a:pt x="1126" y="1397"/>
                    <a:pt x="1216" y="1307"/>
                  </a:cubicBezTo>
                  <a:cubicBezTo>
                    <a:pt x="1419" y="1217"/>
                    <a:pt x="1599" y="1127"/>
                    <a:pt x="1892" y="1037"/>
                  </a:cubicBezTo>
                  <a:cubicBezTo>
                    <a:pt x="2072" y="834"/>
                    <a:pt x="2342" y="744"/>
                    <a:pt x="2545" y="654"/>
                  </a:cubicBezTo>
                  <a:cubicBezTo>
                    <a:pt x="2725" y="564"/>
                    <a:pt x="2905" y="474"/>
                    <a:pt x="3108" y="384"/>
                  </a:cubicBezTo>
                  <a:cubicBezTo>
                    <a:pt x="3468" y="181"/>
                    <a:pt x="3761" y="91"/>
                    <a:pt x="3761" y="91"/>
                  </a:cubicBezTo>
                  <a:lnTo>
                    <a:pt x="3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4255700" y="1945500"/>
              <a:ext cx="93475" cy="47325"/>
            </a:xfrm>
            <a:custGeom>
              <a:avLst/>
              <a:gdLst/>
              <a:ahLst/>
              <a:cxnLst/>
              <a:rect l="l" t="t" r="r" b="b"/>
              <a:pathLst>
                <a:path w="3739" h="1893" extrusionOk="0">
                  <a:moveTo>
                    <a:pt x="90" y="1"/>
                  </a:moveTo>
                  <a:lnTo>
                    <a:pt x="0" y="113"/>
                  </a:lnTo>
                  <a:cubicBezTo>
                    <a:pt x="0" y="113"/>
                    <a:pt x="180" y="293"/>
                    <a:pt x="563" y="474"/>
                  </a:cubicBezTo>
                  <a:cubicBezTo>
                    <a:pt x="653" y="564"/>
                    <a:pt x="833" y="676"/>
                    <a:pt x="1126" y="766"/>
                  </a:cubicBezTo>
                  <a:cubicBezTo>
                    <a:pt x="1216" y="856"/>
                    <a:pt x="1306" y="946"/>
                    <a:pt x="1396" y="946"/>
                  </a:cubicBezTo>
                  <a:cubicBezTo>
                    <a:pt x="1576" y="1036"/>
                    <a:pt x="1689" y="1036"/>
                    <a:pt x="1779" y="1127"/>
                  </a:cubicBezTo>
                  <a:cubicBezTo>
                    <a:pt x="2049" y="1239"/>
                    <a:pt x="2252" y="1329"/>
                    <a:pt x="2522" y="1419"/>
                  </a:cubicBezTo>
                  <a:cubicBezTo>
                    <a:pt x="2702" y="1509"/>
                    <a:pt x="2905" y="1599"/>
                    <a:pt x="3085" y="1599"/>
                  </a:cubicBezTo>
                  <a:cubicBezTo>
                    <a:pt x="3468" y="1802"/>
                    <a:pt x="3738" y="1892"/>
                    <a:pt x="3738" y="1892"/>
                  </a:cubicBezTo>
                  <a:lnTo>
                    <a:pt x="3738" y="1689"/>
                  </a:lnTo>
                  <a:cubicBezTo>
                    <a:pt x="3738" y="1689"/>
                    <a:pt x="3558" y="1599"/>
                    <a:pt x="3175" y="1509"/>
                  </a:cubicBezTo>
                  <a:cubicBezTo>
                    <a:pt x="2995" y="1419"/>
                    <a:pt x="2702" y="1419"/>
                    <a:pt x="2522" y="1329"/>
                  </a:cubicBezTo>
                  <a:cubicBezTo>
                    <a:pt x="2342" y="1239"/>
                    <a:pt x="2049" y="1127"/>
                    <a:pt x="1869" y="1036"/>
                  </a:cubicBezTo>
                  <a:cubicBezTo>
                    <a:pt x="1689" y="946"/>
                    <a:pt x="1576" y="946"/>
                    <a:pt x="1486" y="856"/>
                  </a:cubicBezTo>
                  <a:cubicBezTo>
                    <a:pt x="1396" y="766"/>
                    <a:pt x="1306" y="766"/>
                    <a:pt x="1126" y="676"/>
                  </a:cubicBezTo>
                  <a:cubicBezTo>
                    <a:pt x="923" y="564"/>
                    <a:pt x="743" y="474"/>
                    <a:pt x="563" y="383"/>
                  </a:cubicBezTo>
                  <a:cubicBezTo>
                    <a:pt x="270" y="113"/>
                    <a:pt x="9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4447650" y="2015875"/>
              <a:ext cx="100800" cy="25925"/>
            </a:xfrm>
            <a:custGeom>
              <a:avLst/>
              <a:gdLst/>
              <a:ahLst/>
              <a:cxnLst/>
              <a:rect l="l" t="t" r="r" b="b"/>
              <a:pathLst>
                <a:path w="4032" h="1037" extrusionOk="0">
                  <a:moveTo>
                    <a:pt x="91" y="0"/>
                  </a:moveTo>
                  <a:lnTo>
                    <a:pt x="1" y="113"/>
                  </a:lnTo>
                  <a:lnTo>
                    <a:pt x="4031" y="1036"/>
                  </a:lnTo>
                  <a:lnTo>
                    <a:pt x="4031" y="9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4649750" y="2060900"/>
              <a:ext cx="103050" cy="23125"/>
            </a:xfrm>
            <a:custGeom>
              <a:avLst/>
              <a:gdLst/>
              <a:ahLst/>
              <a:cxnLst/>
              <a:rect l="l" t="t" r="r" b="b"/>
              <a:pathLst>
                <a:path w="4122" h="925" extrusionOk="0">
                  <a:moveTo>
                    <a:pt x="91" y="1"/>
                  </a:moveTo>
                  <a:lnTo>
                    <a:pt x="0" y="91"/>
                  </a:lnTo>
                  <a:lnTo>
                    <a:pt x="4031" y="924"/>
                  </a:lnTo>
                  <a:lnTo>
                    <a:pt x="4121" y="74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4853525" y="2100325"/>
              <a:ext cx="100800" cy="23650"/>
            </a:xfrm>
            <a:custGeom>
              <a:avLst/>
              <a:gdLst/>
              <a:ahLst/>
              <a:cxnLst/>
              <a:rect l="l" t="t" r="r" b="b"/>
              <a:pathLst>
                <a:path w="4032" h="946" extrusionOk="0">
                  <a:moveTo>
                    <a:pt x="1" y="0"/>
                  </a:moveTo>
                  <a:lnTo>
                    <a:pt x="1" y="203"/>
                  </a:lnTo>
                  <a:lnTo>
                    <a:pt x="4032" y="946"/>
                  </a:lnTo>
                  <a:lnTo>
                    <a:pt x="4032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5055075" y="2140275"/>
              <a:ext cx="101350" cy="25925"/>
            </a:xfrm>
            <a:custGeom>
              <a:avLst/>
              <a:gdLst/>
              <a:ahLst/>
              <a:cxnLst/>
              <a:rect l="l" t="t" r="r" b="b"/>
              <a:pathLst>
                <a:path w="4054" h="1037" extrusionOk="0">
                  <a:moveTo>
                    <a:pt x="0" y="1"/>
                  </a:moveTo>
                  <a:lnTo>
                    <a:pt x="0" y="203"/>
                  </a:lnTo>
                  <a:lnTo>
                    <a:pt x="4053" y="1037"/>
                  </a:lnTo>
                  <a:lnTo>
                    <a:pt x="4053" y="8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5257175" y="2182500"/>
              <a:ext cx="100775" cy="28175"/>
            </a:xfrm>
            <a:custGeom>
              <a:avLst/>
              <a:gdLst/>
              <a:ahLst/>
              <a:cxnLst/>
              <a:rect l="l" t="t" r="r" b="b"/>
              <a:pathLst>
                <a:path w="4031" h="1127" extrusionOk="0">
                  <a:moveTo>
                    <a:pt x="0" y="1"/>
                  </a:moveTo>
                  <a:lnTo>
                    <a:pt x="0" y="203"/>
                  </a:lnTo>
                  <a:lnTo>
                    <a:pt x="4031" y="1127"/>
                  </a:lnTo>
                  <a:lnTo>
                    <a:pt x="4031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5458700" y="2229800"/>
              <a:ext cx="100800" cy="30425"/>
            </a:xfrm>
            <a:custGeom>
              <a:avLst/>
              <a:gdLst/>
              <a:ahLst/>
              <a:cxnLst/>
              <a:rect l="l" t="t" r="r" b="b"/>
              <a:pathLst>
                <a:path w="4032" h="1217" extrusionOk="0">
                  <a:moveTo>
                    <a:pt x="0" y="0"/>
                  </a:moveTo>
                  <a:lnTo>
                    <a:pt x="0" y="180"/>
                  </a:lnTo>
                  <a:lnTo>
                    <a:pt x="3941" y="1216"/>
                  </a:lnTo>
                  <a:lnTo>
                    <a:pt x="4031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5657975" y="2278775"/>
              <a:ext cx="100800" cy="35475"/>
            </a:xfrm>
            <a:custGeom>
              <a:avLst/>
              <a:gdLst/>
              <a:ahLst/>
              <a:cxnLst/>
              <a:rect l="l" t="t" r="r" b="b"/>
              <a:pathLst>
                <a:path w="4032" h="1419" extrusionOk="0">
                  <a:moveTo>
                    <a:pt x="91" y="0"/>
                  </a:moveTo>
                  <a:lnTo>
                    <a:pt x="1" y="293"/>
                  </a:lnTo>
                  <a:lnTo>
                    <a:pt x="3941" y="1419"/>
                  </a:lnTo>
                  <a:lnTo>
                    <a:pt x="4031" y="112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5855000" y="2337300"/>
              <a:ext cx="100800" cy="42250"/>
            </a:xfrm>
            <a:custGeom>
              <a:avLst/>
              <a:gdLst/>
              <a:ahLst/>
              <a:cxnLst/>
              <a:rect l="l" t="t" r="r" b="b"/>
              <a:pathLst>
                <a:path w="4032" h="1690" extrusionOk="0">
                  <a:moveTo>
                    <a:pt x="91" y="1"/>
                  </a:moveTo>
                  <a:lnTo>
                    <a:pt x="1" y="294"/>
                  </a:lnTo>
                  <a:lnTo>
                    <a:pt x="3942" y="1690"/>
                  </a:lnTo>
                  <a:lnTo>
                    <a:pt x="4032" y="133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6049800" y="2407675"/>
              <a:ext cx="98525" cy="49575"/>
            </a:xfrm>
            <a:custGeom>
              <a:avLst/>
              <a:gdLst/>
              <a:ahLst/>
              <a:cxnLst/>
              <a:rect l="l" t="t" r="r" b="b"/>
              <a:pathLst>
                <a:path w="3941" h="1983" extrusionOk="0">
                  <a:moveTo>
                    <a:pt x="90" y="1"/>
                  </a:moveTo>
                  <a:lnTo>
                    <a:pt x="0" y="293"/>
                  </a:lnTo>
                  <a:lnTo>
                    <a:pt x="3761" y="1982"/>
                  </a:lnTo>
                  <a:lnTo>
                    <a:pt x="3941" y="159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6235000" y="2494375"/>
              <a:ext cx="94025" cy="61375"/>
            </a:xfrm>
            <a:custGeom>
              <a:avLst/>
              <a:gdLst/>
              <a:ahLst/>
              <a:cxnLst/>
              <a:rect l="l" t="t" r="r" b="b"/>
              <a:pathLst>
                <a:path w="3761" h="2455" extrusionOk="0">
                  <a:moveTo>
                    <a:pt x="203" y="0"/>
                  </a:moveTo>
                  <a:lnTo>
                    <a:pt x="0" y="293"/>
                  </a:lnTo>
                  <a:cubicBezTo>
                    <a:pt x="0" y="293"/>
                    <a:pt x="946" y="856"/>
                    <a:pt x="1779" y="1329"/>
                  </a:cubicBezTo>
                  <a:cubicBezTo>
                    <a:pt x="2252" y="1599"/>
                    <a:pt x="2635" y="1892"/>
                    <a:pt x="3018" y="2162"/>
                  </a:cubicBezTo>
                  <a:cubicBezTo>
                    <a:pt x="3288" y="2365"/>
                    <a:pt x="3581" y="2455"/>
                    <a:pt x="3581" y="2455"/>
                  </a:cubicBezTo>
                  <a:lnTo>
                    <a:pt x="3761" y="2162"/>
                  </a:lnTo>
                  <a:cubicBezTo>
                    <a:pt x="3761" y="2162"/>
                    <a:pt x="3581" y="1982"/>
                    <a:pt x="3198" y="1802"/>
                  </a:cubicBezTo>
                  <a:cubicBezTo>
                    <a:pt x="2905" y="1599"/>
                    <a:pt x="2455" y="1329"/>
                    <a:pt x="1982" y="1036"/>
                  </a:cubicBezTo>
                  <a:cubicBezTo>
                    <a:pt x="1126" y="473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6401625" y="2614275"/>
              <a:ext cx="72650" cy="86725"/>
            </a:xfrm>
            <a:custGeom>
              <a:avLst/>
              <a:gdLst/>
              <a:ahLst/>
              <a:cxnLst/>
              <a:rect l="l" t="t" r="r" b="b"/>
              <a:pathLst>
                <a:path w="2906" h="3469" extrusionOk="0">
                  <a:moveTo>
                    <a:pt x="293" y="1"/>
                  </a:moveTo>
                  <a:lnTo>
                    <a:pt x="1" y="271"/>
                  </a:lnTo>
                  <a:cubicBezTo>
                    <a:pt x="1" y="271"/>
                    <a:pt x="181" y="474"/>
                    <a:pt x="474" y="744"/>
                  </a:cubicBezTo>
                  <a:cubicBezTo>
                    <a:pt x="564" y="946"/>
                    <a:pt x="744" y="1037"/>
                    <a:pt x="946" y="1217"/>
                  </a:cubicBezTo>
                  <a:cubicBezTo>
                    <a:pt x="1036" y="1397"/>
                    <a:pt x="1217" y="1599"/>
                    <a:pt x="1419" y="1780"/>
                  </a:cubicBezTo>
                  <a:cubicBezTo>
                    <a:pt x="1509" y="1870"/>
                    <a:pt x="1509" y="2072"/>
                    <a:pt x="1599" y="2162"/>
                  </a:cubicBezTo>
                  <a:cubicBezTo>
                    <a:pt x="1689" y="2252"/>
                    <a:pt x="1780" y="2343"/>
                    <a:pt x="1780" y="2433"/>
                  </a:cubicBezTo>
                  <a:cubicBezTo>
                    <a:pt x="1982" y="2635"/>
                    <a:pt x="2072" y="2815"/>
                    <a:pt x="2162" y="2996"/>
                  </a:cubicBezTo>
                  <a:cubicBezTo>
                    <a:pt x="2343" y="3288"/>
                    <a:pt x="2545" y="3468"/>
                    <a:pt x="2545" y="3468"/>
                  </a:cubicBezTo>
                  <a:lnTo>
                    <a:pt x="2905" y="3288"/>
                  </a:lnTo>
                  <a:cubicBezTo>
                    <a:pt x="2905" y="3288"/>
                    <a:pt x="2725" y="3086"/>
                    <a:pt x="2545" y="2725"/>
                  </a:cubicBezTo>
                  <a:cubicBezTo>
                    <a:pt x="2433" y="2523"/>
                    <a:pt x="2343" y="2343"/>
                    <a:pt x="2162" y="2162"/>
                  </a:cubicBezTo>
                  <a:cubicBezTo>
                    <a:pt x="2072" y="2072"/>
                    <a:pt x="2072" y="1960"/>
                    <a:pt x="1982" y="1870"/>
                  </a:cubicBezTo>
                  <a:cubicBezTo>
                    <a:pt x="1870" y="1780"/>
                    <a:pt x="1780" y="1690"/>
                    <a:pt x="1689" y="1599"/>
                  </a:cubicBezTo>
                  <a:cubicBezTo>
                    <a:pt x="1509" y="1307"/>
                    <a:pt x="1419" y="1127"/>
                    <a:pt x="1217" y="946"/>
                  </a:cubicBezTo>
                  <a:cubicBezTo>
                    <a:pt x="1036" y="744"/>
                    <a:pt x="946" y="654"/>
                    <a:pt x="744" y="474"/>
                  </a:cubicBezTo>
                  <a:cubicBezTo>
                    <a:pt x="474" y="181"/>
                    <a:pt x="293" y="1"/>
                    <a:pt x="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6472000" y="2797225"/>
              <a:ext cx="30425" cy="103050"/>
            </a:xfrm>
            <a:custGeom>
              <a:avLst/>
              <a:gdLst/>
              <a:ahLst/>
              <a:cxnLst/>
              <a:rect l="l" t="t" r="r" b="b"/>
              <a:pathLst>
                <a:path w="1217" h="4122" extrusionOk="0">
                  <a:moveTo>
                    <a:pt x="743" y="1"/>
                  </a:moveTo>
                  <a:lnTo>
                    <a:pt x="743" y="654"/>
                  </a:lnTo>
                  <a:lnTo>
                    <a:pt x="743" y="947"/>
                  </a:lnTo>
                  <a:cubicBezTo>
                    <a:pt x="743" y="1127"/>
                    <a:pt x="743" y="1217"/>
                    <a:pt x="653" y="1307"/>
                  </a:cubicBezTo>
                  <a:cubicBezTo>
                    <a:pt x="653" y="1510"/>
                    <a:pt x="653" y="1780"/>
                    <a:pt x="563" y="2073"/>
                  </a:cubicBezTo>
                  <a:cubicBezTo>
                    <a:pt x="563" y="2253"/>
                    <a:pt x="473" y="2523"/>
                    <a:pt x="383" y="2726"/>
                  </a:cubicBezTo>
                  <a:cubicBezTo>
                    <a:pt x="383" y="2906"/>
                    <a:pt x="383" y="2996"/>
                    <a:pt x="293" y="3086"/>
                  </a:cubicBezTo>
                  <a:cubicBezTo>
                    <a:pt x="293" y="3198"/>
                    <a:pt x="293" y="3289"/>
                    <a:pt x="181" y="3379"/>
                  </a:cubicBezTo>
                  <a:cubicBezTo>
                    <a:pt x="181" y="3559"/>
                    <a:pt x="90" y="3649"/>
                    <a:pt x="90" y="3852"/>
                  </a:cubicBezTo>
                  <a:lnTo>
                    <a:pt x="0" y="3942"/>
                  </a:lnTo>
                  <a:lnTo>
                    <a:pt x="473" y="4122"/>
                  </a:lnTo>
                  <a:lnTo>
                    <a:pt x="473" y="3942"/>
                  </a:lnTo>
                  <a:cubicBezTo>
                    <a:pt x="563" y="3852"/>
                    <a:pt x="563" y="3761"/>
                    <a:pt x="653" y="3559"/>
                  </a:cubicBezTo>
                  <a:cubicBezTo>
                    <a:pt x="653" y="3469"/>
                    <a:pt x="743" y="3289"/>
                    <a:pt x="743" y="3198"/>
                  </a:cubicBezTo>
                  <a:cubicBezTo>
                    <a:pt x="743" y="3086"/>
                    <a:pt x="856" y="2996"/>
                    <a:pt x="856" y="2906"/>
                  </a:cubicBezTo>
                  <a:cubicBezTo>
                    <a:pt x="946" y="2636"/>
                    <a:pt x="946" y="2343"/>
                    <a:pt x="1036" y="2163"/>
                  </a:cubicBezTo>
                  <a:cubicBezTo>
                    <a:pt x="1126" y="1870"/>
                    <a:pt x="1126" y="1600"/>
                    <a:pt x="1126" y="1307"/>
                  </a:cubicBezTo>
                  <a:cubicBezTo>
                    <a:pt x="1126" y="1217"/>
                    <a:pt x="1216" y="1127"/>
                    <a:pt x="1216" y="1037"/>
                  </a:cubicBezTo>
                  <a:lnTo>
                    <a:pt x="1216" y="654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6371225" y="2986950"/>
              <a:ext cx="65900" cy="94025"/>
            </a:xfrm>
            <a:custGeom>
              <a:avLst/>
              <a:gdLst/>
              <a:ahLst/>
              <a:cxnLst/>
              <a:rect l="l" t="t" r="r" b="b"/>
              <a:pathLst>
                <a:path w="2636" h="3761" extrusionOk="0">
                  <a:moveTo>
                    <a:pt x="2162" y="0"/>
                  </a:moveTo>
                  <a:cubicBezTo>
                    <a:pt x="2162" y="0"/>
                    <a:pt x="1690" y="946"/>
                    <a:pt x="1127" y="1802"/>
                  </a:cubicBezTo>
                  <a:lnTo>
                    <a:pt x="1" y="3491"/>
                  </a:lnTo>
                  <a:lnTo>
                    <a:pt x="384" y="3761"/>
                  </a:lnTo>
                  <a:lnTo>
                    <a:pt x="1509" y="2072"/>
                  </a:lnTo>
                  <a:cubicBezTo>
                    <a:pt x="2072" y="1126"/>
                    <a:pt x="2635" y="293"/>
                    <a:pt x="2635" y="293"/>
                  </a:cubicBezTo>
                  <a:lnTo>
                    <a:pt x="2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6244575" y="3155825"/>
              <a:ext cx="74900" cy="89550"/>
            </a:xfrm>
            <a:custGeom>
              <a:avLst/>
              <a:gdLst/>
              <a:ahLst/>
              <a:cxnLst/>
              <a:rect l="l" t="t" r="r" b="b"/>
              <a:pathLst>
                <a:path w="2996" h="3582" extrusionOk="0">
                  <a:moveTo>
                    <a:pt x="2635" y="1"/>
                  </a:moveTo>
                  <a:lnTo>
                    <a:pt x="0" y="3198"/>
                  </a:lnTo>
                  <a:lnTo>
                    <a:pt x="383" y="3581"/>
                  </a:lnTo>
                  <a:lnTo>
                    <a:pt x="2995" y="384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6106075" y="3313450"/>
              <a:ext cx="79975" cy="86725"/>
            </a:xfrm>
            <a:custGeom>
              <a:avLst/>
              <a:gdLst/>
              <a:ahLst/>
              <a:cxnLst/>
              <a:rect l="l" t="t" r="r" b="b"/>
              <a:pathLst>
                <a:path w="3199" h="3469" extrusionOk="0">
                  <a:moveTo>
                    <a:pt x="2816" y="1"/>
                  </a:moveTo>
                  <a:lnTo>
                    <a:pt x="1" y="2996"/>
                  </a:lnTo>
                  <a:lnTo>
                    <a:pt x="384" y="3468"/>
                  </a:lnTo>
                  <a:lnTo>
                    <a:pt x="3198" y="361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5960850" y="3463200"/>
              <a:ext cx="84450" cy="84475"/>
            </a:xfrm>
            <a:custGeom>
              <a:avLst/>
              <a:gdLst/>
              <a:ahLst/>
              <a:cxnLst/>
              <a:rect l="l" t="t" r="r" b="b"/>
              <a:pathLst>
                <a:path w="3378" h="3379" extrusionOk="0">
                  <a:moveTo>
                    <a:pt x="2905" y="0"/>
                  </a:moveTo>
                  <a:lnTo>
                    <a:pt x="0" y="2905"/>
                  </a:lnTo>
                  <a:lnTo>
                    <a:pt x="361" y="3378"/>
                  </a:lnTo>
                  <a:lnTo>
                    <a:pt x="3378" y="383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5808275" y="3606175"/>
              <a:ext cx="88975" cy="82225"/>
            </a:xfrm>
            <a:custGeom>
              <a:avLst/>
              <a:gdLst/>
              <a:ahLst/>
              <a:cxnLst/>
              <a:rect l="l" t="t" r="r" b="b"/>
              <a:pathLst>
                <a:path w="3559" h="3289" extrusionOk="0">
                  <a:moveTo>
                    <a:pt x="3086" y="1"/>
                  </a:moveTo>
                  <a:lnTo>
                    <a:pt x="1" y="2816"/>
                  </a:lnTo>
                  <a:lnTo>
                    <a:pt x="564" y="3289"/>
                  </a:lnTo>
                  <a:lnTo>
                    <a:pt x="3559" y="474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5655725" y="3744675"/>
              <a:ext cx="88975" cy="84450"/>
            </a:xfrm>
            <a:custGeom>
              <a:avLst/>
              <a:gdLst/>
              <a:ahLst/>
              <a:cxnLst/>
              <a:rect l="l" t="t" r="r" b="b"/>
              <a:pathLst>
                <a:path w="3559" h="3378" extrusionOk="0">
                  <a:moveTo>
                    <a:pt x="3108" y="0"/>
                  </a:moveTo>
                  <a:lnTo>
                    <a:pt x="1" y="2725"/>
                  </a:lnTo>
                  <a:lnTo>
                    <a:pt x="474" y="3378"/>
                  </a:lnTo>
                  <a:lnTo>
                    <a:pt x="3558" y="56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5498675" y="3880900"/>
              <a:ext cx="91225" cy="82225"/>
            </a:xfrm>
            <a:custGeom>
              <a:avLst/>
              <a:gdLst/>
              <a:ahLst/>
              <a:cxnLst/>
              <a:rect l="l" t="t" r="r" b="b"/>
              <a:pathLst>
                <a:path w="3649" h="3289" extrusionOk="0">
                  <a:moveTo>
                    <a:pt x="3198" y="1"/>
                  </a:moveTo>
                  <a:lnTo>
                    <a:pt x="0" y="2725"/>
                  </a:lnTo>
                  <a:lnTo>
                    <a:pt x="563" y="3288"/>
                  </a:lnTo>
                  <a:lnTo>
                    <a:pt x="3648" y="65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5339350" y="4014325"/>
              <a:ext cx="93475" cy="82200"/>
            </a:xfrm>
            <a:custGeom>
              <a:avLst/>
              <a:gdLst/>
              <a:ahLst/>
              <a:cxnLst/>
              <a:rect l="l" t="t" r="r" b="b"/>
              <a:pathLst>
                <a:path w="3739" h="3288" extrusionOk="0">
                  <a:moveTo>
                    <a:pt x="3176" y="0"/>
                  </a:moveTo>
                  <a:lnTo>
                    <a:pt x="1" y="2635"/>
                  </a:lnTo>
                  <a:lnTo>
                    <a:pt x="564" y="3288"/>
                  </a:lnTo>
                  <a:lnTo>
                    <a:pt x="3739" y="676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5179475" y="4146050"/>
              <a:ext cx="94050" cy="82225"/>
            </a:xfrm>
            <a:custGeom>
              <a:avLst/>
              <a:gdLst/>
              <a:ahLst/>
              <a:cxnLst/>
              <a:rect l="l" t="t" r="r" b="b"/>
              <a:pathLst>
                <a:path w="3762" h="3289" extrusionOk="0">
                  <a:moveTo>
                    <a:pt x="3198" y="0"/>
                  </a:moveTo>
                  <a:lnTo>
                    <a:pt x="1" y="2522"/>
                  </a:lnTo>
                  <a:lnTo>
                    <a:pt x="564" y="3288"/>
                  </a:lnTo>
                  <a:lnTo>
                    <a:pt x="3761" y="653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5015675" y="4272700"/>
              <a:ext cx="98525" cy="84475"/>
            </a:xfrm>
            <a:custGeom>
              <a:avLst/>
              <a:gdLst/>
              <a:ahLst/>
              <a:cxnLst/>
              <a:rect l="l" t="t" r="r" b="b"/>
              <a:pathLst>
                <a:path w="3941" h="3379" extrusionOk="0">
                  <a:moveTo>
                    <a:pt x="3265" y="1"/>
                  </a:moveTo>
                  <a:lnTo>
                    <a:pt x="0" y="2523"/>
                  </a:lnTo>
                  <a:lnTo>
                    <a:pt x="653" y="3379"/>
                  </a:lnTo>
                  <a:lnTo>
                    <a:pt x="3941" y="834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Google Shape;562;p26"/>
          <p:cNvSpPr txBox="1">
            <a:spLocks noGrp="1"/>
          </p:cNvSpPr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3" name="Google Shape;563;p26"/>
          <p:cNvSpPr/>
          <p:nvPr/>
        </p:nvSpPr>
        <p:spPr>
          <a:xfrm>
            <a:off x="-5524513" y="1304775"/>
            <a:ext cx="10491379" cy="3840746"/>
          </a:xfrm>
          <a:custGeom>
            <a:avLst/>
            <a:gdLst/>
            <a:ahLst/>
            <a:cxnLst/>
            <a:rect l="l" t="t" r="r" b="b"/>
            <a:pathLst>
              <a:path w="138395" h="121687" extrusionOk="0">
                <a:moveTo>
                  <a:pt x="37628" y="1"/>
                </a:moveTo>
                <a:cubicBezTo>
                  <a:pt x="37358" y="91"/>
                  <a:pt x="37065" y="91"/>
                  <a:pt x="36795" y="91"/>
                </a:cubicBezTo>
                <a:cubicBezTo>
                  <a:pt x="22068" y="1509"/>
                  <a:pt x="20560" y="1307"/>
                  <a:pt x="20379" y="2432"/>
                </a:cubicBezTo>
                <a:cubicBezTo>
                  <a:pt x="20267" y="3378"/>
                  <a:pt x="21303" y="3761"/>
                  <a:pt x="21776" y="3941"/>
                </a:cubicBezTo>
                <a:cubicBezTo>
                  <a:pt x="23284" y="4504"/>
                  <a:pt x="28441" y="4977"/>
                  <a:pt x="34543" y="5540"/>
                </a:cubicBezTo>
                <a:cubicBezTo>
                  <a:pt x="39970" y="6103"/>
                  <a:pt x="45982" y="6666"/>
                  <a:pt x="48617" y="7319"/>
                </a:cubicBezTo>
                <a:cubicBezTo>
                  <a:pt x="46545" y="7882"/>
                  <a:pt x="41861" y="8625"/>
                  <a:pt x="38574" y="9188"/>
                </a:cubicBezTo>
                <a:cubicBezTo>
                  <a:pt x="36795" y="9481"/>
                  <a:pt x="35106" y="9751"/>
                  <a:pt x="33687" y="9953"/>
                </a:cubicBezTo>
                <a:cubicBezTo>
                  <a:pt x="24770" y="11530"/>
                  <a:pt x="16056" y="13511"/>
                  <a:pt x="12588" y="17069"/>
                </a:cubicBezTo>
                <a:cubicBezTo>
                  <a:pt x="11553" y="18195"/>
                  <a:pt x="11170" y="19523"/>
                  <a:pt x="11553" y="20829"/>
                </a:cubicBezTo>
                <a:cubicBezTo>
                  <a:pt x="12859" y="24770"/>
                  <a:pt x="20942" y="28058"/>
                  <a:pt x="35579" y="30580"/>
                </a:cubicBezTo>
                <a:cubicBezTo>
                  <a:pt x="75728" y="37538"/>
                  <a:pt x="85478" y="45126"/>
                  <a:pt x="89712" y="51701"/>
                </a:cubicBezTo>
                <a:cubicBezTo>
                  <a:pt x="94125" y="58547"/>
                  <a:pt x="85478" y="64266"/>
                  <a:pt x="29184" y="102073"/>
                </a:cubicBezTo>
                <a:lnTo>
                  <a:pt x="23464" y="105924"/>
                </a:lnTo>
                <a:cubicBezTo>
                  <a:pt x="16709" y="110427"/>
                  <a:pt x="9481" y="115314"/>
                  <a:pt x="2073" y="120290"/>
                </a:cubicBezTo>
                <a:lnTo>
                  <a:pt x="1" y="121686"/>
                </a:lnTo>
                <a:lnTo>
                  <a:pt x="93922" y="121686"/>
                </a:lnTo>
                <a:lnTo>
                  <a:pt x="97300" y="118129"/>
                </a:lnTo>
                <a:cubicBezTo>
                  <a:pt x="103222" y="111643"/>
                  <a:pt x="108559" y="105834"/>
                  <a:pt x="113355" y="100677"/>
                </a:cubicBezTo>
                <a:cubicBezTo>
                  <a:pt x="125087" y="87910"/>
                  <a:pt x="132765" y="79556"/>
                  <a:pt x="134454" y="76381"/>
                </a:cubicBezTo>
                <a:lnTo>
                  <a:pt x="134544" y="76088"/>
                </a:lnTo>
                <a:cubicBezTo>
                  <a:pt x="135580" y="74016"/>
                  <a:pt x="138395" y="68680"/>
                  <a:pt x="137922" y="61924"/>
                </a:cubicBezTo>
                <a:cubicBezTo>
                  <a:pt x="137359" y="53570"/>
                  <a:pt x="132022" y="46072"/>
                  <a:pt x="122160" y="39677"/>
                </a:cubicBezTo>
                <a:cubicBezTo>
                  <a:pt x="107636" y="30219"/>
                  <a:pt x="79939" y="26279"/>
                  <a:pt x="59673" y="23351"/>
                </a:cubicBezTo>
                <a:cubicBezTo>
                  <a:pt x="48797" y="21775"/>
                  <a:pt x="38484" y="20266"/>
                  <a:pt x="37268" y="18668"/>
                </a:cubicBezTo>
                <a:cubicBezTo>
                  <a:pt x="36975" y="18398"/>
                  <a:pt x="37065" y="18195"/>
                  <a:pt x="37065" y="18105"/>
                </a:cubicBezTo>
                <a:cubicBezTo>
                  <a:pt x="37831" y="16033"/>
                  <a:pt x="48144" y="13691"/>
                  <a:pt x="54899" y="12093"/>
                </a:cubicBezTo>
                <a:cubicBezTo>
                  <a:pt x="62307" y="10404"/>
                  <a:pt x="66428" y="9390"/>
                  <a:pt x="67464" y="8152"/>
                </a:cubicBezTo>
                <a:cubicBezTo>
                  <a:pt x="67757" y="7792"/>
                  <a:pt x="67757" y="7319"/>
                  <a:pt x="67554" y="6936"/>
                </a:cubicBezTo>
                <a:cubicBezTo>
                  <a:pt x="66811" y="5247"/>
                  <a:pt x="60056" y="4414"/>
                  <a:pt x="44023" y="3288"/>
                </a:cubicBezTo>
                <a:cubicBezTo>
                  <a:pt x="40353" y="2995"/>
                  <a:pt x="36592" y="2725"/>
                  <a:pt x="34633" y="2432"/>
                </a:cubicBezTo>
                <a:cubicBezTo>
                  <a:pt x="35376" y="2342"/>
                  <a:pt x="36412" y="2162"/>
                  <a:pt x="37628" y="1960"/>
                </a:cubicBezTo>
                <a:lnTo>
                  <a:pt x="37628" y="1"/>
                </a:lnTo>
                <a:close/>
              </a:path>
            </a:pathLst>
          </a:custGeom>
          <a:solidFill>
            <a:srgbClr val="336574">
              <a:alpha val="26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6"/>
          <p:cNvSpPr/>
          <p:nvPr/>
        </p:nvSpPr>
        <p:spPr>
          <a:xfrm>
            <a:off x="7524737" y="1304775"/>
            <a:ext cx="10491379" cy="3840746"/>
          </a:xfrm>
          <a:custGeom>
            <a:avLst/>
            <a:gdLst/>
            <a:ahLst/>
            <a:cxnLst/>
            <a:rect l="l" t="t" r="r" b="b"/>
            <a:pathLst>
              <a:path w="138395" h="121687" extrusionOk="0">
                <a:moveTo>
                  <a:pt x="37628" y="1"/>
                </a:moveTo>
                <a:cubicBezTo>
                  <a:pt x="37358" y="91"/>
                  <a:pt x="37065" y="91"/>
                  <a:pt x="36795" y="91"/>
                </a:cubicBezTo>
                <a:cubicBezTo>
                  <a:pt x="22068" y="1509"/>
                  <a:pt x="20560" y="1307"/>
                  <a:pt x="20379" y="2432"/>
                </a:cubicBezTo>
                <a:cubicBezTo>
                  <a:pt x="20267" y="3378"/>
                  <a:pt x="21303" y="3761"/>
                  <a:pt x="21776" y="3941"/>
                </a:cubicBezTo>
                <a:cubicBezTo>
                  <a:pt x="23284" y="4504"/>
                  <a:pt x="28441" y="4977"/>
                  <a:pt x="34543" y="5540"/>
                </a:cubicBezTo>
                <a:cubicBezTo>
                  <a:pt x="39970" y="6103"/>
                  <a:pt x="45982" y="6666"/>
                  <a:pt x="48617" y="7319"/>
                </a:cubicBezTo>
                <a:cubicBezTo>
                  <a:pt x="46545" y="7882"/>
                  <a:pt x="41861" y="8625"/>
                  <a:pt x="38574" y="9188"/>
                </a:cubicBezTo>
                <a:cubicBezTo>
                  <a:pt x="36795" y="9481"/>
                  <a:pt x="35106" y="9751"/>
                  <a:pt x="33687" y="9953"/>
                </a:cubicBezTo>
                <a:cubicBezTo>
                  <a:pt x="24770" y="11530"/>
                  <a:pt x="16056" y="13511"/>
                  <a:pt x="12588" y="17069"/>
                </a:cubicBezTo>
                <a:cubicBezTo>
                  <a:pt x="11553" y="18195"/>
                  <a:pt x="11170" y="19523"/>
                  <a:pt x="11553" y="20829"/>
                </a:cubicBezTo>
                <a:cubicBezTo>
                  <a:pt x="12859" y="24770"/>
                  <a:pt x="20942" y="28058"/>
                  <a:pt x="35579" y="30580"/>
                </a:cubicBezTo>
                <a:cubicBezTo>
                  <a:pt x="75728" y="37538"/>
                  <a:pt x="85478" y="45126"/>
                  <a:pt x="89712" y="51701"/>
                </a:cubicBezTo>
                <a:cubicBezTo>
                  <a:pt x="94125" y="58547"/>
                  <a:pt x="85478" y="64266"/>
                  <a:pt x="29184" y="102073"/>
                </a:cubicBezTo>
                <a:lnTo>
                  <a:pt x="23464" y="105924"/>
                </a:lnTo>
                <a:cubicBezTo>
                  <a:pt x="16709" y="110427"/>
                  <a:pt x="9481" y="115314"/>
                  <a:pt x="2073" y="120290"/>
                </a:cubicBezTo>
                <a:lnTo>
                  <a:pt x="1" y="121686"/>
                </a:lnTo>
                <a:lnTo>
                  <a:pt x="93922" y="121686"/>
                </a:lnTo>
                <a:lnTo>
                  <a:pt x="97300" y="118129"/>
                </a:lnTo>
                <a:cubicBezTo>
                  <a:pt x="103222" y="111643"/>
                  <a:pt x="108559" y="105834"/>
                  <a:pt x="113355" y="100677"/>
                </a:cubicBezTo>
                <a:cubicBezTo>
                  <a:pt x="125087" y="87910"/>
                  <a:pt x="132765" y="79556"/>
                  <a:pt x="134454" y="76381"/>
                </a:cubicBezTo>
                <a:lnTo>
                  <a:pt x="134544" y="76088"/>
                </a:lnTo>
                <a:cubicBezTo>
                  <a:pt x="135580" y="74016"/>
                  <a:pt x="138395" y="68680"/>
                  <a:pt x="137922" y="61924"/>
                </a:cubicBezTo>
                <a:cubicBezTo>
                  <a:pt x="137359" y="53570"/>
                  <a:pt x="132022" y="46072"/>
                  <a:pt x="122160" y="39677"/>
                </a:cubicBezTo>
                <a:cubicBezTo>
                  <a:pt x="107636" y="30219"/>
                  <a:pt x="79939" y="26279"/>
                  <a:pt x="59673" y="23351"/>
                </a:cubicBezTo>
                <a:cubicBezTo>
                  <a:pt x="48797" y="21775"/>
                  <a:pt x="38484" y="20266"/>
                  <a:pt x="37268" y="18668"/>
                </a:cubicBezTo>
                <a:cubicBezTo>
                  <a:pt x="36975" y="18398"/>
                  <a:pt x="37065" y="18195"/>
                  <a:pt x="37065" y="18105"/>
                </a:cubicBezTo>
                <a:cubicBezTo>
                  <a:pt x="37831" y="16033"/>
                  <a:pt x="48144" y="13691"/>
                  <a:pt x="54899" y="12093"/>
                </a:cubicBezTo>
                <a:cubicBezTo>
                  <a:pt x="62307" y="10404"/>
                  <a:pt x="66428" y="9390"/>
                  <a:pt x="67464" y="8152"/>
                </a:cubicBezTo>
                <a:cubicBezTo>
                  <a:pt x="67757" y="7792"/>
                  <a:pt x="67757" y="7319"/>
                  <a:pt x="67554" y="6936"/>
                </a:cubicBezTo>
                <a:cubicBezTo>
                  <a:pt x="66811" y="5247"/>
                  <a:pt x="60056" y="4414"/>
                  <a:pt x="44023" y="3288"/>
                </a:cubicBezTo>
                <a:cubicBezTo>
                  <a:pt x="40353" y="2995"/>
                  <a:pt x="36592" y="2725"/>
                  <a:pt x="34633" y="2432"/>
                </a:cubicBezTo>
                <a:cubicBezTo>
                  <a:pt x="35376" y="2342"/>
                  <a:pt x="36412" y="2162"/>
                  <a:pt x="37628" y="1960"/>
                </a:cubicBezTo>
                <a:lnTo>
                  <a:pt x="37628" y="1"/>
                </a:lnTo>
                <a:close/>
              </a:path>
            </a:pathLst>
          </a:custGeom>
          <a:solidFill>
            <a:srgbClr val="336574">
              <a:alpha val="26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4">
  <p:cSld name="BLANK_1_1_1_1_1_1_1_1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oogle Shape;566;p27"/>
          <p:cNvGrpSpPr/>
          <p:nvPr/>
        </p:nvGrpSpPr>
        <p:grpSpPr>
          <a:xfrm>
            <a:off x="-146206" y="971560"/>
            <a:ext cx="9436379" cy="3258279"/>
            <a:chOff x="-604425" y="-5735707"/>
            <a:chExt cx="7499904" cy="2589635"/>
          </a:xfrm>
        </p:grpSpPr>
        <p:sp>
          <p:nvSpPr>
            <p:cNvPr id="567" name="Google Shape;567;p27"/>
            <p:cNvSpPr/>
            <p:nvPr/>
          </p:nvSpPr>
          <p:spPr>
            <a:xfrm>
              <a:off x="-604425" y="-5735707"/>
              <a:ext cx="7499904" cy="2410421"/>
            </a:xfrm>
            <a:custGeom>
              <a:avLst/>
              <a:gdLst/>
              <a:ahLst/>
              <a:cxnLst/>
              <a:rect l="l" t="t" r="r" b="b"/>
              <a:pathLst>
                <a:path w="97127" h="31216" extrusionOk="0">
                  <a:moveTo>
                    <a:pt x="23587" y="1"/>
                  </a:moveTo>
                  <a:lnTo>
                    <a:pt x="23587" y="4510"/>
                  </a:lnTo>
                  <a:lnTo>
                    <a:pt x="18731" y="4510"/>
                  </a:lnTo>
                  <a:lnTo>
                    <a:pt x="18731" y="5900"/>
                  </a:lnTo>
                  <a:lnTo>
                    <a:pt x="15611" y="5900"/>
                  </a:lnTo>
                  <a:lnTo>
                    <a:pt x="15611" y="9370"/>
                  </a:lnTo>
                  <a:lnTo>
                    <a:pt x="13875" y="9370"/>
                  </a:lnTo>
                  <a:lnTo>
                    <a:pt x="13875" y="1390"/>
                  </a:lnTo>
                  <a:lnTo>
                    <a:pt x="6938" y="3489"/>
                  </a:lnTo>
                  <a:lnTo>
                    <a:pt x="6938" y="11798"/>
                  </a:lnTo>
                  <a:lnTo>
                    <a:pt x="6246" y="11798"/>
                  </a:lnTo>
                  <a:lnTo>
                    <a:pt x="6246" y="5554"/>
                  </a:lnTo>
                  <a:lnTo>
                    <a:pt x="2083" y="5554"/>
                  </a:lnTo>
                  <a:lnTo>
                    <a:pt x="2083" y="11798"/>
                  </a:lnTo>
                  <a:lnTo>
                    <a:pt x="1" y="11798"/>
                  </a:lnTo>
                  <a:lnTo>
                    <a:pt x="1" y="31216"/>
                  </a:lnTo>
                  <a:lnTo>
                    <a:pt x="97126" y="31216"/>
                  </a:lnTo>
                  <a:lnTo>
                    <a:pt x="97126" y="9020"/>
                  </a:lnTo>
                  <a:lnTo>
                    <a:pt x="94352" y="9020"/>
                  </a:lnTo>
                  <a:lnTo>
                    <a:pt x="94352" y="11798"/>
                  </a:lnTo>
                  <a:lnTo>
                    <a:pt x="92616" y="11798"/>
                  </a:lnTo>
                  <a:lnTo>
                    <a:pt x="92616" y="1"/>
                  </a:lnTo>
                  <a:lnTo>
                    <a:pt x="88800" y="1"/>
                  </a:lnTo>
                  <a:lnTo>
                    <a:pt x="88800" y="4510"/>
                  </a:lnTo>
                  <a:lnTo>
                    <a:pt x="83944" y="4510"/>
                  </a:lnTo>
                  <a:lnTo>
                    <a:pt x="83944" y="5900"/>
                  </a:lnTo>
                  <a:lnTo>
                    <a:pt x="80823" y="5900"/>
                  </a:lnTo>
                  <a:lnTo>
                    <a:pt x="80823" y="9370"/>
                  </a:lnTo>
                  <a:lnTo>
                    <a:pt x="79088" y="9370"/>
                  </a:lnTo>
                  <a:lnTo>
                    <a:pt x="79088" y="1390"/>
                  </a:lnTo>
                  <a:lnTo>
                    <a:pt x="72152" y="1381"/>
                  </a:lnTo>
                  <a:lnTo>
                    <a:pt x="72152" y="11798"/>
                  </a:lnTo>
                  <a:lnTo>
                    <a:pt x="71459" y="11798"/>
                  </a:lnTo>
                  <a:lnTo>
                    <a:pt x="71459" y="5554"/>
                  </a:lnTo>
                  <a:lnTo>
                    <a:pt x="67295" y="5554"/>
                  </a:lnTo>
                  <a:lnTo>
                    <a:pt x="67295" y="11798"/>
                  </a:lnTo>
                  <a:lnTo>
                    <a:pt x="65214" y="11798"/>
                  </a:lnTo>
                  <a:lnTo>
                    <a:pt x="65214" y="5554"/>
                  </a:lnTo>
                  <a:lnTo>
                    <a:pt x="60705" y="3471"/>
                  </a:lnTo>
                  <a:lnTo>
                    <a:pt x="60705" y="4861"/>
                  </a:lnTo>
                  <a:lnTo>
                    <a:pt x="58623" y="4861"/>
                  </a:lnTo>
                  <a:lnTo>
                    <a:pt x="58623" y="7195"/>
                  </a:lnTo>
                  <a:lnTo>
                    <a:pt x="57864" y="7195"/>
                  </a:lnTo>
                  <a:lnTo>
                    <a:pt x="57864" y="13183"/>
                  </a:lnTo>
                  <a:lnTo>
                    <a:pt x="55503" y="13183"/>
                  </a:lnTo>
                  <a:lnTo>
                    <a:pt x="55503" y="2779"/>
                  </a:lnTo>
                  <a:lnTo>
                    <a:pt x="53767" y="2779"/>
                  </a:lnTo>
                  <a:lnTo>
                    <a:pt x="53767" y="1390"/>
                  </a:lnTo>
                  <a:lnTo>
                    <a:pt x="48215" y="1390"/>
                  </a:lnTo>
                  <a:lnTo>
                    <a:pt x="48215" y="13879"/>
                  </a:lnTo>
                  <a:lnTo>
                    <a:pt x="43360" y="13879"/>
                  </a:lnTo>
                  <a:lnTo>
                    <a:pt x="43360" y="2082"/>
                  </a:lnTo>
                  <a:lnTo>
                    <a:pt x="37115" y="2082"/>
                  </a:lnTo>
                  <a:lnTo>
                    <a:pt x="37115" y="2779"/>
                  </a:lnTo>
                  <a:lnTo>
                    <a:pt x="36076" y="2779"/>
                  </a:lnTo>
                  <a:lnTo>
                    <a:pt x="36076" y="7289"/>
                  </a:lnTo>
                  <a:lnTo>
                    <a:pt x="34687" y="7289"/>
                  </a:lnTo>
                  <a:lnTo>
                    <a:pt x="34687" y="4861"/>
                  </a:lnTo>
                  <a:lnTo>
                    <a:pt x="31913" y="4861"/>
                  </a:lnTo>
                  <a:lnTo>
                    <a:pt x="31913" y="9020"/>
                  </a:lnTo>
                  <a:lnTo>
                    <a:pt x="29316" y="9020"/>
                  </a:lnTo>
                  <a:lnTo>
                    <a:pt x="29316" y="6353"/>
                  </a:lnTo>
                  <a:lnTo>
                    <a:pt x="27403" y="6353"/>
                  </a:lnTo>
                  <a:lnTo>
                    <a:pt x="27403" y="1"/>
                  </a:lnTo>
                  <a:close/>
                </a:path>
              </a:pathLst>
            </a:custGeom>
            <a:solidFill>
              <a:srgbClr val="1F424C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-409685" y="-5158515"/>
              <a:ext cx="7169027" cy="2012442"/>
            </a:xfrm>
            <a:custGeom>
              <a:avLst/>
              <a:gdLst/>
              <a:ahLst/>
              <a:cxnLst/>
              <a:rect l="l" t="t" r="r" b="b"/>
              <a:pathLst>
                <a:path w="92842" h="26062" extrusionOk="0">
                  <a:moveTo>
                    <a:pt x="4310" y="0"/>
                  </a:moveTo>
                  <a:lnTo>
                    <a:pt x="4310" y="11273"/>
                  </a:lnTo>
                  <a:lnTo>
                    <a:pt x="2655" y="11273"/>
                  </a:lnTo>
                  <a:lnTo>
                    <a:pt x="2655" y="8619"/>
                  </a:lnTo>
                  <a:lnTo>
                    <a:pt x="0" y="8619"/>
                  </a:lnTo>
                  <a:lnTo>
                    <a:pt x="0" y="26062"/>
                  </a:lnTo>
                  <a:lnTo>
                    <a:pt x="92841" y="26062"/>
                  </a:lnTo>
                  <a:lnTo>
                    <a:pt x="92841" y="11273"/>
                  </a:lnTo>
                  <a:lnTo>
                    <a:pt x="90854" y="11273"/>
                  </a:lnTo>
                  <a:lnTo>
                    <a:pt x="90854" y="5304"/>
                  </a:lnTo>
                  <a:lnTo>
                    <a:pt x="86876" y="5304"/>
                  </a:lnTo>
                  <a:lnTo>
                    <a:pt x="86876" y="11273"/>
                  </a:lnTo>
                  <a:lnTo>
                    <a:pt x="86211" y="11273"/>
                  </a:lnTo>
                  <a:lnTo>
                    <a:pt x="86211" y="3329"/>
                  </a:lnTo>
                  <a:lnTo>
                    <a:pt x="79580" y="1328"/>
                  </a:lnTo>
                  <a:lnTo>
                    <a:pt x="79580" y="8952"/>
                  </a:lnTo>
                  <a:lnTo>
                    <a:pt x="77920" y="8952"/>
                  </a:lnTo>
                  <a:lnTo>
                    <a:pt x="77920" y="5636"/>
                  </a:lnTo>
                  <a:lnTo>
                    <a:pt x="74937" y="5636"/>
                  </a:lnTo>
                  <a:lnTo>
                    <a:pt x="74937" y="4310"/>
                  </a:lnTo>
                  <a:lnTo>
                    <a:pt x="70295" y="4310"/>
                  </a:lnTo>
                  <a:lnTo>
                    <a:pt x="70295" y="0"/>
                  </a:lnTo>
                  <a:lnTo>
                    <a:pt x="66647" y="0"/>
                  </a:lnTo>
                  <a:lnTo>
                    <a:pt x="66647" y="6068"/>
                  </a:lnTo>
                  <a:lnTo>
                    <a:pt x="64822" y="6068"/>
                  </a:lnTo>
                  <a:lnTo>
                    <a:pt x="64822" y="8619"/>
                  </a:lnTo>
                  <a:lnTo>
                    <a:pt x="62337" y="8619"/>
                  </a:lnTo>
                  <a:lnTo>
                    <a:pt x="62337" y="4643"/>
                  </a:lnTo>
                  <a:lnTo>
                    <a:pt x="59683" y="4643"/>
                  </a:lnTo>
                  <a:lnTo>
                    <a:pt x="59683" y="6964"/>
                  </a:lnTo>
                  <a:lnTo>
                    <a:pt x="58361" y="6964"/>
                  </a:lnTo>
                  <a:lnTo>
                    <a:pt x="58361" y="2650"/>
                  </a:lnTo>
                  <a:lnTo>
                    <a:pt x="57366" y="2650"/>
                  </a:lnTo>
                  <a:lnTo>
                    <a:pt x="57366" y="1988"/>
                  </a:lnTo>
                  <a:lnTo>
                    <a:pt x="51396" y="1988"/>
                  </a:lnTo>
                  <a:lnTo>
                    <a:pt x="51396" y="13262"/>
                  </a:lnTo>
                  <a:lnTo>
                    <a:pt x="46754" y="13262"/>
                  </a:lnTo>
                  <a:lnTo>
                    <a:pt x="46754" y="1328"/>
                  </a:lnTo>
                  <a:lnTo>
                    <a:pt x="41451" y="1328"/>
                  </a:lnTo>
                  <a:lnTo>
                    <a:pt x="41451" y="2650"/>
                  </a:lnTo>
                  <a:lnTo>
                    <a:pt x="39790" y="2650"/>
                  </a:lnTo>
                  <a:lnTo>
                    <a:pt x="39790" y="12601"/>
                  </a:lnTo>
                  <a:lnTo>
                    <a:pt x="37531" y="12601"/>
                  </a:lnTo>
                  <a:lnTo>
                    <a:pt x="37531" y="6875"/>
                  </a:lnTo>
                  <a:lnTo>
                    <a:pt x="36807" y="6875"/>
                  </a:lnTo>
                  <a:lnTo>
                    <a:pt x="36807" y="4643"/>
                  </a:lnTo>
                  <a:lnTo>
                    <a:pt x="34814" y="4643"/>
                  </a:lnTo>
                  <a:lnTo>
                    <a:pt x="34814" y="3315"/>
                  </a:lnTo>
                  <a:lnTo>
                    <a:pt x="30506" y="5304"/>
                  </a:lnTo>
                  <a:lnTo>
                    <a:pt x="30506" y="11273"/>
                  </a:lnTo>
                  <a:lnTo>
                    <a:pt x="28517" y="11273"/>
                  </a:lnTo>
                  <a:lnTo>
                    <a:pt x="28517" y="5304"/>
                  </a:lnTo>
                  <a:lnTo>
                    <a:pt x="24535" y="5304"/>
                  </a:lnTo>
                  <a:lnTo>
                    <a:pt x="24535" y="11273"/>
                  </a:lnTo>
                  <a:lnTo>
                    <a:pt x="23875" y="11273"/>
                  </a:lnTo>
                  <a:lnTo>
                    <a:pt x="23875" y="1318"/>
                  </a:lnTo>
                  <a:lnTo>
                    <a:pt x="17244" y="1328"/>
                  </a:lnTo>
                  <a:lnTo>
                    <a:pt x="17244" y="8952"/>
                  </a:lnTo>
                  <a:lnTo>
                    <a:pt x="15583" y="8952"/>
                  </a:lnTo>
                  <a:lnTo>
                    <a:pt x="15583" y="5636"/>
                  </a:lnTo>
                  <a:lnTo>
                    <a:pt x="12600" y="5636"/>
                  </a:lnTo>
                  <a:lnTo>
                    <a:pt x="12600" y="4310"/>
                  </a:lnTo>
                  <a:lnTo>
                    <a:pt x="7958" y="4310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336574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9" name="Google Shape;569;p27"/>
          <p:cNvSpPr txBox="1">
            <a:spLocks noGrp="1"/>
          </p:cNvSpPr>
          <p:nvPr>
            <p:ph type="subTitle" idx="1"/>
          </p:nvPr>
        </p:nvSpPr>
        <p:spPr>
          <a:xfrm>
            <a:off x="3561117" y="21281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70" name="Google Shape;570;p27"/>
          <p:cNvSpPr txBox="1">
            <a:spLocks noGrp="1"/>
          </p:cNvSpPr>
          <p:nvPr>
            <p:ph type="subTitle" idx="2"/>
          </p:nvPr>
        </p:nvSpPr>
        <p:spPr>
          <a:xfrm>
            <a:off x="832800" y="2730876"/>
            <a:ext cx="20847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1" name="Google Shape;571;p27"/>
          <p:cNvSpPr txBox="1">
            <a:spLocks noGrp="1"/>
          </p:cNvSpPr>
          <p:nvPr>
            <p:ph type="subTitle" idx="3"/>
          </p:nvPr>
        </p:nvSpPr>
        <p:spPr>
          <a:xfrm>
            <a:off x="829987" y="21281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72" name="Google Shape;572;p27"/>
          <p:cNvSpPr txBox="1">
            <a:spLocks noGrp="1"/>
          </p:cNvSpPr>
          <p:nvPr>
            <p:ph type="subTitle" idx="4"/>
          </p:nvPr>
        </p:nvSpPr>
        <p:spPr>
          <a:xfrm>
            <a:off x="3529960" y="2730876"/>
            <a:ext cx="20847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3" name="Google Shape;573;p27"/>
          <p:cNvSpPr txBox="1">
            <a:spLocks noGrp="1"/>
          </p:cNvSpPr>
          <p:nvPr>
            <p:ph type="subTitle" idx="5"/>
          </p:nvPr>
        </p:nvSpPr>
        <p:spPr>
          <a:xfrm>
            <a:off x="6308485" y="21281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74" name="Google Shape;574;p27"/>
          <p:cNvSpPr txBox="1">
            <a:spLocks noGrp="1"/>
          </p:cNvSpPr>
          <p:nvPr>
            <p:ph type="subTitle" idx="6"/>
          </p:nvPr>
        </p:nvSpPr>
        <p:spPr>
          <a:xfrm>
            <a:off x="6310777" y="2730876"/>
            <a:ext cx="20847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2750" y="3961141"/>
            <a:ext cx="9144000" cy="126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6" name="Google Shape;576;p27"/>
          <p:cNvCxnSpPr/>
          <p:nvPr/>
        </p:nvCxnSpPr>
        <p:spPr>
          <a:xfrm>
            <a:off x="79449" y="4593843"/>
            <a:ext cx="92694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77" name="Google Shape;577;p27"/>
          <p:cNvSpPr txBox="1">
            <a:spLocks noGrp="1"/>
          </p:cNvSpPr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1">
  <p:cSld name="CUSTOM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8"/>
          <p:cNvSpPr/>
          <p:nvPr/>
        </p:nvSpPr>
        <p:spPr>
          <a:xfrm flipH="1">
            <a:off x="-682875" y="2123275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8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81" name="Google Shape;581;p28"/>
          <p:cNvSpPr/>
          <p:nvPr/>
        </p:nvSpPr>
        <p:spPr>
          <a:xfrm>
            <a:off x="2750" y="4599424"/>
            <a:ext cx="9144000" cy="53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8"/>
          <p:cNvSpPr txBox="1">
            <a:spLocks noGrp="1"/>
          </p:cNvSpPr>
          <p:nvPr>
            <p:ph type="body" idx="1"/>
          </p:nvPr>
        </p:nvSpPr>
        <p:spPr>
          <a:xfrm>
            <a:off x="4584675" y="790575"/>
            <a:ext cx="3748200" cy="37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9pPr>
          </a:lstStyle>
          <a:p>
            <a:endParaRPr/>
          </a:p>
        </p:txBody>
      </p:sp>
      <p:sp>
        <p:nvSpPr>
          <p:cNvPr id="583" name="Google Shape;583;p28"/>
          <p:cNvSpPr txBox="1">
            <a:spLocks noGrp="1"/>
          </p:cNvSpPr>
          <p:nvPr>
            <p:ph type="body" idx="2"/>
          </p:nvPr>
        </p:nvSpPr>
        <p:spPr>
          <a:xfrm>
            <a:off x="832600" y="790575"/>
            <a:ext cx="3748200" cy="3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Lato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BLANK_1_1_1_1_1_1_1_1_1_2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9"/>
          <p:cNvSpPr txBox="1">
            <a:spLocks noGrp="1"/>
          </p:cNvSpPr>
          <p:nvPr>
            <p:ph type="title"/>
          </p:nvPr>
        </p:nvSpPr>
        <p:spPr>
          <a:xfrm>
            <a:off x="713225" y="595581"/>
            <a:ext cx="3871500" cy="9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86" name="Google Shape;586;p29"/>
          <p:cNvSpPr txBox="1">
            <a:spLocks noGrp="1"/>
          </p:cNvSpPr>
          <p:nvPr>
            <p:ph type="subTitle" idx="1"/>
          </p:nvPr>
        </p:nvSpPr>
        <p:spPr>
          <a:xfrm>
            <a:off x="724925" y="1506600"/>
            <a:ext cx="3447300" cy="14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7" name="Google Shape;587;p29"/>
          <p:cNvSpPr txBox="1"/>
          <p:nvPr/>
        </p:nvSpPr>
        <p:spPr>
          <a:xfrm>
            <a:off x="728330" y="3717675"/>
            <a:ext cx="33540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and illustrations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0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8" name="Google Shape;588;p29"/>
          <p:cNvSpPr/>
          <p:nvPr/>
        </p:nvSpPr>
        <p:spPr>
          <a:xfrm>
            <a:off x="4572000" y="525"/>
            <a:ext cx="4571302" cy="5143568"/>
          </a:xfrm>
          <a:custGeom>
            <a:avLst/>
            <a:gdLst/>
            <a:ahLst/>
            <a:cxnLst/>
            <a:rect l="l" t="t" r="r" b="b"/>
            <a:pathLst>
              <a:path w="21460" h="21470" extrusionOk="0">
                <a:moveTo>
                  <a:pt x="0" y="21469"/>
                </a:moveTo>
                <a:lnTo>
                  <a:pt x="21460" y="21469"/>
                </a:lnTo>
                <a:lnTo>
                  <a:pt x="2146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9"/>
          <p:cNvSpPr/>
          <p:nvPr/>
        </p:nvSpPr>
        <p:spPr>
          <a:xfrm rot="10800000" flipH="1">
            <a:off x="4565676" y="-6062"/>
            <a:ext cx="11334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 flipH="1">
            <a:off x="-682875" y="2123275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AutoNum type="arabicPeriod"/>
              <a:defRPr sz="1200"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4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2750" y="4599424"/>
            <a:ext cx="9144000" cy="53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021735" y="3539277"/>
            <a:ext cx="250404" cy="549532"/>
            <a:chOff x="7248623" y="4329065"/>
            <a:chExt cx="250404" cy="549532"/>
          </a:xfrm>
        </p:grpSpPr>
        <p:sp>
          <p:nvSpPr>
            <p:cNvPr id="10" name="Google Shape;10;p2"/>
            <p:cNvSpPr/>
            <p:nvPr/>
          </p:nvSpPr>
          <p:spPr>
            <a:xfrm>
              <a:off x="7403059" y="4365503"/>
              <a:ext cx="54233" cy="223287"/>
            </a:xfrm>
            <a:custGeom>
              <a:avLst/>
              <a:gdLst/>
              <a:ahLst/>
              <a:cxnLst/>
              <a:rect l="l" t="t" r="r" b="b"/>
              <a:pathLst>
                <a:path w="256" h="1054" extrusionOk="0">
                  <a:moveTo>
                    <a:pt x="256" y="0"/>
                  </a:moveTo>
                  <a:cubicBezTo>
                    <a:pt x="148" y="11"/>
                    <a:pt x="158" y="168"/>
                    <a:pt x="158" y="453"/>
                  </a:cubicBezTo>
                  <a:cubicBezTo>
                    <a:pt x="158" y="877"/>
                    <a:pt x="187" y="1004"/>
                    <a:pt x="0" y="1014"/>
                  </a:cubicBezTo>
                  <a:lnTo>
                    <a:pt x="0" y="1054"/>
                  </a:lnTo>
                  <a:cubicBezTo>
                    <a:pt x="59" y="1054"/>
                    <a:pt x="148" y="1034"/>
                    <a:pt x="187" y="1004"/>
                  </a:cubicBezTo>
                  <a:cubicBezTo>
                    <a:pt x="236" y="955"/>
                    <a:pt x="217" y="237"/>
                    <a:pt x="217" y="138"/>
                  </a:cubicBezTo>
                  <a:cubicBezTo>
                    <a:pt x="217" y="59"/>
                    <a:pt x="247" y="20"/>
                    <a:pt x="25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403059" y="4367621"/>
              <a:ext cx="83468" cy="248285"/>
            </a:xfrm>
            <a:custGeom>
              <a:avLst/>
              <a:gdLst/>
              <a:ahLst/>
              <a:cxnLst/>
              <a:rect l="l" t="t" r="r" b="b"/>
              <a:pathLst>
                <a:path w="394" h="1172" extrusionOk="0">
                  <a:moveTo>
                    <a:pt x="306" y="1"/>
                  </a:moveTo>
                  <a:cubicBezTo>
                    <a:pt x="325" y="20"/>
                    <a:pt x="345" y="99"/>
                    <a:pt x="335" y="315"/>
                  </a:cubicBezTo>
                  <a:cubicBezTo>
                    <a:pt x="295" y="699"/>
                    <a:pt x="345" y="1033"/>
                    <a:pt x="187" y="1073"/>
                  </a:cubicBezTo>
                  <a:lnTo>
                    <a:pt x="0" y="1112"/>
                  </a:lnTo>
                  <a:lnTo>
                    <a:pt x="0" y="1171"/>
                  </a:lnTo>
                  <a:cubicBezTo>
                    <a:pt x="315" y="1162"/>
                    <a:pt x="394" y="1014"/>
                    <a:pt x="394" y="404"/>
                  </a:cubicBezTo>
                  <a:cubicBezTo>
                    <a:pt x="394" y="108"/>
                    <a:pt x="374" y="20"/>
                    <a:pt x="30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403059" y="4365503"/>
              <a:ext cx="79443" cy="237905"/>
            </a:xfrm>
            <a:custGeom>
              <a:avLst/>
              <a:gdLst/>
              <a:ahLst/>
              <a:cxnLst/>
              <a:rect l="l" t="t" r="r" b="b"/>
              <a:pathLst>
                <a:path w="375" h="1123" extrusionOk="0">
                  <a:moveTo>
                    <a:pt x="276" y="0"/>
                  </a:moveTo>
                  <a:cubicBezTo>
                    <a:pt x="266" y="0"/>
                    <a:pt x="256" y="30"/>
                    <a:pt x="247" y="50"/>
                  </a:cubicBezTo>
                  <a:cubicBezTo>
                    <a:pt x="236" y="70"/>
                    <a:pt x="227" y="109"/>
                    <a:pt x="227" y="138"/>
                  </a:cubicBezTo>
                  <a:cubicBezTo>
                    <a:pt x="227" y="237"/>
                    <a:pt x="247" y="955"/>
                    <a:pt x="197" y="1004"/>
                  </a:cubicBezTo>
                  <a:cubicBezTo>
                    <a:pt x="158" y="1034"/>
                    <a:pt x="59" y="1054"/>
                    <a:pt x="0" y="1063"/>
                  </a:cubicBezTo>
                  <a:lnTo>
                    <a:pt x="0" y="1122"/>
                  </a:lnTo>
                  <a:lnTo>
                    <a:pt x="197" y="1083"/>
                  </a:lnTo>
                  <a:cubicBezTo>
                    <a:pt x="374" y="1043"/>
                    <a:pt x="315" y="709"/>
                    <a:pt x="354" y="325"/>
                  </a:cubicBezTo>
                  <a:cubicBezTo>
                    <a:pt x="354" y="237"/>
                    <a:pt x="365" y="148"/>
                    <a:pt x="345" y="70"/>
                  </a:cubicBezTo>
                  <a:cubicBezTo>
                    <a:pt x="345" y="50"/>
                    <a:pt x="335" y="11"/>
                    <a:pt x="31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03059" y="4365503"/>
              <a:ext cx="70969" cy="237905"/>
            </a:xfrm>
            <a:custGeom>
              <a:avLst/>
              <a:gdLst/>
              <a:ahLst/>
              <a:cxnLst/>
              <a:rect l="l" t="t" r="r" b="b"/>
              <a:pathLst>
                <a:path w="335" h="1123" extrusionOk="0">
                  <a:moveTo>
                    <a:pt x="247" y="0"/>
                  </a:moveTo>
                  <a:cubicBezTo>
                    <a:pt x="227" y="0"/>
                    <a:pt x="217" y="30"/>
                    <a:pt x="217" y="50"/>
                  </a:cubicBezTo>
                  <a:cubicBezTo>
                    <a:pt x="207" y="70"/>
                    <a:pt x="197" y="109"/>
                    <a:pt x="197" y="138"/>
                  </a:cubicBezTo>
                  <a:cubicBezTo>
                    <a:pt x="197" y="237"/>
                    <a:pt x="217" y="955"/>
                    <a:pt x="168" y="1004"/>
                  </a:cubicBezTo>
                  <a:cubicBezTo>
                    <a:pt x="138" y="1034"/>
                    <a:pt x="59" y="1054"/>
                    <a:pt x="0" y="1054"/>
                  </a:cubicBezTo>
                  <a:lnTo>
                    <a:pt x="0" y="1122"/>
                  </a:lnTo>
                  <a:lnTo>
                    <a:pt x="168" y="1083"/>
                  </a:lnTo>
                  <a:cubicBezTo>
                    <a:pt x="335" y="1043"/>
                    <a:pt x="286" y="709"/>
                    <a:pt x="315" y="325"/>
                  </a:cubicBezTo>
                  <a:cubicBezTo>
                    <a:pt x="315" y="237"/>
                    <a:pt x="325" y="148"/>
                    <a:pt x="306" y="70"/>
                  </a:cubicBezTo>
                  <a:cubicBezTo>
                    <a:pt x="306" y="50"/>
                    <a:pt x="295" y="11"/>
                    <a:pt x="27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403059" y="4365503"/>
              <a:ext cx="73087" cy="237905"/>
            </a:xfrm>
            <a:custGeom>
              <a:avLst/>
              <a:gdLst/>
              <a:ahLst/>
              <a:cxnLst/>
              <a:rect l="l" t="t" r="r" b="b"/>
              <a:pathLst>
                <a:path w="345" h="1123" extrusionOk="0">
                  <a:moveTo>
                    <a:pt x="266" y="0"/>
                  </a:moveTo>
                  <a:cubicBezTo>
                    <a:pt x="247" y="0"/>
                    <a:pt x="236" y="30"/>
                    <a:pt x="236" y="50"/>
                  </a:cubicBezTo>
                  <a:cubicBezTo>
                    <a:pt x="217" y="70"/>
                    <a:pt x="217" y="109"/>
                    <a:pt x="217" y="138"/>
                  </a:cubicBezTo>
                  <a:cubicBezTo>
                    <a:pt x="217" y="237"/>
                    <a:pt x="236" y="955"/>
                    <a:pt x="187" y="1004"/>
                  </a:cubicBezTo>
                  <a:cubicBezTo>
                    <a:pt x="148" y="1034"/>
                    <a:pt x="59" y="1054"/>
                    <a:pt x="0" y="1054"/>
                  </a:cubicBezTo>
                  <a:lnTo>
                    <a:pt x="0" y="1122"/>
                  </a:lnTo>
                  <a:lnTo>
                    <a:pt x="187" y="1083"/>
                  </a:lnTo>
                  <a:cubicBezTo>
                    <a:pt x="345" y="1043"/>
                    <a:pt x="295" y="709"/>
                    <a:pt x="335" y="325"/>
                  </a:cubicBezTo>
                  <a:cubicBezTo>
                    <a:pt x="335" y="237"/>
                    <a:pt x="345" y="148"/>
                    <a:pt x="325" y="70"/>
                  </a:cubicBezTo>
                  <a:cubicBezTo>
                    <a:pt x="325" y="50"/>
                    <a:pt x="315" y="11"/>
                    <a:pt x="29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399882" y="4365503"/>
              <a:ext cx="76265" cy="238117"/>
            </a:xfrm>
            <a:custGeom>
              <a:avLst/>
              <a:gdLst/>
              <a:ahLst/>
              <a:cxnLst/>
              <a:rect l="l" t="t" r="r" b="b"/>
              <a:pathLst>
                <a:path w="360" h="1124" extrusionOk="0">
                  <a:moveTo>
                    <a:pt x="232" y="109"/>
                  </a:moveTo>
                  <a:cubicBezTo>
                    <a:pt x="222" y="138"/>
                    <a:pt x="232" y="158"/>
                    <a:pt x="232" y="188"/>
                  </a:cubicBezTo>
                  <a:lnTo>
                    <a:pt x="232" y="109"/>
                  </a:lnTo>
                  <a:close/>
                  <a:moveTo>
                    <a:pt x="232" y="266"/>
                  </a:moveTo>
                  <a:lnTo>
                    <a:pt x="232" y="581"/>
                  </a:lnTo>
                  <a:cubicBezTo>
                    <a:pt x="242" y="473"/>
                    <a:pt x="242" y="374"/>
                    <a:pt x="232" y="266"/>
                  </a:cubicBezTo>
                  <a:close/>
                  <a:moveTo>
                    <a:pt x="212" y="965"/>
                  </a:moveTo>
                  <a:lnTo>
                    <a:pt x="212" y="965"/>
                  </a:lnTo>
                  <a:cubicBezTo>
                    <a:pt x="202" y="975"/>
                    <a:pt x="202" y="995"/>
                    <a:pt x="192" y="1004"/>
                  </a:cubicBezTo>
                  <a:cubicBezTo>
                    <a:pt x="202" y="995"/>
                    <a:pt x="212" y="975"/>
                    <a:pt x="212" y="965"/>
                  </a:cubicBezTo>
                  <a:close/>
                  <a:moveTo>
                    <a:pt x="271" y="0"/>
                  </a:moveTo>
                  <a:cubicBezTo>
                    <a:pt x="262" y="0"/>
                    <a:pt x="262" y="11"/>
                    <a:pt x="262" y="11"/>
                  </a:cubicBezTo>
                  <a:cubicBezTo>
                    <a:pt x="251" y="20"/>
                    <a:pt x="251" y="30"/>
                    <a:pt x="251" y="30"/>
                  </a:cubicBezTo>
                  <a:cubicBezTo>
                    <a:pt x="232" y="59"/>
                    <a:pt x="232" y="79"/>
                    <a:pt x="232" y="109"/>
                  </a:cubicBezTo>
                  <a:cubicBezTo>
                    <a:pt x="242" y="79"/>
                    <a:pt x="242" y="59"/>
                    <a:pt x="251" y="40"/>
                  </a:cubicBezTo>
                  <a:cubicBezTo>
                    <a:pt x="262" y="30"/>
                    <a:pt x="262" y="20"/>
                    <a:pt x="262" y="20"/>
                  </a:cubicBezTo>
                  <a:lnTo>
                    <a:pt x="271" y="11"/>
                  </a:lnTo>
                  <a:lnTo>
                    <a:pt x="310" y="11"/>
                  </a:lnTo>
                  <a:cubicBezTo>
                    <a:pt x="321" y="11"/>
                    <a:pt x="330" y="30"/>
                    <a:pt x="330" y="40"/>
                  </a:cubicBezTo>
                  <a:cubicBezTo>
                    <a:pt x="330" y="50"/>
                    <a:pt x="340" y="59"/>
                    <a:pt x="340" y="79"/>
                  </a:cubicBezTo>
                  <a:cubicBezTo>
                    <a:pt x="340" y="99"/>
                    <a:pt x="350" y="129"/>
                    <a:pt x="350" y="148"/>
                  </a:cubicBezTo>
                  <a:cubicBezTo>
                    <a:pt x="350" y="207"/>
                    <a:pt x="350" y="256"/>
                    <a:pt x="340" y="306"/>
                  </a:cubicBezTo>
                  <a:cubicBezTo>
                    <a:pt x="330" y="414"/>
                    <a:pt x="330" y="512"/>
                    <a:pt x="330" y="621"/>
                  </a:cubicBezTo>
                  <a:cubicBezTo>
                    <a:pt x="330" y="670"/>
                    <a:pt x="321" y="729"/>
                    <a:pt x="321" y="778"/>
                  </a:cubicBezTo>
                  <a:cubicBezTo>
                    <a:pt x="321" y="827"/>
                    <a:pt x="310" y="877"/>
                    <a:pt x="301" y="936"/>
                  </a:cubicBezTo>
                  <a:cubicBezTo>
                    <a:pt x="301" y="955"/>
                    <a:pt x="291" y="984"/>
                    <a:pt x="281" y="1004"/>
                  </a:cubicBezTo>
                  <a:cubicBezTo>
                    <a:pt x="271" y="1024"/>
                    <a:pt x="251" y="1054"/>
                    <a:pt x="232" y="1063"/>
                  </a:cubicBezTo>
                  <a:cubicBezTo>
                    <a:pt x="232" y="1063"/>
                    <a:pt x="222" y="1063"/>
                    <a:pt x="222" y="1073"/>
                  </a:cubicBezTo>
                  <a:lnTo>
                    <a:pt x="202" y="1073"/>
                  </a:lnTo>
                  <a:lnTo>
                    <a:pt x="163" y="1083"/>
                  </a:lnTo>
                  <a:lnTo>
                    <a:pt x="84" y="1103"/>
                  </a:lnTo>
                  <a:cubicBezTo>
                    <a:pt x="23" y="1115"/>
                    <a:pt x="0" y="1123"/>
                    <a:pt x="15" y="1123"/>
                  </a:cubicBezTo>
                  <a:cubicBezTo>
                    <a:pt x="24" y="1123"/>
                    <a:pt x="47" y="1120"/>
                    <a:pt x="84" y="1113"/>
                  </a:cubicBezTo>
                  <a:lnTo>
                    <a:pt x="163" y="1093"/>
                  </a:lnTo>
                  <a:lnTo>
                    <a:pt x="202" y="1083"/>
                  </a:lnTo>
                  <a:lnTo>
                    <a:pt x="222" y="1083"/>
                  </a:lnTo>
                  <a:cubicBezTo>
                    <a:pt x="232" y="1073"/>
                    <a:pt x="232" y="1073"/>
                    <a:pt x="242" y="1073"/>
                  </a:cubicBezTo>
                  <a:cubicBezTo>
                    <a:pt x="262" y="1054"/>
                    <a:pt x="281" y="1034"/>
                    <a:pt x="291" y="1014"/>
                  </a:cubicBezTo>
                  <a:cubicBezTo>
                    <a:pt x="301" y="984"/>
                    <a:pt x="310" y="955"/>
                    <a:pt x="310" y="936"/>
                  </a:cubicBezTo>
                  <a:cubicBezTo>
                    <a:pt x="330" y="886"/>
                    <a:pt x="330" y="827"/>
                    <a:pt x="330" y="778"/>
                  </a:cubicBezTo>
                  <a:cubicBezTo>
                    <a:pt x="340" y="729"/>
                    <a:pt x="340" y="670"/>
                    <a:pt x="340" y="621"/>
                  </a:cubicBezTo>
                  <a:cubicBezTo>
                    <a:pt x="340" y="522"/>
                    <a:pt x="340" y="414"/>
                    <a:pt x="350" y="306"/>
                  </a:cubicBezTo>
                  <a:cubicBezTo>
                    <a:pt x="360" y="256"/>
                    <a:pt x="360" y="207"/>
                    <a:pt x="360" y="148"/>
                  </a:cubicBezTo>
                  <a:cubicBezTo>
                    <a:pt x="360" y="129"/>
                    <a:pt x="350" y="99"/>
                    <a:pt x="350" y="79"/>
                  </a:cubicBezTo>
                  <a:cubicBezTo>
                    <a:pt x="350" y="59"/>
                    <a:pt x="340" y="50"/>
                    <a:pt x="340" y="40"/>
                  </a:cubicBezTo>
                  <a:cubicBezTo>
                    <a:pt x="340" y="30"/>
                    <a:pt x="330" y="20"/>
                    <a:pt x="330" y="20"/>
                  </a:cubicBezTo>
                  <a:cubicBezTo>
                    <a:pt x="330" y="11"/>
                    <a:pt x="321" y="0"/>
                    <a:pt x="32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294594" y="4561462"/>
              <a:ext cx="54445" cy="223287"/>
            </a:xfrm>
            <a:custGeom>
              <a:avLst/>
              <a:gdLst/>
              <a:ahLst/>
              <a:cxnLst/>
              <a:rect l="l" t="t" r="r" b="b"/>
              <a:pathLst>
                <a:path w="257" h="1054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11"/>
                    <a:pt x="40" y="50"/>
                    <a:pt x="40" y="129"/>
                  </a:cubicBezTo>
                  <a:cubicBezTo>
                    <a:pt x="40" y="237"/>
                    <a:pt x="20" y="945"/>
                    <a:pt x="70" y="1004"/>
                  </a:cubicBezTo>
                  <a:cubicBezTo>
                    <a:pt x="109" y="1034"/>
                    <a:pt x="197" y="1054"/>
                    <a:pt x="256" y="1054"/>
                  </a:cubicBezTo>
                  <a:lnTo>
                    <a:pt x="256" y="1014"/>
                  </a:lnTo>
                  <a:cubicBezTo>
                    <a:pt x="70" y="1004"/>
                    <a:pt x="99" y="866"/>
                    <a:pt x="99" y="453"/>
                  </a:cubicBezTo>
                  <a:cubicBezTo>
                    <a:pt x="99" y="158"/>
                    <a:pt x="109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63452" y="4561462"/>
              <a:ext cx="85586" cy="250404"/>
            </a:xfrm>
            <a:custGeom>
              <a:avLst/>
              <a:gdLst/>
              <a:ahLst/>
              <a:cxnLst/>
              <a:rect l="l" t="t" r="r" b="b"/>
              <a:pathLst>
                <a:path w="404" h="1182" extrusionOk="0">
                  <a:moveTo>
                    <a:pt x="99" y="0"/>
                  </a:moveTo>
                  <a:lnTo>
                    <a:pt x="99" y="0"/>
                  </a:lnTo>
                  <a:cubicBezTo>
                    <a:pt x="20" y="20"/>
                    <a:pt x="0" y="118"/>
                    <a:pt x="0" y="414"/>
                  </a:cubicBezTo>
                  <a:cubicBezTo>
                    <a:pt x="0" y="1024"/>
                    <a:pt x="79" y="1172"/>
                    <a:pt x="403" y="1181"/>
                  </a:cubicBezTo>
                  <a:lnTo>
                    <a:pt x="403" y="1122"/>
                  </a:lnTo>
                  <a:lnTo>
                    <a:pt x="206" y="1073"/>
                  </a:lnTo>
                  <a:cubicBezTo>
                    <a:pt x="49" y="1044"/>
                    <a:pt x="99" y="709"/>
                    <a:pt x="69" y="326"/>
                  </a:cubicBezTo>
                  <a:cubicBezTo>
                    <a:pt x="49" y="109"/>
                    <a:pt x="79" y="3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269595" y="4561462"/>
              <a:ext cx="79443" cy="237905"/>
            </a:xfrm>
            <a:custGeom>
              <a:avLst/>
              <a:gdLst/>
              <a:ahLst/>
              <a:cxnLst/>
              <a:rect l="l" t="t" r="r" b="b"/>
              <a:pathLst>
                <a:path w="375" h="1123" extrusionOk="0">
                  <a:moveTo>
                    <a:pt x="59" y="0"/>
                  </a:moveTo>
                  <a:cubicBezTo>
                    <a:pt x="40" y="11"/>
                    <a:pt x="30" y="50"/>
                    <a:pt x="30" y="59"/>
                  </a:cubicBezTo>
                  <a:cubicBezTo>
                    <a:pt x="11" y="148"/>
                    <a:pt x="11" y="237"/>
                    <a:pt x="20" y="326"/>
                  </a:cubicBezTo>
                  <a:cubicBezTo>
                    <a:pt x="50" y="709"/>
                    <a:pt x="0" y="1044"/>
                    <a:pt x="168" y="1073"/>
                  </a:cubicBezTo>
                  <a:lnTo>
                    <a:pt x="374" y="1122"/>
                  </a:lnTo>
                  <a:lnTo>
                    <a:pt x="374" y="1054"/>
                  </a:lnTo>
                  <a:cubicBezTo>
                    <a:pt x="306" y="1054"/>
                    <a:pt x="217" y="1034"/>
                    <a:pt x="177" y="1004"/>
                  </a:cubicBezTo>
                  <a:cubicBezTo>
                    <a:pt x="118" y="945"/>
                    <a:pt x="138" y="237"/>
                    <a:pt x="138" y="129"/>
                  </a:cubicBezTo>
                  <a:cubicBezTo>
                    <a:pt x="138" y="99"/>
                    <a:pt x="138" y="70"/>
                    <a:pt x="129" y="40"/>
                  </a:cubicBezTo>
                  <a:cubicBezTo>
                    <a:pt x="118" y="30"/>
                    <a:pt x="109" y="0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277858" y="4561462"/>
              <a:ext cx="71181" cy="235786"/>
            </a:xfrm>
            <a:custGeom>
              <a:avLst/>
              <a:gdLst/>
              <a:ahLst/>
              <a:cxnLst/>
              <a:rect l="l" t="t" r="r" b="b"/>
              <a:pathLst>
                <a:path w="336" h="1113" extrusionOk="0">
                  <a:moveTo>
                    <a:pt x="50" y="0"/>
                  </a:moveTo>
                  <a:cubicBezTo>
                    <a:pt x="40" y="11"/>
                    <a:pt x="31" y="50"/>
                    <a:pt x="20" y="59"/>
                  </a:cubicBezTo>
                  <a:cubicBezTo>
                    <a:pt x="11" y="148"/>
                    <a:pt x="11" y="237"/>
                    <a:pt x="20" y="326"/>
                  </a:cubicBezTo>
                  <a:cubicBezTo>
                    <a:pt x="50" y="709"/>
                    <a:pt x="1" y="1044"/>
                    <a:pt x="158" y="1073"/>
                  </a:cubicBezTo>
                  <a:lnTo>
                    <a:pt x="335" y="1113"/>
                  </a:lnTo>
                  <a:lnTo>
                    <a:pt x="335" y="1054"/>
                  </a:lnTo>
                  <a:cubicBezTo>
                    <a:pt x="276" y="1044"/>
                    <a:pt x="197" y="1034"/>
                    <a:pt x="168" y="1004"/>
                  </a:cubicBezTo>
                  <a:cubicBezTo>
                    <a:pt x="119" y="945"/>
                    <a:pt x="129" y="237"/>
                    <a:pt x="129" y="129"/>
                  </a:cubicBezTo>
                  <a:cubicBezTo>
                    <a:pt x="129" y="99"/>
                    <a:pt x="129" y="70"/>
                    <a:pt x="119" y="40"/>
                  </a:cubicBezTo>
                  <a:cubicBezTo>
                    <a:pt x="109" y="30"/>
                    <a:pt x="99" y="0"/>
                    <a:pt x="9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273621" y="4561462"/>
              <a:ext cx="75418" cy="237905"/>
            </a:xfrm>
            <a:custGeom>
              <a:avLst/>
              <a:gdLst/>
              <a:ahLst/>
              <a:cxnLst/>
              <a:rect l="l" t="t" r="r" b="b"/>
              <a:pathLst>
                <a:path w="356" h="1123" extrusionOk="0">
                  <a:moveTo>
                    <a:pt x="60" y="0"/>
                  </a:moveTo>
                  <a:cubicBezTo>
                    <a:pt x="40" y="11"/>
                    <a:pt x="31" y="50"/>
                    <a:pt x="31" y="59"/>
                  </a:cubicBezTo>
                  <a:cubicBezTo>
                    <a:pt x="11" y="148"/>
                    <a:pt x="11" y="237"/>
                    <a:pt x="21" y="326"/>
                  </a:cubicBezTo>
                  <a:cubicBezTo>
                    <a:pt x="51" y="709"/>
                    <a:pt x="1" y="1044"/>
                    <a:pt x="158" y="1073"/>
                  </a:cubicBezTo>
                  <a:lnTo>
                    <a:pt x="355" y="1122"/>
                  </a:lnTo>
                  <a:lnTo>
                    <a:pt x="355" y="1054"/>
                  </a:lnTo>
                  <a:cubicBezTo>
                    <a:pt x="296" y="1054"/>
                    <a:pt x="208" y="1034"/>
                    <a:pt x="169" y="1004"/>
                  </a:cubicBezTo>
                  <a:cubicBezTo>
                    <a:pt x="119" y="945"/>
                    <a:pt x="139" y="237"/>
                    <a:pt x="139" y="129"/>
                  </a:cubicBezTo>
                  <a:cubicBezTo>
                    <a:pt x="139" y="99"/>
                    <a:pt x="129" y="70"/>
                    <a:pt x="119" y="40"/>
                  </a:cubicBezTo>
                  <a:cubicBezTo>
                    <a:pt x="119" y="30"/>
                    <a:pt x="110" y="0"/>
                    <a:pt x="9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275951" y="4561462"/>
              <a:ext cx="76477" cy="238117"/>
            </a:xfrm>
            <a:custGeom>
              <a:avLst/>
              <a:gdLst/>
              <a:ahLst/>
              <a:cxnLst/>
              <a:rect l="l" t="t" r="r" b="b"/>
              <a:pathLst>
                <a:path w="361" h="1124" extrusionOk="0">
                  <a:moveTo>
                    <a:pt x="118" y="581"/>
                  </a:moveTo>
                  <a:cubicBezTo>
                    <a:pt x="118" y="680"/>
                    <a:pt x="118" y="788"/>
                    <a:pt x="128" y="886"/>
                  </a:cubicBezTo>
                  <a:cubicBezTo>
                    <a:pt x="138" y="916"/>
                    <a:pt x="138" y="945"/>
                    <a:pt x="138" y="965"/>
                  </a:cubicBezTo>
                  <a:cubicBezTo>
                    <a:pt x="147" y="975"/>
                    <a:pt x="147" y="995"/>
                    <a:pt x="158" y="1004"/>
                  </a:cubicBezTo>
                  <a:cubicBezTo>
                    <a:pt x="147" y="995"/>
                    <a:pt x="147" y="975"/>
                    <a:pt x="147" y="965"/>
                  </a:cubicBezTo>
                  <a:cubicBezTo>
                    <a:pt x="138" y="936"/>
                    <a:pt x="138" y="916"/>
                    <a:pt x="138" y="886"/>
                  </a:cubicBezTo>
                  <a:cubicBezTo>
                    <a:pt x="128" y="788"/>
                    <a:pt x="128" y="680"/>
                    <a:pt x="118" y="581"/>
                  </a:cubicBezTo>
                  <a:close/>
                  <a:moveTo>
                    <a:pt x="158" y="1004"/>
                  </a:moveTo>
                  <a:cubicBezTo>
                    <a:pt x="167" y="1014"/>
                    <a:pt x="177" y="1024"/>
                    <a:pt x="187" y="1024"/>
                  </a:cubicBezTo>
                  <a:cubicBezTo>
                    <a:pt x="177" y="1014"/>
                    <a:pt x="167" y="1014"/>
                    <a:pt x="158" y="1004"/>
                  </a:cubicBezTo>
                  <a:close/>
                  <a:moveTo>
                    <a:pt x="40" y="0"/>
                  </a:moveTo>
                  <a:cubicBezTo>
                    <a:pt x="40" y="0"/>
                    <a:pt x="29" y="11"/>
                    <a:pt x="29" y="20"/>
                  </a:cubicBezTo>
                  <a:cubicBezTo>
                    <a:pt x="20" y="20"/>
                    <a:pt x="20" y="30"/>
                    <a:pt x="20" y="30"/>
                  </a:cubicBezTo>
                  <a:cubicBezTo>
                    <a:pt x="20" y="50"/>
                    <a:pt x="10" y="59"/>
                    <a:pt x="10" y="70"/>
                  </a:cubicBezTo>
                  <a:cubicBezTo>
                    <a:pt x="0" y="99"/>
                    <a:pt x="0" y="129"/>
                    <a:pt x="0" y="148"/>
                  </a:cubicBezTo>
                  <a:cubicBezTo>
                    <a:pt x="0" y="207"/>
                    <a:pt x="0" y="256"/>
                    <a:pt x="10" y="306"/>
                  </a:cubicBezTo>
                  <a:cubicBezTo>
                    <a:pt x="10" y="414"/>
                    <a:pt x="20" y="512"/>
                    <a:pt x="20" y="621"/>
                  </a:cubicBezTo>
                  <a:lnTo>
                    <a:pt x="20" y="778"/>
                  </a:lnTo>
                  <a:cubicBezTo>
                    <a:pt x="29" y="827"/>
                    <a:pt x="29" y="877"/>
                    <a:pt x="40" y="936"/>
                  </a:cubicBezTo>
                  <a:cubicBezTo>
                    <a:pt x="49" y="955"/>
                    <a:pt x="49" y="985"/>
                    <a:pt x="69" y="1004"/>
                  </a:cubicBezTo>
                  <a:cubicBezTo>
                    <a:pt x="79" y="1034"/>
                    <a:pt x="88" y="1054"/>
                    <a:pt x="118" y="1073"/>
                  </a:cubicBezTo>
                  <a:cubicBezTo>
                    <a:pt x="118" y="1073"/>
                    <a:pt x="128" y="1073"/>
                    <a:pt x="138" y="1083"/>
                  </a:cubicBezTo>
                  <a:lnTo>
                    <a:pt x="158" y="1083"/>
                  </a:lnTo>
                  <a:lnTo>
                    <a:pt x="197" y="1093"/>
                  </a:lnTo>
                  <a:lnTo>
                    <a:pt x="266" y="1113"/>
                  </a:lnTo>
                  <a:cubicBezTo>
                    <a:pt x="307" y="1120"/>
                    <a:pt x="332" y="1123"/>
                    <a:pt x="343" y="1123"/>
                  </a:cubicBezTo>
                  <a:cubicBezTo>
                    <a:pt x="360" y="1123"/>
                    <a:pt x="337" y="1115"/>
                    <a:pt x="276" y="1103"/>
                  </a:cubicBezTo>
                  <a:lnTo>
                    <a:pt x="197" y="1083"/>
                  </a:lnTo>
                  <a:lnTo>
                    <a:pt x="158" y="1073"/>
                  </a:lnTo>
                  <a:lnTo>
                    <a:pt x="138" y="1073"/>
                  </a:lnTo>
                  <a:cubicBezTo>
                    <a:pt x="138" y="1063"/>
                    <a:pt x="128" y="1063"/>
                    <a:pt x="118" y="1063"/>
                  </a:cubicBezTo>
                  <a:cubicBezTo>
                    <a:pt x="99" y="1044"/>
                    <a:pt x="88" y="1024"/>
                    <a:pt x="79" y="1004"/>
                  </a:cubicBezTo>
                  <a:cubicBezTo>
                    <a:pt x="69" y="985"/>
                    <a:pt x="59" y="955"/>
                    <a:pt x="49" y="925"/>
                  </a:cubicBezTo>
                  <a:cubicBezTo>
                    <a:pt x="40" y="877"/>
                    <a:pt x="40" y="827"/>
                    <a:pt x="40" y="778"/>
                  </a:cubicBezTo>
                  <a:cubicBezTo>
                    <a:pt x="29" y="719"/>
                    <a:pt x="29" y="670"/>
                    <a:pt x="29" y="621"/>
                  </a:cubicBezTo>
                  <a:cubicBezTo>
                    <a:pt x="29" y="512"/>
                    <a:pt x="20" y="414"/>
                    <a:pt x="20" y="306"/>
                  </a:cubicBezTo>
                  <a:cubicBezTo>
                    <a:pt x="10" y="256"/>
                    <a:pt x="10" y="207"/>
                    <a:pt x="10" y="148"/>
                  </a:cubicBezTo>
                  <a:cubicBezTo>
                    <a:pt x="10" y="129"/>
                    <a:pt x="10" y="99"/>
                    <a:pt x="20" y="79"/>
                  </a:cubicBezTo>
                  <a:cubicBezTo>
                    <a:pt x="20" y="59"/>
                    <a:pt x="20" y="50"/>
                    <a:pt x="29" y="40"/>
                  </a:cubicBezTo>
                  <a:cubicBezTo>
                    <a:pt x="29" y="30"/>
                    <a:pt x="40" y="11"/>
                    <a:pt x="49" y="11"/>
                  </a:cubicBezTo>
                  <a:lnTo>
                    <a:pt x="79" y="11"/>
                  </a:lnTo>
                  <a:cubicBezTo>
                    <a:pt x="88" y="11"/>
                    <a:pt x="88" y="11"/>
                    <a:pt x="88" y="20"/>
                  </a:cubicBezTo>
                  <a:cubicBezTo>
                    <a:pt x="99" y="20"/>
                    <a:pt x="99" y="30"/>
                    <a:pt x="99" y="30"/>
                  </a:cubicBezTo>
                  <a:cubicBezTo>
                    <a:pt x="108" y="59"/>
                    <a:pt x="118" y="79"/>
                    <a:pt x="118" y="109"/>
                  </a:cubicBezTo>
                  <a:lnTo>
                    <a:pt x="118" y="188"/>
                  </a:lnTo>
                  <a:lnTo>
                    <a:pt x="118" y="267"/>
                  </a:lnTo>
                  <a:lnTo>
                    <a:pt x="118" y="581"/>
                  </a:lnTo>
                  <a:cubicBezTo>
                    <a:pt x="118" y="473"/>
                    <a:pt x="128" y="365"/>
                    <a:pt x="128" y="267"/>
                  </a:cubicBezTo>
                  <a:lnTo>
                    <a:pt x="128" y="188"/>
                  </a:lnTo>
                  <a:lnTo>
                    <a:pt x="128" y="109"/>
                  </a:lnTo>
                  <a:cubicBezTo>
                    <a:pt x="128" y="79"/>
                    <a:pt x="118" y="59"/>
                    <a:pt x="108" y="30"/>
                  </a:cubicBezTo>
                  <a:cubicBezTo>
                    <a:pt x="108" y="20"/>
                    <a:pt x="99" y="20"/>
                    <a:pt x="99" y="11"/>
                  </a:cubicBezTo>
                  <a:cubicBezTo>
                    <a:pt x="99" y="11"/>
                    <a:pt x="88" y="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42683" y="4330124"/>
              <a:ext cx="70969" cy="548473"/>
            </a:xfrm>
            <a:custGeom>
              <a:avLst/>
              <a:gdLst/>
              <a:ahLst/>
              <a:cxnLst/>
              <a:rect l="l" t="t" r="r" b="b"/>
              <a:pathLst>
                <a:path w="335" h="2589" extrusionOk="0">
                  <a:moveTo>
                    <a:pt x="167" y="0"/>
                  </a:moveTo>
                  <a:cubicBezTo>
                    <a:pt x="0" y="0"/>
                    <a:pt x="20" y="217"/>
                    <a:pt x="20" y="482"/>
                  </a:cubicBezTo>
                  <a:lnTo>
                    <a:pt x="20" y="2588"/>
                  </a:lnTo>
                  <a:lnTo>
                    <a:pt x="324" y="2588"/>
                  </a:lnTo>
                  <a:lnTo>
                    <a:pt x="324" y="482"/>
                  </a:lnTo>
                  <a:cubicBezTo>
                    <a:pt x="324" y="217"/>
                    <a:pt x="335" y="0"/>
                    <a:pt x="16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352852" y="4330124"/>
              <a:ext cx="50420" cy="548473"/>
            </a:xfrm>
            <a:custGeom>
              <a:avLst/>
              <a:gdLst/>
              <a:ahLst/>
              <a:cxnLst/>
              <a:rect l="l" t="t" r="r" b="b"/>
              <a:pathLst>
                <a:path w="238" h="2589" extrusionOk="0">
                  <a:moveTo>
                    <a:pt x="119" y="0"/>
                  </a:moveTo>
                  <a:cubicBezTo>
                    <a:pt x="1" y="0"/>
                    <a:pt x="11" y="325"/>
                    <a:pt x="21" y="689"/>
                  </a:cubicBezTo>
                  <a:cubicBezTo>
                    <a:pt x="31" y="1014"/>
                    <a:pt x="51" y="2588"/>
                    <a:pt x="51" y="2588"/>
                  </a:cubicBezTo>
                  <a:lnTo>
                    <a:pt x="188" y="2588"/>
                  </a:lnTo>
                  <a:cubicBezTo>
                    <a:pt x="188" y="2588"/>
                    <a:pt x="217" y="1014"/>
                    <a:pt x="217" y="689"/>
                  </a:cubicBezTo>
                  <a:cubicBezTo>
                    <a:pt x="228" y="325"/>
                    <a:pt x="237" y="0"/>
                    <a:pt x="11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361325" y="4330124"/>
              <a:ext cx="33472" cy="548473"/>
            </a:xfrm>
            <a:custGeom>
              <a:avLst/>
              <a:gdLst/>
              <a:ahLst/>
              <a:cxnLst/>
              <a:rect l="l" t="t" r="r" b="b"/>
              <a:pathLst>
                <a:path w="158" h="2589" extrusionOk="0">
                  <a:moveTo>
                    <a:pt x="79" y="0"/>
                  </a:moveTo>
                  <a:cubicBezTo>
                    <a:pt x="0" y="0"/>
                    <a:pt x="11" y="217"/>
                    <a:pt x="11" y="482"/>
                  </a:cubicBezTo>
                  <a:lnTo>
                    <a:pt x="11" y="2588"/>
                  </a:lnTo>
                  <a:lnTo>
                    <a:pt x="148" y="2588"/>
                  </a:lnTo>
                  <a:lnTo>
                    <a:pt x="148" y="482"/>
                  </a:lnTo>
                  <a:cubicBezTo>
                    <a:pt x="148" y="217"/>
                    <a:pt x="158" y="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361325" y="4329065"/>
              <a:ext cx="19066" cy="547414"/>
            </a:xfrm>
            <a:custGeom>
              <a:avLst/>
              <a:gdLst/>
              <a:ahLst/>
              <a:cxnLst/>
              <a:rect l="l" t="t" r="r" b="b"/>
              <a:pathLst>
                <a:path w="90" h="2584" extrusionOk="0">
                  <a:moveTo>
                    <a:pt x="76" y="1"/>
                  </a:moveTo>
                  <a:cubicBezTo>
                    <a:pt x="71" y="1"/>
                    <a:pt x="66" y="2"/>
                    <a:pt x="59" y="5"/>
                  </a:cubicBezTo>
                  <a:lnTo>
                    <a:pt x="40" y="25"/>
                  </a:lnTo>
                  <a:cubicBezTo>
                    <a:pt x="40" y="35"/>
                    <a:pt x="30" y="45"/>
                    <a:pt x="30" y="54"/>
                  </a:cubicBezTo>
                  <a:cubicBezTo>
                    <a:pt x="20" y="84"/>
                    <a:pt x="11" y="104"/>
                    <a:pt x="11" y="133"/>
                  </a:cubicBezTo>
                  <a:cubicBezTo>
                    <a:pt x="11" y="163"/>
                    <a:pt x="11" y="183"/>
                    <a:pt x="0" y="212"/>
                  </a:cubicBezTo>
                  <a:lnTo>
                    <a:pt x="0" y="369"/>
                  </a:lnTo>
                  <a:lnTo>
                    <a:pt x="0" y="684"/>
                  </a:lnTo>
                  <a:lnTo>
                    <a:pt x="0" y="1324"/>
                  </a:lnTo>
                  <a:cubicBezTo>
                    <a:pt x="0" y="1747"/>
                    <a:pt x="0" y="2160"/>
                    <a:pt x="11" y="2584"/>
                  </a:cubicBezTo>
                  <a:lnTo>
                    <a:pt x="11" y="1324"/>
                  </a:lnTo>
                  <a:lnTo>
                    <a:pt x="11" y="684"/>
                  </a:lnTo>
                  <a:lnTo>
                    <a:pt x="11" y="369"/>
                  </a:lnTo>
                  <a:cubicBezTo>
                    <a:pt x="11" y="320"/>
                    <a:pt x="11" y="261"/>
                    <a:pt x="20" y="212"/>
                  </a:cubicBezTo>
                  <a:lnTo>
                    <a:pt x="20" y="133"/>
                  </a:lnTo>
                  <a:cubicBezTo>
                    <a:pt x="30" y="104"/>
                    <a:pt x="30" y="84"/>
                    <a:pt x="40" y="54"/>
                  </a:cubicBezTo>
                  <a:cubicBezTo>
                    <a:pt x="40" y="45"/>
                    <a:pt x="50" y="35"/>
                    <a:pt x="50" y="25"/>
                  </a:cubicBezTo>
                  <a:cubicBezTo>
                    <a:pt x="59" y="25"/>
                    <a:pt x="59" y="15"/>
                    <a:pt x="70" y="15"/>
                  </a:cubicBezTo>
                  <a:cubicBezTo>
                    <a:pt x="79" y="5"/>
                    <a:pt x="89" y="5"/>
                    <a:pt x="89" y="5"/>
                  </a:cubicBezTo>
                  <a:cubicBezTo>
                    <a:pt x="89" y="5"/>
                    <a:pt x="85" y="1"/>
                    <a:pt x="7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378061" y="4329065"/>
              <a:ext cx="16736" cy="547414"/>
            </a:xfrm>
            <a:custGeom>
              <a:avLst/>
              <a:gdLst/>
              <a:ahLst/>
              <a:cxnLst/>
              <a:rect l="l" t="t" r="r" b="b"/>
              <a:pathLst>
                <a:path w="79" h="2584" extrusionOk="0">
                  <a:moveTo>
                    <a:pt x="6" y="1"/>
                  </a:moveTo>
                  <a:cubicBezTo>
                    <a:pt x="0" y="1"/>
                    <a:pt x="0" y="5"/>
                    <a:pt x="0" y="5"/>
                  </a:cubicBezTo>
                  <a:lnTo>
                    <a:pt x="10" y="15"/>
                  </a:lnTo>
                  <a:cubicBezTo>
                    <a:pt x="20" y="15"/>
                    <a:pt x="30" y="25"/>
                    <a:pt x="30" y="25"/>
                  </a:cubicBezTo>
                  <a:cubicBezTo>
                    <a:pt x="39" y="35"/>
                    <a:pt x="39" y="45"/>
                    <a:pt x="39" y="54"/>
                  </a:cubicBezTo>
                  <a:cubicBezTo>
                    <a:pt x="50" y="84"/>
                    <a:pt x="59" y="104"/>
                    <a:pt x="59" y="133"/>
                  </a:cubicBezTo>
                  <a:cubicBezTo>
                    <a:pt x="59" y="163"/>
                    <a:pt x="59" y="183"/>
                    <a:pt x="69" y="212"/>
                  </a:cubicBezTo>
                  <a:lnTo>
                    <a:pt x="69" y="369"/>
                  </a:lnTo>
                  <a:lnTo>
                    <a:pt x="69" y="684"/>
                  </a:lnTo>
                  <a:lnTo>
                    <a:pt x="69" y="1324"/>
                  </a:lnTo>
                  <a:lnTo>
                    <a:pt x="69" y="2584"/>
                  </a:lnTo>
                  <a:cubicBezTo>
                    <a:pt x="69" y="2160"/>
                    <a:pt x="79" y="1747"/>
                    <a:pt x="79" y="1324"/>
                  </a:cubicBezTo>
                  <a:lnTo>
                    <a:pt x="79" y="684"/>
                  </a:lnTo>
                  <a:lnTo>
                    <a:pt x="79" y="369"/>
                  </a:lnTo>
                  <a:lnTo>
                    <a:pt x="79" y="212"/>
                  </a:lnTo>
                  <a:cubicBezTo>
                    <a:pt x="79" y="183"/>
                    <a:pt x="69" y="163"/>
                    <a:pt x="69" y="133"/>
                  </a:cubicBezTo>
                  <a:cubicBezTo>
                    <a:pt x="69" y="104"/>
                    <a:pt x="59" y="84"/>
                    <a:pt x="59" y="54"/>
                  </a:cubicBezTo>
                  <a:cubicBezTo>
                    <a:pt x="50" y="45"/>
                    <a:pt x="50" y="35"/>
                    <a:pt x="39" y="25"/>
                  </a:cubicBezTo>
                  <a:lnTo>
                    <a:pt x="20" y="5"/>
                  </a:lnTo>
                  <a:cubicBezTo>
                    <a:pt x="13" y="2"/>
                    <a:pt x="9" y="1"/>
                    <a:pt x="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400941" y="4703188"/>
              <a:ext cx="18854" cy="4449"/>
            </a:xfrm>
            <a:custGeom>
              <a:avLst/>
              <a:gdLst/>
              <a:ahLst/>
              <a:cxnLst/>
              <a:rect l="l" t="t" r="r" b="b"/>
              <a:pathLst>
                <a:path w="89" h="21" extrusionOk="0">
                  <a:moveTo>
                    <a:pt x="89" y="1"/>
                  </a:moveTo>
                  <a:cubicBezTo>
                    <a:pt x="60" y="1"/>
                    <a:pt x="30" y="1"/>
                    <a:pt x="10" y="11"/>
                  </a:cubicBezTo>
                  <a:cubicBezTo>
                    <a:pt x="1" y="11"/>
                    <a:pt x="10" y="20"/>
                    <a:pt x="10" y="20"/>
                  </a:cubicBezTo>
                  <a:cubicBezTo>
                    <a:pt x="40" y="20"/>
                    <a:pt x="60" y="11"/>
                    <a:pt x="8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36327" y="4759539"/>
              <a:ext cx="16736" cy="16948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60"/>
                    <a:pt x="59" y="79"/>
                  </a:cubicBezTo>
                  <a:cubicBezTo>
                    <a:pt x="69" y="79"/>
                    <a:pt x="79" y="79"/>
                    <a:pt x="69" y="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336327" y="4724160"/>
              <a:ext cx="19066" cy="18854"/>
            </a:xfrm>
            <a:custGeom>
              <a:avLst/>
              <a:gdLst/>
              <a:ahLst/>
              <a:cxnLst/>
              <a:rect l="l" t="t" r="r" b="b"/>
              <a:pathLst>
                <a:path w="90" h="89" extrusionOk="0">
                  <a:moveTo>
                    <a:pt x="0" y="0"/>
                  </a:moveTo>
                  <a:cubicBezTo>
                    <a:pt x="30" y="30"/>
                    <a:pt x="50" y="59"/>
                    <a:pt x="79" y="89"/>
                  </a:cubicBezTo>
                  <a:cubicBezTo>
                    <a:pt x="89" y="89"/>
                    <a:pt x="89" y="89"/>
                    <a:pt x="89" y="79"/>
                  </a:cubicBezTo>
                  <a:cubicBezTo>
                    <a:pt x="59" y="50"/>
                    <a:pt x="30" y="3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248623" y="4659547"/>
              <a:ext cx="21185" cy="16948"/>
            </a:xfrm>
            <a:custGeom>
              <a:avLst/>
              <a:gdLst/>
              <a:ahLst/>
              <a:cxnLst/>
              <a:rect l="l" t="t" r="r" b="b"/>
              <a:pathLst>
                <a:path w="100" h="80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9"/>
                    <a:pt x="60" y="59"/>
                    <a:pt x="90" y="79"/>
                  </a:cubicBezTo>
                  <a:cubicBezTo>
                    <a:pt x="99" y="79"/>
                    <a:pt x="99" y="69"/>
                    <a:pt x="99" y="69"/>
                  </a:cubicBezTo>
                  <a:cubicBezTo>
                    <a:pt x="70" y="40"/>
                    <a:pt x="31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254978" y="4628194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30" y="40"/>
                    <a:pt x="50" y="50"/>
                  </a:cubicBezTo>
                  <a:cubicBezTo>
                    <a:pt x="50" y="50"/>
                    <a:pt x="60" y="40"/>
                    <a:pt x="50" y="40"/>
                  </a:cubicBezTo>
                  <a:cubicBezTo>
                    <a:pt x="40" y="30"/>
                    <a:pt x="20" y="11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57096" y="4592815"/>
              <a:ext cx="10592" cy="14617"/>
            </a:xfrm>
            <a:custGeom>
              <a:avLst/>
              <a:gdLst/>
              <a:ahLst/>
              <a:cxnLst/>
              <a:rect l="l" t="t" r="r" b="b"/>
              <a:pathLst>
                <a:path w="50" h="69" extrusionOk="0">
                  <a:moveTo>
                    <a:pt x="0" y="0"/>
                  </a:moveTo>
                  <a:lnTo>
                    <a:pt x="0" y="10"/>
                  </a:lnTo>
                  <a:cubicBezTo>
                    <a:pt x="20" y="20"/>
                    <a:pt x="30" y="49"/>
                    <a:pt x="40" y="69"/>
                  </a:cubicBezTo>
                  <a:lnTo>
                    <a:pt x="50" y="69"/>
                  </a:lnTo>
                  <a:cubicBezTo>
                    <a:pt x="40" y="40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267477" y="4557225"/>
              <a:ext cx="8686" cy="12711"/>
            </a:xfrm>
            <a:custGeom>
              <a:avLst/>
              <a:gdLst/>
              <a:ahLst/>
              <a:cxnLst/>
              <a:rect l="l" t="t" r="r" b="b"/>
              <a:pathLst>
                <a:path w="41" h="60" extrusionOk="0">
                  <a:moveTo>
                    <a:pt x="1" y="1"/>
                  </a:moveTo>
                  <a:lnTo>
                    <a:pt x="30" y="60"/>
                  </a:lnTo>
                  <a:lnTo>
                    <a:pt x="40" y="50"/>
                  </a:lnTo>
                  <a:cubicBezTo>
                    <a:pt x="30" y="31"/>
                    <a:pt x="2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02856" y="4553200"/>
              <a:ext cx="10804" cy="23939"/>
            </a:xfrm>
            <a:custGeom>
              <a:avLst/>
              <a:gdLst/>
              <a:ahLst/>
              <a:cxnLst/>
              <a:rect l="l" t="t" r="r" b="b"/>
              <a:pathLst>
                <a:path w="51" h="113" extrusionOk="0">
                  <a:moveTo>
                    <a:pt x="50" y="0"/>
                  </a:moveTo>
                  <a:cubicBezTo>
                    <a:pt x="31" y="39"/>
                    <a:pt x="11" y="69"/>
                    <a:pt x="1" y="109"/>
                  </a:cubicBezTo>
                  <a:cubicBezTo>
                    <a:pt x="1" y="109"/>
                    <a:pt x="5" y="113"/>
                    <a:pt x="8" y="113"/>
                  </a:cubicBezTo>
                  <a:cubicBezTo>
                    <a:pt x="10" y="113"/>
                    <a:pt x="11" y="112"/>
                    <a:pt x="11" y="109"/>
                  </a:cubicBezTo>
                  <a:cubicBezTo>
                    <a:pt x="31" y="79"/>
                    <a:pt x="40" y="39"/>
                    <a:pt x="50" y="10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340353" y="4521846"/>
              <a:ext cx="12075" cy="11652"/>
            </a:xfrm>
            <a:custGeom>
              <a:avLst/>
              <a:gdLst/>
              <a:ahLst/>
              <a:cxnLst/>
              <a:rect l="l" t="t" r="r" b="b"/>
              <a:pathLst>
                <a:path w="57" h="55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21"/>
                    <a:pt x="31" y="40"/>
                    <a:pt x="50" y="50"/>
                  </a:cubicBezTo>
                  <a:cubicBezTo>
                    <a:pt x="40" y="30"/>
                    <a:pt x="21" y="10"/>
                    <a:pt x="1" y="1"/>
                  </a:cubicBezTo>
                  <a:close/>
                  <a:moveTo>
                    <a:pt x="50" y="50"/>
                  </a:moveTo>
                  <a:cubicBezTo>
                    <a:pt x="50" y="53"/>
                    <a:pt x="52" y="54"/>
                    <a:pt x="53" y="54"/>
                  </a:cubicBezTo>
                  <a:cubicBezTo>
                    <a:pt x="55" y="54"/>
                    <a:pt x="57" y="50"/>
                    <a:pt x="50" y="5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5947" y="4469732"/>
              <a:ext cx="18854" cy="16948"/>
            </a:xfrm>
            <a:custGeom>
              <a:avLst/>
              <a:gdLst/>
              <a:ahLst/>
              <a:cxnLst/>
              <a:rect l="l" t="t" r="r" b="b"/>
              <a:pathLst>
                <a:path w="89" h="80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49" y="59"/>
                    <a:pt x="79" y="79"/>
                  </a:cubicBezTo>
                  <a:cubicBezTo>
                    <a:pt x="89" y="79"/>
                    <a:pt x="89" y="79"/>
                    <a:pt x="89" y="70"/>
                  </a:cubicBezTo>
                  <a:cubicBezTo>
                    <a:pt x="59" y="50"/>
                    <a:pt x="3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400941" y="4448971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60" y="0"/>
                  </a:moveTo>
                  <a:lnTo>
                    <a:pt x="60" y="0"/>
                  </a:lnTo>
                  <a:cubicBezTo>
                    <a:pt x="40" y="20"/>
                    <a:pt x="20" y="30"/>
                    <a:pt x="1" y="50"/>
                  </a:cubicBezTo>
                  <a:lnTo>
                    <a:pt x="10" y="59"/>
                  </a:lnTo>
                  <a:cubicBezTo>
                    <a:pt x="30" y="39"/>
                    <a:pt x="40" y="20"/>
                    <a:pt x="6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376578" y="4482231"/>
              <a:ext cx="7838" cy="9533"/>
            </a:xfrm>
            <a:custGeom>
              <a:avLst/>
              <a:gdLst/>
              <a:ahLst/>
              <a:cxnLst/>
              <a:rect l="l" t="t" r="r" b="b"/>
              <a:pathLst>
                <a:path w="37" h="45" extrusionOk="0">
                  <a:moveTo>
                    <a:pt x="37" y="0"/>
                  </a:moveTo>
                  <a:cubicBezTo>
                    <a:pt x="27" y="11"/>
                    <a:pt x="7" y="20"/>
                    <a:pt x="7" y="40"/>
                  </a:cubicBezTo>
                  <a:cubicBezTo>
                    <a:pt x="1" y="40"/>
                    <a:pt x="3" y="44"/>
                    <a:pt x="8" y="44"/>
                  </a:cubicBezTo>
                  <a:cubicBezTo>
                    <a:pt x="11" y="44"/>
                    <a:pt x="14" y="43"/>
                    <a:pt x="17" y="40"/>
                  </a:cubicBezTo>
                  <a:cubicBezTo>
                    <a:pt x="27" y="30"/>
                    <a:pt x="27" y="20"/>
                    <a:pt x="3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382087" y="4534345"/>
              <a:ext cx="8686" cy="6355"/>
            </a:xfrm>
            <a:custGeom>
              <a:avLst/>
              <a:gdLst/>
              <a:ahLst/>
              <a:cxnLst/>
              <a:rect l="l" t="t" r="r" b="b"/>
              <a:pathLst>
                <a:path w="41" h="30" extrusionOk="0">
                  <a:moveTo>
                    <a:pt x="40" y="1"/>
                  </a:moveTo>
                  <a:cubicBezTo>
                    <a:pt x="31" y="1"/>
                    <a:pt x="11" y="10"/>
                    <a:pt x="1" y="21"/>
                  </a:cubicBezTo>
                  <a:lnTo>
                    <a:pt x="11" y="30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398822" y="456569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9" y="0"/>
                  </a:moveTo>
                  <a:lnTo>
                    <a:pt x="59" y="0"/>
                  </a:lnTo>
                  <a:cubicBezTo>
                    <a:pt x="40" y="20"/>
                    <a:pt x="20" y="30"/>
                    <a:pt x="11" y="50"/>
                  </a:cubicBezTo>
                  <a:cubicBezTo>
                    <a:pt x="0" y="50"/>
                    <a:pt x="11" y="59"/>
                    <a:pt x="11" y="59"/>
                  </a:cubicBezTo>
                  <a:cubicBezTo>
                    <a:pt x="30" y="39"/>
                    <a:pt x="5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336327" y="4613576"/>
              <a:ext cx="16736" cy="8686"/>
            </a:xfrm>
            <a:custGeom>
              <a:avLst/>
              <a:gdLst/>
              <a:ahLst/>
              <a:cxnLst/>
              <a:rect l="l" t="t" r="r" b="b"/>
              <a:pathLst>
                <a:path w="79" h="41" extrusionOk="0">
                  <a:moveTo>
                    <a:pt x="0" y="1"/>
                  </a:moveTo>
                  <a:cubicBezTo>
                    <a:pt x="30" y="10"/>
                    <a:pt x="50" y="30"/>
                    <a:pt x="69" y="40"/>
                  </a:cubicBezTo>
                  <a:cubicBezTo>
                    <a:pt x="69" y="40"/>
                    <a:pt x="79" y="40"/>
                    <a:pt x="69" y="30"/>
                  </a:cubicBezTo>
                  <a:cubicBezTo>
                    <a:pt x="50" y="21"/>
                    <a:pt x="3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407085" y="4655310"/>
              <a:ext cx="15041" cy="8474"/>
            </a:xfrm>
            <a:custGeom>
              <a:avLst/>
              <a:gdLst/>
              <a:ahLst/>
              <a:cxnLst/>
              <a:rect l="l" t="t" r="r" b="b"/>
              <a:pathLst>
                <a:path w="71" h="40" extrusionOk="0">
                  <a:moveTo>
                    <a:pt x="70" y="1"/>
                  </a:moveTo>
                  <a:cubicBezTo>
                    <a:pt x="50" y="10"/>
                    <a:pt x="20" y="20"/>
                    <a:pt x="1" y="30"/>
                  </a:cubicBezTo>
                  <a:lnTo>
                    <a:pt x="11" y="40"/>
                  </a:lnTo>
                  <a:cubicBezTo>
                    <a:pt x="31" y="30"/>
                    <a:pt x="50" y="10"/>
                    <a:pt x="7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405178" y="4776275"/>
              <a:ext cx="8474" cy="2118"/>
            </a:xfrm>
            <a:custGeom>
              <a:avLst/>
              <a:gdLst/>
              <a:ahLst/>
              <a:cxnLst/>
              <a:rect l="l" t="t" r="r" b="b"/>
              <a:pathLst>
                <a:path w="40" h="10" extrusionOk="0">
                  <a:moveTo>
                    <a:pt x="0" y="0"/>
                  </a:moveTo>
                  <a:lnTo>
                    <a:pt x="10" y="10"/>
                  </a:lnTo>
                  <a:cubicBezTo>
                    <a:pt x="20" y="10"/>
                    <a:pt x="29" y="1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403059" y="4819916"/>
              <a:ext cx="20973" cy="10804"/>
            </a:xfrm>
            <a:custGeom>
              <a:avLst/>
              <a:gdLst/>
              <a:ahLst/>
              <a:cxnLst/>
              <a:rect l="l" t="t" r="r" b="b"/>
              <a:pathLst>
                <a:path w="99" h="51" extrusionOk="0">
                  <a:moveTo>
                    <a:pt x="98" y="1"/>
                  </a:moveTo>
                  <a:lnTo>
                    <a:pt x="98" y="1"/>
                  </a:lnTo>
                  <a:cubicBezTo>
                    <a:pt x="69" y="11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39" y="31"/>
                    <a:pt x="69" y="11"/>
                    <a:pt x="9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319592" y="4843007"/>
              <a:ext cx="29447" cy="14617"/>
            </a:xfrm>
            <a:custGeom>
              <a:avLst/>
              <a:gdLst/>
              <a:ahLst/>
              <a:cxnLst/>
              <a:rect l="l" t="t" r="r" b="b"/>
              <a:pathLst>
                <a:path w="139" h="69" extrusionOk="0">
                  <a:moveTo>
                    <a:pt x="1" y="0"/>
                  </a:moveTo>
                  <a:lnTo>
                    <a:pt x="1" y="0"/>
                  </a:lnTo>
                  <a:cubicBezTo>
                    <a:pt x="40" y="20"/>
                    <a:pt x="79" y="49"/>
                    <a:pt x="129" y="69"/>
                  </a:cubicBezTo>
                  <a:cubicBezTo>
                    <a:pt x="129" y="69"/>
                    <a:pt x="138" y="59"/>
                    <a:pt x="129" y="59"/>
                  </a:cubicBezTo>
                  <a:cubicBezTo>
                    <a:pt x="89" y="40"/>
                    <a:pt x="40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2091" y="4822034"/>
              <a:ext cx="20973" cy="12711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1" y="1"/>
                  </a:moveTo>
                  <a:lnTo>
                    <a:pt x="89" y="60"/>
                  </a:lnTo>
                  <a:cubicBezTo>
                    <a:pt x="89" y="60"/>
                    <a:pt x="99" y="50"/>
                    <a:pt x="89" y="50"/>
                  </a:cubicBezTo>
                  <a:cubicBezTo>
                    <a:pt x="60" y="30"/>
                    <a:pt x="30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263452" y="4751277"/>
              <a:ext cx="14617" cy="8474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0" y="0"/>
                  </a:moveTo>
                  <a:cubicBezTo>
                    <a:pt x="20" y="10"/>
                    <a:pt x="40" y="29"/>
                    <a:pt x="69" y="40"/>
                  </a:cubicBezTo>
                  <a:lnTo>
                    <a:pt x="69" y="29"/>
                  </a:lnTo>
                  <a:cubicBezTo>
                    <a:pt x="49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307093" y="4698951"/>
              <a:ext cx="6567" cy="6567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30" y="1"/>
                  </a:moveTo>
                  <a:cubicBezTo>
                    <a:pt x="20" y="11"/>
                    <a:pt x="11" y="11"/>
                    <a:pt x="0" y="21"/>
                  </a:cubicBezTo>
                  <a:lnTo>
                    <a:pt x="11" y="31"/>
                  </a:lnTo>
                  <a:cubicBezTo>
                    <a:pt x="20" y="21"/>
                    <a:pt x="30" y="11"/>
                    <a:pt x="3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42683" y="4426091"/>
              <a:ext cx="10381" cy="10381"/>
            </a:xfrm>
            <a:custGeom>
              <a:avLst/>
              <a:gdLst/>
              <a:ahLst/>
              <a:cxnLst/>
              <a:rect l="l" t="t" r="r" b="b"/>
              <a:pathLst>
                <a:path w="49" h="49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10"/>
                    <a:pt x="29" y="29"/>
                    <a:pt x="39" y="49"/>
                  </a:cubicBezTo>
                  <a:lnTo>
                    <a:pt x="49" y="39"/>
                  </a:lnTo>
                  <a:cubicBezTo>
                    <a:pt x="39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388442" y="4409355"/>
              <a:ext cx="10592" cy="6355"/>
            </a:xfrm>
            <a:custGeom>
              <a:avLst/>
              <a:gdLst/>
              <a:ahLst/>
              <a:cxnLst/>
              <a:rect l="l" t="t" r="r" b="b"/>
              <a:pathLst>
                <a:path w="50" h="30" extrusionOk="0">
                  <a:moveTo>
                    <a:pt x="49" y="0"/>
                  </a:moveTo>
                  <a:cubicBezTo>
                    <a:pt x="30" y="10"/>
                    <a:pt x="10" y="10"/>
                    <a:pt x="1" y="20"/>
                  </a:cubicBezTo>
                  <a:cubicBezTo>
                    <a:pt x="1" y="30"/>
                    <a:pt x="1" y="30"/>
                    <a:pt x="10" y="30"/>
                  </a:cubicBezTo>
                  <a:cubicBezTo>
                    <a:pt x="20" y="20"/>
                    <a:pt x="30" y="10"/>
                    <a:pt x="4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388442" y="4355122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69" y="1"/>
                  </a:moveTo>
                  <a:cubicBezTo>
                    <a:pt x="49" y="20"/>
                    <a:pt x="20" y="30"/>
                    <a:pt x="10" y="49"/>
                  </a:cubicBezTo>
                  <a:cubicBezTo>
                    <a:pt x="1" y="49"/>
                    <a:pt x="10" y="60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03695" y="4373765"/>
              <a:ext cx="22456" cy="15677"/>
            </a:xfrm>
            <a:custGeom>
              <a:avLst/>
              <a:gdLst/>
              <a:ahLst/>
              <a:cxnLst/>
              <a:rect l="l" t="t" r="r" b="b"/>
              <a:pathLst>
                <a:path w="106" h="74" extrusionOk="0">
                  <a:moveTo>
                    <a:pt x="106" y="1"/>
                  </a:moveTo>
                  <a:cubicBezTo>
                    <a:pt x="66" y="20"/>
                    <a:pt x="36" y="40"/>
                    <a:pt x="7" y="60"/>
                  </a:cubicBezTo>
                  <a:cubicBezTo>
                    <a:pt x="0" y="67"/>
                    <a:pt x="3" y="74"/>
                    <a:pt x="6" y="74"/>
                  </a:cubicBezTo>
                  <a:cubicBezTo>
                    <a:pt x="6" y="74"/>
                    <a:pt x="7" y="73"/>
                    <a:pt x="7" y="70"/>
                  </a:cubicBezTo>
                  <a:cubicBezTo>
                    <a:pt x="47" y="50"/>
                    <a:pt x="76" y="31"/>
                    <a:pt x="10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327854" y="4369740"/>
              <a:ext cx="21185" cy="15677"/>
            </a:xfrm>
            <a:custGeom>
              <a:avLst/>
              <a:gdLst/>
              <a:ahLst/>
              <a:cxnLst/>
              <a:rect l="l" t="t" r="r" b="b"/>
              <a:pathLst>
                <a:path w="100" h="74" extrusionOk="0">
                  <a:moveTo>
                    <a:pt x="1" y="0"/>
                  </a:moveTo>
                  <a:cubicBezTo>
                    <a:pt x="31" y="20"/>
                    <a:pt x="60" y="50"/>
                    <a:pt x="90" y="69"/>
                  </a:cubicBezTo>
                  <a:cubicBezTo>
                    <a:pt x="93" y="72"/>
                    <a:pt x="94" y="73"/>
                    <a:pt x="96" y="73"/>
                  </a:cubicBezTo>
                  <a:cubicBezTo>
                    <a:pt x="99" y="73"/>
                    <a:pt x="99" y="66"/>
                    <a:pt x="99" y="59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350945" y="4334361"/>
              <a:ext cx="6355" cy="14617"/>
            </a:xfrm>
            <a:custGeom>
              <a:avLst/>
              <a:gdLst/>
              <a:ahLst/>
              <a:cxnLst/>
              <a:rect l="l" t="t" r="r" b="b"/>
              <a:pathLst>
                <a:path w="30" h="69" extrusionOk="0">
                  <a:moveTo>
                    <a:pt x="0" y="0"/>
                  </a:moveTo>
                  <a:cubicBezTo>
                    <a:pt x="0" y="20"/>
                    <a:pt x="10" y="49"/>
                    <a:pt x="20" y="69"/>
                  </a:cubicBezTo>
                  <a:cubicBezTo>
                    <a:pt x="20" y="69"/>
                    <a:pt x="30" y="69"/>
                    <a:pt x="30" y="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69588" y="4659547"/>
              <a:ext cx="8686" cy="10592"/>
            </a:xfrm>
            <a:custGeom>
              <a:avLst/>
              <a:gdLst/>
              <a:ahLst/>
              <a:cxnLst/>
              <a:rect l="l" t="t" r="r" b="b"/>
              <a:pathLst>
                <a:path w="41" h="50" extrusionOk="0">
                  <a:moveTo>
                    <a:pt x="1" y="0"/>
                  </a:moveTo>
                  <a:cubicBezTo>
                    <a:pt x="20" y="20"/>
                    <a:pt x="20" y="29"/>
                    <a:pt x="31" y="49"/>
                  </a:cubicBezTo>
                  <a:lnTo>
                    <a:pt x="40" y="49"/>
                  </a:lnTo>
                  <a:cubicBezTo>
                    <a:pt x="40" y="29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78061" y="4609551"/>
              <a:ext cx="14829" cy="14617"/>
            </a:xfrm>
            <a:custGeom>
              <a:avLst/>
              <a:gdLst/>
              <a:ahLst/>
              <a:cxnLst/>
              <a:rect l="l" t="t" r="r" b="b"/>
              <a:pathLst>
                <a:path w="70" h="69" extrusionOk="0">
                  <a:moveTo>
                    <a:pt x="69" y="0"/>
                  </a:moveTo>
                  <a:cubicBezTo>
                    <a:pt x="50" y="20"/>
                    <a:pt x="20" y="40"/>
                    <a:pt x="0" y="59"/>
                  </a:cubicBezTo>
                  <a:lnTo>
                    <a:pt x="10" y="69"/>
                  </a:lnTo>
                  <a:lnTo>
                    <a:pt x="69" y="1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367681" y="4576079"/>
              <a:ext cx="12711" cy="13558"/>
            </a:xfrm>
            <a:custGeom>
              <a:avLst/>
              <a:gdLst/>
              <a:ahLst/>
              <a:cxnLst/>
              <a:rect l="l" t="t" r="r" b="b"/>
              <a:pathLst>
                <a:path w="60" h="64" extrusionOk="0">
                  <a:moveTo>
                    <a:pt x="0" y="1"/>
                  </a:moveTo>
                  <a:cubicBezTo>
                    <a:pt x="20" y="20"/>
                    <a:pt x="29" y="50"/>
                    <a:pt x="49" y="60"/>
                  </a:cubicBezTo>
                  <a:cubicBezTo>
                    <a:pt x="49" y="63"/>
                    <a:pt x="50" y="64"/>
                    <a:pt x="52" y="64"/>
                  </a:cubicBezTo>
                  <a:cubicBezTo>
                    <a:pt x="55" y="64"/>
                    <a:pt x="59" y="60"/>
                    <a:pt x="59" y="6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371706" y="4423761"/>
              <a:ext cx="10592" cy="12711"/>
            </a:xfrm>
            <a:custGeom>
              <a:avLst/>
              <a:gdLst/>
              <a:ahLst/>
              <a:cxnLst/>
              <a:rect l="l" t="t" r="r" b="b"/>
              <a:pathLst>
                <a:path w="50" h="60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21"/>
                    <a:pt x="21" y="40"/>
                    <a:pt x="40" y="60"/>
                  </a:cubicBezTo>
                  <a:lnTo>
                    <a:pt x="50" y="50"/>
                  </a:lnTo>
                  <a:cubicBezTo>
                    <a:pt x="30" y="31"/>
                    <a:pt x="1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34209" y="4672046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1" y="0"/>
                  </a:moveTo>
                  <a:cubicBezTo>
                    <a:pt x="20" y="10"/>
                    <a:pt x="30" y="3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78061" y="4728186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59" y="1"/>
                  </a:moveTo>
                  <a:cubicBezTo>
                    <a:pt x="39" y="1"/>
                    <a:pt x="20" y="11"/>
                    <a:pt x="0" y="31"/>
                  </a:cubicBezTo>
                  <a:lnTo>
                    <a:pt x="10" y="40"/>
                  </a:lnTo>
                  <a:cubicBezTo>
                    <a:pt x="30" y="20"/>
                    <a:pt x="39" y="1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369588" y="4768013"/>
              <a:ext cx="8686" cy="10381"/>
            </a:xfrm>
            <a:custGeom>
              <a:avLst/>
              <a:gdLst/>
              <a:ahLst/>
              <a:cxnLst/>
              <a:rect l="l" t="t" r="r" b="b"/>
              <a:pathLst>
                <a:path w="41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10"/>
                    <a:pt x="20" y="20"/>
                    <a:pt x="20" y="29"/>
                  </a:cubicBezTo>
                  <a:cubicBezTo>
                    <a:pt x="20" y="29"/>
                    <a:pt x="31" y="39"/>
                    <a:pt x="31" y="49"/>
                  </a:cubicBezTo>
                  <a:lnTo>
                    <a:pt x="40" y="49"/>
                  </a:lnTo>
                  <a:cubicBezTo>
                    <a:pt x="40" y="29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378061" y="4834533"/>
              <a:ext cx="14829" cy="13770"/>
            </a:xfrm>
            <a:custGeom>
              <a:avLst/>
              <a:gdLst/>
              <a:ahLst/>
              <a:cxnLst/>
              <a:rect l="l" t="t" r="r" b="b"/>
              <a:pathLst>
                <a:path w="70" h="65" extrusionOk="0">
                  <a:moveTo>
                    <a:pt x="69" y="1"/>
                  </a:moveTo>
                  <a:lnTo>
                    <a:pt x="69" y="1"/>
                  </a:lnTo>
                  <a:cubicBezTo>
                    <a:pt x="39" y="10"/>
                    <a:pt x="20" y="30"/>
                    <a:pt x="0" y="60"/>
                  </a:cubicBezTo>
                  <a:cubicBezTo>
                    <a:pt x="0" y="60"/>
                    <a:pt x="5" y="64"/>
                    <a:pt x="8" y="64"/>
                  </a:cubicBezTo>
                  <a:cubicBezTo>
                    <a:pt x="9" y="64"/>
                    <a:pt x="10" y="63"/>
                    <a:pt x="10" y="60"/>
                  </a:cubicBezTo>
                  <a:cubicBezTo>
                    <a:pt x="30" y="40"/>
                    <a:pt x="39" y="21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407085" y="4855506"/>
              <a:ext cx="15041" cy="10592"/>
            </a:xfrm>
            <a:custGeom>
              <a:avLst/>
              <a:gdLst/>
              <a:ahLst/>
              <a:cxnLst/>
              <a:rect l="l" t="t" r="r" b="b"/>
              <a:pathLst>
                <a:path w="71" h="50" extrusionOk="0">
                  <a:moveTo>
                    <a:pt x="70" y="0"/>
                  </a:moveTo>
                  <a:lnTo>
                    <a:pt x="70" y="0"/>
                  </a:lnTo>
                  <a:cubicBezTo>
                    <a:pt x="50" y="10"/>
                    <a:pt x="20" y="20"/>
                    <a:pt x="1" y="40"/>
                  </a:cubicBezTo>
                  <a:cubicBezTo>
                    <a:pt x="1" y="40"/>
                    <a:pt x="1" y="49"/>
                    <a:pt x="11" y="49"/>
                  </a:cubicBezTo>
                  <a:cubicBezTo>
                    <a:pt x="31" y="30"/>
                    <a:pt x="50" y="20"/>
                    <a:pt x="7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290357" y="4623957"/>
              <a:ext cx="8686" cy="8474"/>
            </a:xfrm>
            <a:custGeom>
              <a:avLst/>
              <a:gdLst/>
              <a:ahLst/>
              <a:cxnLst/>
              <a:rect l="l" t="t" r="r" b="b"/>
              <a:pathLst>
                <a:path w="41" h="40" extrusionOk="0">
                  <a:moveTo>
                    <a:pt x="40" y="1"/>
                  </a:moveTo>
                  <a:lnTo>
                    <a:pt x="40" y="1"/>
                  </a:lnTo>
                  <a:cubicBezTo>
                    <a:pt x="20" y="11"/>
                    <a:pt x="11" y="20"/>
                    <a:pt x="1" y="31"/>
                  </a:cubicBezTo>
                  <a:lnTo>
                    <a:pt x="11" y="40"/>
                  </a:lnTo>
                  <a:cubicBezTo>
                    <a:pt x="20" y="31"/>
                    <a:pt x="31" y="11"/>
                    <a:pt x="4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282094" y="4584553"/>
              <a:ext cx="8474" cy="16736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29"/>
                    <a:pt x="20" y="49"/>
                    <a:pt x="30" y="79"/>
                  </a:cubicBezTo>
                  <a:cubicBezTo>
                    <a:pt x="30" y="79"/>
                    <a:pt x="40" y="79"/>
                    <a:pt x="40" y="69"/>
                  </a:cubicBezTo>
                  <a:cubicBezTo>
                    <a:pt x="30" y="4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304974" y="4605314"/>
              <a:ext cx="14829" cy="10592"/>
            </a:xfrm>
            <a:custGeom>
              <a:avLst/>
              <a:gdLst/>
              <a:ahLst/>
              <a:cxnLst/>
              <a:rect l="l" t="t" r="r" b="b"/>
              <a:pathLst>
                <a:path w="70" h="50" extrusionOk="0">
                  <a:moveTo>
                    <a:pt x="69" y="0"/>
                  </a:moveTo>
                  <a:cubicBezTo>
                    <a:pt x="50" y="10"/>
                    <a:pt x="21" y="20"/>
                    <a:pt x="1" y="40"/>
                  </a:cubicBezTo>
                  <a:cubicBezTo>
                    <a:pt x="1" y="49"/>
                    <a:pt x="10" y="49"/>
                    <a:pt x="10" y="49"/>
                  </a:cubicBezTo>
                  <a:cubicBezTo>
                    <a:pt x="30" y="40"/>
                    <a:pt x="50" y="20"/>
                    <a:pt x="69" y="10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11329" y="4648955"/>
              <a:ext cx="10592" cy="9533"/>
            </a:xfrm>
            <a:custGeom>
              <a:avLst/>
              <a:gdLst/>
              <a:ahLst/>
              <a:cxnLst/>
              <a:rect l="l" t="t" r="r" b="b"/>
              <a:pathLst>
                <a:path w="50" h="45" extrusionOk="0">
                  <a:moveTo>
                    <a:pt x="50" y="1"/>
                  </a:moveTo>
                  <a:cubicBezTo>
                    <a:pt x="30" y="11"/>
                    <a:pt x="10" y="20"/>
                    <a:pt x="0" y="40"/>
                  </a:cubicBezTo>
                  <a:cubicBezTo>
                    <a:pt x="0" y="40"/>
                    <a:pt x="5" y="45"/>
                    <a:pt x="8" y="45"/>
                  </a:cubicBezTo>
                  <a:cubicBezTo>
                    <a:pt x="9" y="45"/>
                    <a:pt x="10" y="44"/>
                    <a:pt x="10" y="40"/>
                  </a:cubicBezTo>
                  <a:cubicBezTo>
                    <a:pt x="20" y="31"/>
                    <a:pt x="30" y="11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288450" y="4705306"/>
              <a:ext cx="4237" cy="4449"/>
            </a:xfrm>
            <a:custGeom>
              <a:avLst/>
              <a:gdLst/>
              <a:ahLst/>
              <a:cxnLst/>
              <a:rect l="l" t="t" r="r" b="b"/>
              <a:pathLst>
                <a:path w="20" h="21" extrusionOk="0">
                  <a:moveTo>
                    <a:pt x="0" y="1"/>
                  </a:moveTo>
                  <a:cubicBezTo>
                    <a:pt x="10" y="1"/>
                    <a:pt x="10" y="21"/>
                    <a:pt x="20" y="21"/>
                  </a:cubicBezTo>
                  <a:lnTo>
                    <a:pt x="20" y="10"/>
                  </a:lnTo>
                  <a:cubicBezTo>
                    <a:pt x="20" y="10"/>
                    <a:pt x="1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257096" y="4707425"/>
              <a:ext cx="19066" cy="12711"/>
            </a:xfrm>
            <a:custGeom>
              <a:avLst/>
              <a:gdLst/>
              <a:ahLst/>
              <a:cxnLst/>
              <a:rect l="l" t="t" r="r" b="b"/>
              <a:pathLst>
                <a:path w="9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20"/>
                    <a:pt x="59" y="40"/>
                    <a:pt x="79" y="59"/>
                  </a:cubicBezTo>
                  <a:lnTo>
                    <a:pt x="89" y="50"/>
                  </a:lnTo>
                  <a:cubicBezTo>
                    <a:pt x="59" y="30"/>
                    <a:pt x="3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298830" y="4751277"/>
              <a:ext cx="10592" cy="1059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50" y="0"/>
                  </a:moveTo>
                  <a:lnTo>
                    <a:pt x="50" y="0"/>
                  </a:lnTo>
                  <a:cubicBezTo>
                    <a:pt x="30" y="10"/>
                    <a:pt x="10" y="20"/>
                    <a:pt x="0" y="40"/>
                  </a:cubicBezTo>
                  <a:lnTo>
                    <a:pt x="10" y="49"/>
                  </a:lnTo>
                  <a:cubicBezTo>
                    <a:pt x="20" y="29"/>
                    <a:pt x="39" y="1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309211" y="4730304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60" y="1"/>
                  </a:moveTo>
                  <a:cubicBezTo>
                    <a:pt x="59" y="1"/>
                    <a:pt x="59" y="1"/>
                    <a:pt x="59" y="1"/>
                  </a:cubicBezTo>
                  <a:lnTo>
                    <a:pt x="59" y="1"/>
                  </a:lnTo>
                  <a:lnTo>
                    <a:pt x="60" y="1"/>
                  </a:lnTo>
                  <a:close/>
                  <a:moveTo>
                    <a:pt x="59" y="1"/>
                  </a:moveTo>
                  <a:lnTo>
                    <a:pt x="1" y="30"/>
                  </a:lnTo>
                  <a:cubicBezTo>
                    <a:pt x="1" y="40"/>
                    <a:pt x="10" y="40"/>
                    <a:pt x="10" y="40"/>
                  </a:cubicBezTo>
                  <a:cubicBezTo>
                    <a:pt x="29" y="30"/>
                    <a:pt x="40" y="1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21710" y="4761657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10"/>
                    <a:pt x="10" y="30"/>
                    <a:pt x="1" y="50"/>
                  </a:cubicBezTo>
                  <a:cubicBezTo>
                    <a:pt x="1" y="59"/>
                    <a:pt x="10" y="59"/>
                    <a:pt x="10" y="59"/>
                  </a:cubicBezTo>
                  <a:cubicBezTo>
                    <a:pt x="20" y="40"/>
                    <a:pt x="40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296712" y="4780512"/>
              <a:ext cx="12711" cy="4237"/>
            </a:xfrm>
            <a:custGeom>
              <a:avLst/>
              <a:gdLst/>
              <a:ahLst/>
              <a:cxnLst/>
              <a:rect l="l" t="t" r="r" b="b"/>
              <a:pathLst>
                <a:path w="60" h="20" extrusionOk="0">
                  <a:moveTo>
                    <a:pt x="1" y="0"/>
                  </a:moveTo>
                  <a:cubicBezTo>
                    <a:pt x="20" y="0"/>
                    <a:pt x="40" y="10"/>
                    <a:pt x="49" y="20"/>
                  </a:cubicBezTo>
                  <a:cubicBezTo>
                    <a:pt x="60" y="20"/>
                    <a:pt x="60" y="10"/>
                    <a:pt x="60" y="10"/>
                  </a:cubicBezTo>
                  <a:cubicBezTo>
                    <a:pt x="40" y="0"/>
                    <a:pt x="20" y="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36319" y="4526083"/>
              <a:ext cx="8474" cy="12711"/>
            </a:xfrm>
            <a:custGeom>
              <a:avLst/>
              <a:gdLst/>
              <a:ahLst/>
              <a:cxnLst/>
              <a:rect l="l" t="t" r="r" b="b"/>
              <a:pathLst>
                <a:path w="40" h="60" extrusionOk="0">
                  <a:moveTo>
                    <a:pt x="1" y="1"/>
                  </a:moveTo>
                  <a:lnTo>
                    <a:pt x="1" y="10"/>
                  </a:lnTo>
                  <a:cubicBezTo>
                    <a:pt x="11" y="20"/>
                    <a:pt x="20" y="49"/>
                    <a:pt x="30" y="60"/>
                  </a:cubicBezTo>
                  <a:cubicBezTo>
                    <a:pt x="40" y="60"/>
                    <a:pt x="40" y="60"/>
                    <a:pt x="40" y="49"/>
                  </a:cubicBezTo>
                  <a:cubicBezTo>
                    <a:pt x="30" y="40"/>
                    <a:pt x="1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430176" y="4482231"/>
              <a:ext cx="10592" cy="12711"/>
            </a:xfrm>
            <a:custGeom>
              <a:avLst/>
              <a:gdLst/>
              <a:ahLst/>
              <a:cxnLst/>
              <a:rect l="l" t="t" r="r" b="b"/>
              <a:pathLst>
                <a:path w="50" h="60" extrusionOk="0">
                  <a:moveTo>
                    <a:pt x="0" y="0"/>
                  </a:moveTo>
                  <a:cubicBezTo>
                    <a:pt x="10" y="20"/>
                    <a:pt x="20" y="40"/>
                    <a:pt x="40" y="59"/>
                  </a:cubicBezTo>
                  <a:lnTo>
                    <a:pt x="49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459411" y="4459351"/>
              <a:ext cx="14617" cy="12711"/>
            </a:xfrm>
            <a:custGeom>
              <a:avLst/>
              <a:gdLst/>
              <a:ahLst/>
              <a:cxnLst/>
              <a:rect l="l" t="t" r="r" b="b"/>
              <a:pathLst>
                <a:path w="69" h="60" extrusionOk="0">
                  <a:moveTo>
                    <a:pt x="69" y="1"/>
                  </a:moveTo>
                  <a:cubicBezTo>
                    <a:pt x="49" y="20"/>
                    <a:pt x="20" y="30"/>
                    <a:pt x="0" y="49"/>
                  </a:cubicBezTo>
                  <a:cubicBezTo>
                    <a:pt x="0" y="49"/>
                    <a:pt x="0" y="60"/>
                    <a:pt x="10" y="60"/>
                  </a:cubicBezTo>
                  <a:cubicBezTo>
                    <a:pt x="29" y="49"/>
                    <a:pt x="49" y="20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440556" y="4434353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0" y="0"/>
                  </a:moveTo>
                  <a:lnTo>
                    <a:pt x="59" y="60"/>
                  </a:lnTo>
                  <a:lnTo>
                    <a:pt x="70" y="49"/>
                  </a:lnTo>
                  <a:cubicBezTo>
                    <a:pt x="50" y="30"/>
                    <a:pt x="3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461317" y="4409355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0"/>
                  </a:moveTo>
                  <a:lnTo>
                    <a:pt x="1" y="49"/>
                  </a:lnTo>
                  <a:cubicBezTo>
                    <a:pt x="1" y="59"/>
                    <a:pt x="11" y="59"/>
                    <a:pt x="11" y="59"/>
                  </a:cubicBezTo>
                  <a:cubicBezTo>
                    <a:pt x="20" y="40"/>
                    <a:pt x="40" y="2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7444582" y="439261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20"/>
                    <a:pt x="31" y="40"/>
                    <a:pt x="51" y="60"/>
                  </a:cubicBezTo>
                  <a:cubicBezTo>
                    <a:pt x="51" y="60"/>
                    <a:pt x="60" y="60"/>
                    <a:pt x="60" y="49"/>
                  </a:cubicBezTo>
                  <a:cubicBezTo>
                    <a:pt x="40" y="30"/>
                    <a:pt x="2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459411" y="4369740"/>
              <a:ext cx="14617" cy="14829"/>
            </a:xfrm>
            <a:custGeom>
              <a:avLst/>
              <a:gdLst/>
              <a:ahLst/>
              <a:cxnLst/>
              <a:rect l="l" t="t" r="r" b="b"/>
              <a:pathLst>
                <a:path w="69" h="70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20"/>
                    <a:pt x="20" y="39"/>
                    <a:pt x="0" y="59"/>
                  </a:cubicBezTo>
                  <a:lnTo>
                    <a:pt x="10" y="69"/>
                  </a:lnTo>
                  <a:cubicBezTo>
                    <a:pt x="29" y="50"/>
                    <a:pt x="49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482290" y="4392619"/>
              <a:ext cx="14829" cy="8686"/>
            </a:xfrm>
            <a:custGeom>
              <a:avLst/>
              <a:gdLst/>
              <a:ahLst/>
              <a:cxnLst/>
              <a:rect l="l" t="t" r="r" b="b"/>
              <a:pathLst>
                <a:path w="70" h="41" extrusionOk="0">
                  <a:moveTo>
                    <a:pt x="69" y="1"/>
                  </a:moveTo>
                  <a:cubicBezTo>
                    <a:pt x="50" y="10"/>
                    <a:pt x="20" y="20"/>
                    <a:pt x="0" y="30"/>
                  </a:cubicBezTo>
                  <a:lnTo>
                    <a:pt x="10" y="40"/>
                  </a:lnTo>
                  <a:cubicBezTo>
                    <a:pt x="30" y="30"/>
                    <a:pt x="50" y="10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484409" y="4434353"/>
              <a:ext cx="14617" cy="9533"/>
            </a:xfrm>
            <a:custGeom>
              <a:avLst/>
              <a:gdLst/>
              <a:ahLst/>
              <a:cxnLst/>
              <a:rect l="l" t="t" r="r" b="b"/>
              <a:pathLst>
                <a:path w="69" h="45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10"/>
                    <a:pt x="20" y="20"/>
                    <a:pt x="0" y="40"/>
                  </a:cubicBezTo>
                  <a:cubicBezTo>
                    <a:pt x="0" y="40"/>
                    <a:pt x="0" y="44"/>
                    <a:pt x="3" y="44"/>
                  </a:cubicBezTo>
                  <a:cubicBezTo>
                    <a:pt x="5" y="44"/>
                    <a:pt x="7" y="43"/>
                    <a:pt x="10" y="40"/>
                  </a:cubicBezTo>
                  <a:cubicBezTo>
                    <a:pt x="29" y="30"/>
                    <a:pt x="49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478053" y="4469732"/>
              <a:ext cx="19066" cy="8474"/>
            </a:xfrm>
            <a:custGeom>
              <a:avLst/>
              <a:gdLst/>
              <a:ahLst/>
              <a:cxnLst/>
              <a:rect l="l" t="t" r="r" b="b"/>
              <a:pathLst>
                <a:path w="90" h="40" extrusionOk="0">
                  <a:moveTo>
                    <a:pt x="89" y="0"/>
                  </a:moveTo>
                  <a:cubicBezTo>
                    <a:pt x="59" y="0"/>
                    <a:pt x="30" y="11"/>
                    <a:pt x="11" y="30"/>
                  </a:cubicBezTo>
                  <a:cubicBezTo>
                    <a:pt x="0" y="30"/>
                    <a:pt x="11" y="40"/>
                    <a:pt x="11" y="40"/>
                  </a:cubicBezTo>
                  <a:cubicBezTo>
                    <a:pt x="40" y="20"/>
                    <a:pt x="59" y="11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482290" y="4501085"/>
              <a:ext cx="16736" cy="8474"/>
            </a:xfrm>
            <a:custGeom>
              <a:avLst/>
              <a:gdLst/>
              <a:ahLst/>
              <a:cxnLst/>
              <a:rect l="l" t="t" r="r" b="b"/>
              <a:pathLst>
                <a:path w="79" h="40" extrusionOk="0">
                  <a:moveTo>
                    <a:pt x="79" y="0"/>
                  </a:moveTo>
                  <a:cubicBezTo>
                    <a:pt x="50" y="10"/>
                    <a:pt x="30" y="20"/>
                    <a:pt x="0" y="30"/>
                  </a:cubicBezTo>
                  <a:lnTo>
                    <a:pt x="0" y="40"/>
                  </a:lnTo>
                  <a:cubicBezTo>
                    <a:pt x="30" y="30"/>
                    <a:pt x="59" y="1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480172" y="4538582"/>
              <a:ext cx="10592" cy="2118"/>
            </a:xfrm>
            <a:custGeom>
              <a:avLst/>
              <a:gdLst/>
              <a:ahLst/>
              <a:cxnLst/>
              <a:rect l="l" t="t" r="r" b="b"/>
              <a:pathLst>
                <a:path w="50" h="10" extrusionOk="0">
                  <a:moveTo>
                    <a:pt x="1" y="1"/>
                  </a:moveTo>
                  <a:lnTo>
                    <a:pt x="1" y="10"/>
                  </a:lnTo>
                  <a:cubicBezTo>
                    <a:pt x="20" y="10"/>
                    <a:pt x="40" y="1"/>
                    <a:pt x="4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467673" y="4567817"/>
              <a:ext cx="16948" cy="6355"/>
            </a:xfrm>
            <a:custGeom>
              <a:avLst/>
              <a:gdLst/>
              <a:ahLst/>
              <a:cxnLst/>
              <a:rect l="l" t="t" r="r" b="b"/>
              <a:pathLst>
                <a:path w="80" h="30" extrusionOk="0">
                  <a:moveTo>
                    <a:pt x="79" y="0"/>
                  </a:moveTo>
                  <a:lnTo>
                    <a:pt x="79" y="0"/>
                  </a:lnTo>
                  <a:cubicBezTo>
                    <a:pt x="49" y="10"/>
                    <a:pt x="20" y="10"/>
                    <a:pt x="1" y="20"/>
                  </a:cubicBezTo>
                  <a:lnTo>
                    <a:pt x="1" y="29"/>
                  </a:lnTo>
                  <a:cubicBezTo>
                    <a:pt x="30" y="20"/>
                    <a:pt x="49" y="1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448818" y="4597052"/>
              <a:ext cx="21185" cy="6355"/>
            </a:xfrm>
            <a:custGeom>
              <a:avLst/>
              <a:gdLst/>
              <a:ahLst/>
              <a:cxnLst/>
              <a:rect l="l" t="t" r="r" b="b"/>
              <a:pathLst>
                <a:path w="100" h="30" extrusionOk="0">
                  <a:moveTo>
                    <a:pt x="99" y="0"/>
                  </a:moveTo>
                  <a:cubicBezTo>
                    <a:pt x="70" y="0"/>
                    <a:pt x="31" y="0"/>
                    <a:pt x="11" y="20"/>
                  </a:cubicBezTo>
                  <a:cubicBezTo>
                    <a:pt x="1" y="20"/>
                    <a:pt x="11" y="29"/>
                    <a:pt x="11" y="29"/>
                  </a:cubicBezTo>
                  <a:cubicBezTo>
                    <a:pt x="40" y="10"/>
                    <a:pt x="70" y="1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419584" y="4553200"/>
              <a:ext cx="10804" cy="19914"/>
            </a:xfrm>
            <a:custGeom>
              <a:avLst/>
              <a:gdLst/>
              <a:ahLst/>
              <a:cxnLst/>
              <a:rect l="l" t="t" r="r" b="b"/>
              <a:pathLst>
                <a:path w="51" h="94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30"/>
                    <a:pt x="21" y="69"/>
                    <a:pt x="40" y="89"/>
                  </a:cubicBezTo>
                  <a:cubicBezTo>
                    <a:pt x="40" y="92"/>
                    <a:pt x="41" y="93"/>
                    <a:pt x="43" y="93"/>
                  </a:cubicBezTo>
                  <a:cubicBezTo>
                    <a:pt x="46" y="93"/>
                    <a:pt x="50" y="89"/>
                    <a:pt x="50" y="89"/>
                  </a:cubicBezTo>
                  <a:cubicBezTo>
                    <a:pt x="40" y="59"/>
                    <a:pt x="21" y="3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438438" y="4357029"/>
              <a:ext cx="10592" cy="18007"/>
            </a:xfrm>
            <a:custGeom>
              <a:avLst/>
              <a:gdLst/>
              <a:ahLst/>
              <a:cxnLst/>
              <a:rect l="l" t="t" r="r" b="b"/>
              <a:pathLst>
                <a:path w="50" h="85" extrusionOk="0">
                  <a:moveTo>
                    <a:pt x="1" y="1"/>
                  </a:moveTo>
                  <a:cubicBezTo>
                    <a:pt x="20" y="31"/>
                    <a:pt x="30" y="60"/>
                    <a:pt x="40" y="80"/>
                  </a:cubicBezTo>
                  <a:cubicBezTo>
                    <a:pt x="40" y="83"/>
                    <a:pt x="41" y="84"/>
                    <a:pt x="43" y="84"/>
                  </a:cubicBezTo>
                  <a:cubicBezTo>
                    <a:pt x="45" y="84"/>
                    <a:pt x="50" y="80"/>
                    <a:pt x="50" y="80"/>
                  </a:cubicBezTo>
                  <a:cubicBezTo>
                    <a:pt x="40" y="51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428057" y="4403000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40"/>
                    <a:pt x="50" y="60"/>
                  </a:cubicBezTo>
                  <a:cubicBezTo>
                    <a:pt x="50" y="60"/>
                    <a:pt x="59" y="60"/>
                    <a:pt x="59" y="50"/>
                  </a:cubicBezTo>
                  <a:cubicBezTo>
                    <a:pt x="50" y="30"/>
                    <a:pt x="2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425939" y="4444734"/>
              <a:ext cx="14829" cy="19066"/>
            </a:xfrm>
            <a:custGeom>
              <a:avLst/>
              <a:gdLst/>
              <a:ahLst/>
              <a:cxnLst/>
              <a:rect l="l" t="t" r="r" b="b"/>
              <a:pathLst>
                <a:path w="70" h="90" extrusionOk="0">
                  <a:moveTo>
                    <a:pt x="1" y="0"/>
                  </a:moveTo>
                  <a:lnTo>
                    <a:pt x="60" y="89"/>
                  </a:lnTo>
                  <a:cubicBezTo>
                    <a:pt x="60" y="89"/>
                    <a:pt x="69" y="89"/>
                    <a:pt x="69" y="79"/>
                  </a:cubicBezTo>
                  <a:cubicBezTo>
                    <a:pt x="50" y="50"/>
                    <a:pt x="30" y="3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7394586" y="4334361"/>
              <a:ext cx="4449" cy="6355"/>
            </a:xfrm>
            <a:custGeom>
              <a:avLst/>
              <a:gdLst/>
              <a:ahLst/>
              <a:cxnLst/>
              <a:rect l="l" t="t" r="r" b="b"/>
              <a:pathLst>
                <a:path w="21" h="30" extrusionOk="0">
                  <a:moveTo>
                    <a:pt x="20" y="0"/>
                  </a:moveTo>
                  <a:lnTo>
                    <a:pt x="20" y="0"/>
                  </a:lnTo>
                  <a:cubicBezTo>
                    <a:pt x="20" y="10"/>
                    <a:pt x="1" y="20"/>
                    <a:pt x="1" y="29"/>
                  </a:cubicBezTo>
                  <a:lnTo>
                    <a:pt x="11" y="29"/>
                  </a:lnTo>
                  <a:cubicBezTo>
                    <a:pt x="20" y="20"/>
                    <a:pt x="20" y="10"/>
                    <a:pt x="2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2"/>
          <p:cNvSpPr/>
          <p:nvPr/>
        </p:nvSpPr>
        <p:spPr>
          <a:xfrm>
            <a:off x="49" y="3685887"/>
            <a:ext cx="9143974" cy="640415"/>
          </a:xfrm>
          <a:custGeom>
            <a:avLst/>
            <a:gdLst/>
            <a:ahLst/>
            <a:cxnLst/>
            <a:rect l="l" t="t" r="r" b="b"/>
            <a:pathLst>
              <a:path w="43163" h="3023" extrusionOk="0">
                <a:moveTo>
                  <a:pt x="21994" y="1"/>
                </a:moveTo>
                <a:cubicBezTo>
                  <a:pt x="21978" y="1"/>
                  <a:pt x="21962" y="1"/>
                  <a:pt x="21946" y="1"/>
                </a:cubicBezTo>
                <a:cubicBezTo>
                  <a:pt x="19908" y="11"/>
                  <a:pt x="18856" y="1015"/>
                  <a:pt x="16946" y="1310"/>
                </a:cubicBezTo>
                <a:cubicBezTo>
                  <a:pt x="16547" y="1369"/>
                  <a:pt x="16131" y="1394"/>
                  <a:pt x="15710" y="1394"/>
                </a:cubicBezTo>
                <a:cubicBezTo>
                  <a:pt x="14719" y="1394"/>
                  <a:pt x="13698" y="1254"/>
                  <a:pt x="12794" y="1074"/>
                </a:cubicBezTo>
                <a:cubicBezTo>
                  <a:pt x="11495" y="828"/>
                  <a:pt x="10235" y="513"/>
                  <a:pt x="8808" y="454"/>
                </a:cubicBezTo>
                <a:cubicBezTo>
                  <a:pt x="8609" y="444"/>
                  <a:pt x="8411" y="440"/>
                  <a:pt x="8215" y="440"/>
                </a:cubicBezTo>
                <a:cubicBezTo>
                  <a:pt x="6398" y="440"/>
                  <a:pt x="4680" y="828"/>
                  <a:pt x="3090" y="1192"/>
                </a:cubicBezTo>
                <a:cubicBezTo>
                  <a:pt x="2057" y="1438"/>
                  <a:pt x="1033" y="1674"/>
                  <a:pt x="0" y="1920"/>
                </a:cubicBezTo>
                <a:lnTo>
                  <a:pt x="0" y="3023"/>
                </a:lnTo>
                <a:lnTo>
                  <a:pt x="43163" y="3023"/>
                </a:lnTo>
                <a:lnTo>
                  <a:pt x="43163" y="1497"/>
                </a:lnTo>
                <a:cubicBezTo>
                  <a:pt x="43005" y="1438"/>
                  <a:pt x="42838" y="1399"/>
                  <a:pt x="42660" y="1359"/>
                </a:cubicBezTo>
                <a:cubicBezTo>
                  <a:pt x="42139" y="1265"/>
                  <a:pt x="41572" y="1237"/>
                  <a:pt x="40994" y="1237"/>
                </a:cubicBezTo>
                <a:cubicBezTo>
                  <a:pt x="40546" y="1237"/>
                  <a:pt x="40092" y="1254"/>
                  <a:pt x="39649" y="1271"/>
                </a:cubicBezTo>
                <a:cubicBezTo>
                  <a:pt x="39205" y="1293"/>
                  <a:pt x="38748" y="1312"/>
                  <a:pt x="38296" y="1312"/>
                </a:cubicBezTo>
                <a:cubicBezTo>
                  <a:pt x="37726" y="1312"/>
                  <a:pt x="37164" y="1281"/>
                  <a:pt x="36648" y="1182"/>
                </a:cubicBezTo>
                <a:cubicBezTo>
                  <a:pt x="35280" y="926"/>
                  <a:pt x="34473" y="228"/>
                  <a:pt x="32957" y="198"/>
                </a:cubicBezTo>
                <a:cubicBezTo>
                  <a:pt x="32921" y="197"/>
                  <a:pt x="32885" y="197"/>
                  <a:pt x="32849" y="197"/>
                </a:cubicBezTo>
                <a:cubicBezTo>
                  <a:pt x="31057" y="197"/>
                  <a:pt x="30019" y="1145"/>
                  <a:pt x="28214" y="1241"/>
                </a:cubicBezTo>
                <a:cubicBezTo>
                  <a:pt x="28107" y="1247"/>
                  <a:pt x="28000" y="1250"/>
                  <a:pt x="27895" y="1250"/>
                </a:cubicBezTo>
                <a:cubicBezTo>
                  <a:pt x="26830" y="1250"/>
                  <a:pt x="25860" y="947"/>
                  <a:pt x="25045" y="661"/>
                </a:cubicBezTo>
                <a:cubicBezTo>
                  <a:pt x="24171" y="340"/>
                  <a:pt x="23183" y="1"/>
                  <a:pt x="21994" y="1"/>
                </a:cubicBezTo>
                <a:close/>
              </a:path>
            </a:pathLst>
          </a:custGeom>
          <a:solidFill>
            <a:srgbClr val="6D76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>
            <a:off x="8677382" y="3379914"/>
            <a:ext cx="275402" cy="601435"/>
            <a:chOff x="963107" y="4183314"/>
            <a:chExt cx="275402" cy="601435"/>
          </a:xfrm>
        </p:grpSpPr>
        <p:sp>
          <p:nvSpPr>
            <p:cNvPr id="95" name="Google Shape;95;p2"/>
            <p:cNvSpPr/>
            <p:nvPr/>
          </p:nvSpPr>
          <p:spPr>
            <a:xfrm>
              <a:off x="1009078" y="4223777"/>
              <a:ext cx="60588" cy="244048"/>
            </a:xfrm>
            <a:custGeom>
              <a:avLst/>
              <a:gdLst/>
              <a:ahLst/>
              <a:cxnLst/>
              <a:rect l="l" t="t" r="r" b="b"/>
              <a:pathLst>
                <a:path w="286" h="1152" extrusionOk="0">
                  <a:moveTo>
                    <a:pt x="0" y="0"/>
                  </a:moveTo>
                  <a:cubicBezTo>
                    <a:pt x="10" y="10"/>
                    <a:pt x="49" y="59"/>
                    <a:pt x="49" y="148"/>
                  </a:cubicBezTo>
                  <a:cubicBezTo>
                    <a:pt x="49" y="256"/>
                    <a:pt x="29" y="1034"/>
                    <a:pt x="79" y="1093"/>
                  </a:cubicBezTo>
                  <a:cubicBezTo>
                    <a:pt x="118" y="1132"/>
                    <a:pt x="217" y="1152"/>
                    <a:pt x="285" y="1152"/>
                  </a:cubicBezTo>
                  <a:lnTo>
                    <a:pt x="285" y="1102"/>
                  </a:lnTo>
                  <a:cubicBezTo>
                    <a:pt x="79" y="1102"/>
                    <a:pt x="118" y="955"/>
                    <a:pt x="118" y="492"/>
                  </a:cubicBezTo>
                  <a:cubicBezTo>
                    <a:pt x="118" y="177"/>
                    <a:pt x="128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75606" y="4223777"/>
              <a:ext cx="94060" cy="273283"/>
            </a:xfrm>
            <a:custGeom>
              <a:avLst/>
              <a:gdLst/>
              <a:ahLst/>
              <a:cxnLst/>
              <a:rect l="l" t="t" r="r" b="b"/>
              <a:pathLst>
                <a:path w="444" h="1290" extrusionOk="0">
                  <a:moveTo>
                    <a:pt x="109" y="0"/>
                  </a:moveTo>
                  <a:lnTo>
                    <a:pt x="109" y="0"/>
                  </a:lnTo>
                  <a:cubicBezTo>
                    <a:pt x="30" y="20"/>
                    <a:pt x="1" y="128"/>
                    <a:pt x="1" y="453"/>
                  </a:cubicBezTo>
                  <a:cubicBezTo>
                    <a:pt x="1" y="1122"/>
                    <a:pt x="89" y="1279"/>
                    <a:pt x="443" y="1290"/>
                  </a:cubicBezTo>
                  <a:lnTo>
                    <a:pt x="443" y="1231"/>
                  </a:lnTo>
                  <a:lnTo>
                    <a:pt x="237" y="1181"/>
                  </a:lnTo>
                  <a:cubicBezTo>
                    <a:pt x="60" y="1142"/>
                    <a:pt x="109" y="768"/>
                    <a:pt x="80" y="354"/>
                  </a:cubicBezTo>
                  <a:cubicBezTo>
                    <a:pt x="60" y="118"/>
                    <a:pt x="89" y="30"/>
                    <a:pt x="10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4080" y="4223777"/>
              <a:ext cx="85586" cy="260784"/>
            </a:xfrm>
            <a:custGeom>
              <a:avLst/>
              <a:gdLst/>
              <a:ahLst/>
              <a:cxnLst/>
              <a:rect l="l" t="t" r="r" b="b"/>
              <a:pathLst>
                <a:path w="404" h="1231" extrusionOk="0">
                  <a:moveTo>
                    <a:pt x="59" y="0"/>
                  </a:moveTo>
                  <a:cubicBezTo>
                    <a:pt x="40" y="10"/>
                    <a:pt x="29" y="50"/>
                    <a:pt x="20" y="69"/>
                  </a:cubicBezTo>
                  <a:cubicBezTo>
                    <a:pt x="0" y="158"/>
                    <a:pt x="10" y="256"/>
                    <a:pt x="20" y="354"/>
                  </a:cubicBezTo>
                  <a:cubicBezTo>
                    <a:pt x="49" y="768"/>
                    <a:pt x="0" y="1142"/>
                    <a:pt x="177" y="1181"/>
                  </a:cubicBezTo>
                  <a:lnTo>
                    <a:pt x="403" y="1231"/>
                  </a:lnTo>
                  <a:lnTo>
                    <a:pt x="403" y="1152"/>
                  </a:lnTo>
                  <a:cubicBezTo>
                    <a:pt x="335" y="1152"/>
                    <a:pt x="226" y="1132"/>
                    <a:pt x="187" y="1093"/>
                  </a:cubicBezTo>
                  <a:cubicBezTo>
                    <a:pt x="128" y="1034"/>
                    <a:pt x="147" y="256"/>
                    <a:pt x="147" y="148"/>
                  </a:cubicBezTo>
                  <a:cubicBezTo>
                    <a:pt x="147" y="109"/>
                    <a:pt x="147" y="79"/>
                    <a:pt x="128" y="50"/>
                  </a:cubicBezTo>
                  <a:cubicBezTo>
                    <a:pt x="128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92342" y="4223777"/>
              <a:ext cx="77324" cy="258666"/>
            </a:xfrm>
            <a:custGeom>
              <a:avLst/>
              <a:gdLst/>
              <a:ahLst/>
              <a:cxnLst/>
              <a:rect l="l" t="t" r="r" b="b"/>
              <a:pathLst>
                <a:path w="365" h="1221" extrusionOk="0">
                  <a:moveTo>
                    <a:pt x="60" y="0"/>
                  </a:moveTo>
                  <a:cubicBezTo>
                    <a:pt x="40" y="10"/>
                    <a:pt x="30" y="50"/>
                    <a:pt x="20" y="69"/>
                  </a:cubicBezTo>
                  <a:cubicBezTo>
                    <a:pt x="1" y="158"/>
                    <a:pt x="10" y="256"/>
                    <a:pt x="20" y="354"/>
                  </a:cubicBezTo>
                  <a:cubicBezTo>
                    <a:pt x="49" y="768"/>
                    <a:pt x="1" y="1142"/>
                    <a:pt x="178" y="1181"/>
                  </a:cubicBezTo>
                  <a:lnTo>
                    <a:pt x="364" y="1220"/>
                  </a:lnTo>
                  <a:lnTo>
                    <a:pt x="364" y="1152"/>
                  </a:lnTo>
                  <a:cubicBezTo>
                    <a:pt x="296" y="114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8" y="79"/>
                    <a:pt x="128" y="50"/>
                  </a:cubicBezTo>
                  <a:cubicBezTo>
                    <a:pt x="119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8105" y="4223777"/>
              <a:ext cx="81561" cy="260784"/>
            </a:xfrm>
            <a:custGeom>
              <a:avLst/>
              <a:gdLst/>
              <a:ahLst/>
              <a:cxnLst/>
              <a:rect l="l" t="t" r="r" b="b"/>
              <a:pathLst>
                <a:path w="385" h="1231" extrusionOk="0">
                  <a:moveTo>
                    <a:pt x="60" y="0"/>
                  </a:moveTo>
                  <a:cubicBezTo>
                    <a:pt x="40" y="10"/>
                    <a:pt x="30" y="50"/>
                    <a:pt x="21" y="69"/>
                  </a:cubicBezTo>
                  <a:cubicBezTo>
                    <a:pt x="1" y="158"/>
                    <a:pt x="10" y="256"/>
                    <a:pt x="21" y="354"/>
                  </a:cubicBezTo>
                  <a:cubicBezTo>
                    <a:pt x="50" y="768"/>
                    <a:pt x="1" y="1142"/>
                    <a:pt x="178" y="1181"/>
                  </a:cubicBezTo>
                  <a:lnTo>
                    <a:pt x="384" y="1231"/>
                  </a:lnTo>
                  <a:lnTo>
                    <a:pt x="384" y="1152"/>
                  </a:lnTo>
                  <a:cubicBezTo>
                    <a:pt x="316" y="115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9" y="79"/>
                    <a:pt x="128" y="50"/>
                  </a:cubicBezTo>
                  <a:cubicBezTo>
                    <a:pt x="119" y="30"/>
                    <a:pt x="109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8105" y="4221658"/>
              <a:ext cx="83892" cy="262479"/>
            </a:xfrm>
            <a:custGeom>
              <a:avLst/>
              <a:gdLst/>
              <a:ahLst/>
              <a:cxnLst/>
              <a:rect l="l" t="t" r="r" b="b"/>
              <a:pathLst>
                <a:path w="396" h="1239" extrusionOk="0">
                  <a:moveTo>
                    <a:pt x="158" y="985"/>
                  </a:moveTo>
                  <a:cubicBezTo>
                    <a:pt x="158" y="1014"/>
                    <a:pt x="158" y="1034"/>
                    <a:pt x="168" y="1064"/>
                  </a:cubicBezTo>
                  <a:cubicBezTo>
                    <a:pt x="168" y="1034"/>
                    <a:pt x="158" y="1014"/>
                    <a:pt x="158" y="985"/>
                  </a:cubicBezTo>
                  <a:close/>
                  <a:moveTo>
                    <a:pt x="168" y="1064"/>
                  </a:moveTo>
                  <a:cubicBezTo>
                    <a:pt x="168" y="1083"/>
                    <a:pt x="178" y="1093"/>
                    <a:pt x="178" y="1103"/>
                  </a:cubicBezTo>
                  <a:cubicBezTo>
                    <a:pt x="188" y="1112"/>
                    <a:pt x="207" y="1123"/>
                    <a:pt x="217" y="1132"/>
                  </a:cubicBezTo>
                  <a:cubicBezTo>
                    <a:pt x="246" y="1142"/>
                    <a:pt x="276" y="1142"/>
                    <a:pt x="296" y="1152"/>
                  </a:cubicBezTo>
                  <a:lnTo>
                    <a:pt x="296" y="1152"/>
                  </a:lnTo>
                  <a:cubicBezTo>
                    <a:pt x="276" y="1142"/>
                    <a:pt x="246" y="1142"/>
                    <a:pt x="217" y="1123"/>
                  </a:cubicBezTo>
                  <a:cubicBezTo>
                    <a:pt x="207" y="1123"/>
                    <a:pt x="198" y="1112"/>
                    <a:pt x="188" y="1103"/>
                  </a:cubicBezTo>
                  <a:cubicBezTo>
                    <a:pt x="178" y="1093"/>
                    <a:pt x="178" y="1083"/>
                    <a:pt x="168" y="1064"/>
                  </a:cubicBezTo>
                  <a:close/>
                  <a:moveTo>
                    <a:pt x="296" y="1152"/>
                  </a:moveTo>
                  <a:cubicBezTo>
                    <a:pt x="325" y="1162"/>
                    <a:pt x="355" y="1162"/>
                    <a:pt x="384" y="1162"/>
                  </a:cubicBezTo>
                  <a:cubicBezTo>
                    <a:pt x="355" y="1162"/>
                    <a:pt x="325" y="1152"/>
                    <a:pt x="296" y="1152"/>
                  </a:cubicBezTo>
                  <a:close/>
                  <a:moveTo>
                    <a:pt x="80" y="1"/>
                  </a:moveTo>
                  <a:cubicBezTo>
                    <a:pt x="69" y="1"/>
                    <a:pt x="60" y="1"/>
                    <a:pt x="50" y="10"/>
                  </a:cubicBezTo>
                  <a:cubicBezTo>
                    <a:pt x="40" y="10"/>
                    <a:pt x="40" y="20"/>
                    <a:pt x="40" y="20"/>
                  </a:cubicBezTo>
                  <a:cubicBezTo>
                    <a:pt x="30" y="30"/>
                    <a:pt x="30" y="40"/>
                    <a:pt x="30" y="40"/>
                  </a:cubicBezTo>
                  <a:cubicBezTo>
                    <a:pt x="21" y="60"/>
                    <a:pt x="21" y="69"/>
                    <a:pt x="21" y="89"/>
                  </a:cubicBezTo>
                  <a:cubicBezTo>
                    <a:pt x="10" y="119"/>
                    <a:pt x="10" y="148"/>
                    <a:pt x="10" y="178"/>
                  </a:cubicBezTo>
                  <a:cubicBezTo>
                    <a:pt x="1" y="227"/>
                    <a:pt x="10" y="286"/>
                    <a:pt x="10" y="345"/>
                  </a:cubicBezTo>
                  <a:cubicBezTo>
                    <a:pt x="21" y="463"/>
                    <a:pt x="21" y="571"/>
                    <a:pt x="30" y="690"/>
                  </a:cubicBezTo>
                  <a:lnTo>
                    <a:pt x="30" y="856"/>
                  </a:lnTo>
                  <a:cubicBezTo>
                    <a:pt x="40" y="916"/>
                    <a:pt x="40" y="975"/>
                    <a:pt x="50" y="1034"/>
                  </a:cubicBezTo>
                  <a:cubicBezTo>
                    <a:pt x="60" y="1053"/>
                    <a:pt x="69" y="1083"/>
                    <a:pt x="80" y="1112"/>
                  </a:cubicBezTo>
                  <a:cubicBezTo>
                    <a:pt x="89" y="1142"/>
                    <a:pt x="109" y="1162"/>
                    <a:pt x="139" y="1182"/>
                  </a:cubicBezTo>
                  <a:cubicBezTo>
                    <a:pt x="139" y="1182"/>
                    <a:pt x="148" y="1191"/>
                    <a:pt x="158" y="1191"/>
                  </a:cubicBezTo>
                  <a:cubicBezTo>
                    <a:pt x="158" y="1191"/>
                    <a:pt x="168" y="1191"/>
                    <a:pt x="178" y="1201"/>
                  </a:cubicBezTo>
                  <a:lnTo>
                    <a:pt x="217" y="1201"/>
                  </a:lnTo>
                  <a:lnTo>
                    <a:pt x="306" y="1221"/>
                  </a:lnTo>
                  <a:cubicBezTo>
                    <a:pt x="351" y="1233"/>
                    <a:pt x="378" y="1239"/>
                    <a:pt x="385" y="1239"/>
                  </a:cubicBezTo>
                  <a:cubicBezTo>
                    <a:pt x="395" y="1239"/>
                    <a:pt x="369" y="1228"/>
                    <a:pt x="306" y="1211"/>
                  </a:cubicBezTo>
                  <a:lnTo>
                    <a:pt x="217" y="1191"/>
                  </a:lnTo>
                  <a:lnTo>
                    <a:pt x="178" y="1182"/>
                  </a:lnTo>
                  <a:lnTo>
                    <a:pt x="158" y="1182"/>
                  </a:lnTo>
                  <a:cubicBezTo>
                    <a:pt x="158" y="1171"/>
                    <a:pt x="148" y="1171"/>
                    <a:pt x="139" y="1171"/>
                  </a:cubicBezTo>
                  <a:cubicBezTo>
                    <a:pt x="119" y="1152"/>
                    <a:pt x="99" y="1132"/>
                    <a:pt x="89" y="1103"/>
                  </a:cubicBezTo>
                  <a:cubicBezTo>
                    <a:pt x="80" y="1083"/>
                    <a:pt x="69" y="1053"/>
                    <a:pt x="69" y="1024"/>
                  </a:cubicBezTo>
                  <a:cubicBezTo>
                    <a:pt x="50" y="975"/>
                    <a:pt x="50" y="916"/>
                    <a:pt x="50" y="856"/>
                  </a:cubicBezTo>
                  <a:cubicBezTo>
                    <a:pt x="40" y="797"/>
                    <a:pt x="40" y="749"/>
                    <a:pt x="40" y="690"/>
                  </a:cubicBezTo>
                  <a:cubicBezTo>
                    <a:pt x="40" y="571"/>
                    <a:pt x="30" y="453"/>
                    <a:pt x="21" y="345"/>
                  </a:cubicBezTo>
                  <a:cubicBezTo>
                    <a:pt x="21" y="286"/>
                    <a:pt x="10" y="227"/>
                    <a:pt x="21" y="178"/>
                  </a:cubicBezTo>
                  <a:cubicBezTo>
                    <a:pt x="21" y="148"/>
                    <a:pt x="21" y="119"/>
                    <a:pt x="30" y="89"/>
                  </a:cubicBezTo>
                  <a:cubicBezTo>
                    <a:pt x="30" y="79"/>
                    <a:pt x="30" y="60"/>
                    <a:pt x="40" y="50"/>
                  </a:cubicBezTo>
                  <a:cubicBezTo>
                    <a:pt x="40" y="30"/>
                    <a:pt x="50" y="20"/>
                    <a:pt x="60" y="10"/>
                  </a:cubicBezTo>
                  <a:lnTo>
                    <a:pt x="99" y="10"/>
                  </a:lnTo>
                  <a:cubicBezTo>
                    <a:pt x="99" y="10"/>
                    <a:pt x="109" y="20"/>
                    <a:pt x="109" y="30"/>
                  </a:cubicBezTo>
                  <a:lnTo>
                    <a:pt x="119" y="40"/>
                  </a:lnTo>
                  <a:cubicBezTo>
                    <a:pt x="128" y="69"/>
                    <a:pt x="139" y="99"/>
                    <a:pt x="139" y="128"/>
                  </a:cubicBezTo>
                  <a:lnTo>
                    <a:pt x="139" y="207"/>
                  </a:lnTo>
                  <a:lnTo>
                    <a:pt x="139" y="296"/>
                  </a:lnTo>
                  <a:lnTo>
                    <a:pt x="139" y="640"/>
                  </a:lnTo>
                  <a:cubicBezTo>
                    <a:pt x="139" y="758"/>
                    <a:pt x="148" y="867"/>
                    <a:pt x="158" y="985"/>
                  </a:cubicBezTo>
                  <a:cubicBezTo>
                    <a:pt x="148" y="867"/>
                    <a:pt x="148" y="758"/>
                    <a:pt x="148" y="640"/>
                  </a:cubicBezTo>
                  <a:lnTo>
                    <a:pt x="148" y="296"/>
                  </a:lnTo>
                  <a:lnTo>
                    <a:pt x="148" y="207"/>
                  </a:lnTo>
                  <a:lnTo>
                    <a:pt x="148" y="128"/>
                  </a:lnTo>
                  <a:cubicBezTo>
                    <a:pt x="148" y="99"/>
                    <a:pt x="139" y="69"/>
                    <a:pt x="128" y="40"/>
                  </a:cubicBezTo>
                  <a:cubicBezTo>
                    <a:pt x="128" y="30"/>
                    <a:pt x="119" y="30"/>
                    <a:pt x="119" y="2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127713" y="4438590"/>
              <a:ext cx="60800" cy="244048"/>
            </a:xfrm>
            <a:custGeom>
              <a:avLst/>
              <a:gdLst/>
              <a:ahLst/>
              <a:cxnLst/>
              <a:rect l="l" t="t" r="r" b="b"/>
              <a:pathLst>
                <a:path w="287" h="1152" extrusionOk="0">
                  <a:moveTo>
                    <a:pt x="287" y="0"/>
                  </a:moveTo>
                  <a:cubicBezTo>
                    <a:pt x="169" y="0"/>
                    <a:pt x="178" y="177"/>
                    <a:pt x="178" y="492"/>
                  </a:cubicBezTo>
                  <a:cubicBezTo>
                    <a:pt x="178" y="954"/>
                    <a:pt x="217" y="1092"/>
                    <a:pt x="1" y="1102"/>
                  </a:cubicBezTo>
                  <a:lnTo>
                    <a:pt x="1" y="1151"/>
                  </a:lnTo>
                  <a:cubicBezTo>
                    <a:pt x="70" y="1151"/>
                    <a:pt x="169" y="1132"/>
                    <a:pt x="208" y="1092"/>
                  </a:cubicBezTo>
                  <a:cubicBezTo>
                    <a:pt x="267" y="1033"/>
                    <a:pt x="247" y="256"/>
                    <a:pt x="247" y="138"/>
                  </a:cubicBezTo>
                  <a:cubicBezTo>
                    <a:pt x="247" y="59"/>
                    <a:pt x="276" y="10"/>
                    <a:pt x="28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127713" y="4438590"/>
              <a:ext cx="94272" cy="273071"/>
            </a:xfrm>
            <a:custGeom>
              <a:avLst/>
              <a:gdLst/>
              <a:ahLst/>
              <a:cxnLst/>
              <a:rect l="l" t="t" r="r" b="b"/>
              <a:pathLst>
                <a:path w="445" h="1289" extrusionOk="0">
                  <a:moveTo>
                    <a:pt x="335" y="0"/>
                  </a:moveTo>
                  <a:lnTo>
                    <a:pt x="335" y="0"/>
                  </a:lnTo>
                  <a:cubicBezTo>
                    <a:pt x="365" y="29"/>
                    <a:pt x="385" y="118"/>
                    <a:pt x="365" y="344"/>
                  </a:cubicBezTo>
                  <a:cubicBezTo>
                    <a:pt x="335" y="768"/>
                    <a:pt x="385" y="1142"/>
                    <a:pt x="217" y="1181"/>
                  </a:cubicBezTo>
                  <a:lnTo>
                    <a:pt x="1" y="1220"/>
                  </a:lnTo>
                  <a:lnTo>
                    <a:pt x="1" y="1289"/>
                  </a:lnTo>
                  <a:cubicBezTo>
                    <a:pt x="355" y="1280"/>
                    <a:pt x="444" y="1122"/>
                    <a:pt x="444" y="453"/>
                  </a:cubicBezTo>
                  <a:cubicBezTo>
                    <a:pt x="444" y="128"/>
                    <a:pt x="424" y="2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127713" y="4438590"/>
              <a:ext cx="87917" cy="260572"/>
            </a:xfrm>
            <a:custGeom>
              <a:avLst/>
              <a:gdLst/>
              <a:ahLst/>
              <a:cxnLst/>
              <a:rect l="l" t="t" r="r" b="b"/>
              <a:pathLst>
                <a:path w="415" h="1230" extrusionOk="0">
                  <a:moveTo>
                    <a:pt x="316" y="0"/>
                  </a:moveTo>
                  <a:cubicBezTo>
                    <a:pt x="296" y="0"/>
                    <a:pt x="287" y="29"/>
                    <a:pt x="276" y="40"/>
                  </a:cubicBezTo>
                  <a:cubicBezTo>
                    <a:pt x="267" y="79"/>
                    <a:pt x="257" y="108"/>
                    <a:pt x="257" y="138"/>
                  </a:cubicBezTo>
                  <a:cubicBezTo>
                    <a:pt x="257" y="256"/>
                    <a:pt x="276" y="1033"/>
                    <a:pt x="217" y="1092"/>
                  </a:cubicBezTo>
                  <a:cubicBezTo>
                    <a:pt x="178" y="1132"/>
                    <a:pt x="80" y="1151"/>
                    <a:pt x="1" y="1151"/>
                  </a:cubicBezTo>
                  <a:lnTo>
                    <a:pt x="1" y="1230"/>
                  </a:lnTo>
                  <a:lnTo>
                    <a:pt x="228" y="1181"/>
                  </a:lnTo>
                  <a:cubicBezTo>
                    <a:pt x="414" y="1142"/>
                    <a:pt x="355" y="768"/>
                    <a:pt x="395" y="344"/>
                  </a:cubicBezTo>
                  <a:cubicBezTo>
                    <a:pt x="395" y="256"/>
                    <a:pt x="405" y="158"/>
                    <a:pt x="385" y="69"/>
                  </a:cubicBezTo>
                  <a:cubicBezTo>
                    <a:pt x="385" y="49"/>
                    <a:pt x="375" y="10"/>
                    <a:pt x="35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127713" y="4438590"/>
              <a:ext cx="77536" cy="258666"/>
            </a:xfrm>
            <a:custGeom>
              <a:avLst/>
              <a:gdLst/>
              <a:ahLst/>
              <a:cxnLst/>
              <a:rect l="l" t="t" r="r" b="b"/>
              <a:pathLst>
                <a:path w="366" h="1221" extrusionOk="0">
                  <a:moveTo>
                    <a:pt x="276" y="0"/>
                  </a:moveTo>
                  <a:cubicBezTo>
                    <a:pt x="257" y="0"/>
                    <a:pt x="247" y="29"/>
                    <a:pt x="237" y="40"/>
                  </a:cubicBezTo>
                  <a:cubicBezTo>
                    <a:pt x="228" y="79"/>
                    <a:pt x="228" y="108"/>
                    <a:pt x="228" y="138"/>
                  </a:cubicBezTo>
                  <a:cubicBezTo>
                    <a:pt x="228" y="256"/>
                    <a:pt x="247" y="1033"/>
                    <a:pt x="188" y="1092"/>
                  </a:cubicBezTo>
                  <a:cubicBezTo>
                    <a:pt x="158" y="1132"/>
                    <a:pt x="70" y="1142"/>
                    <a:pt x="1" y="1151"/>
                  </a:cubicBezTo>
                  <a:lnTo>
                    <a:pt x="1" y="1220"/>
                  </a:lnTo>
                  <a:lnTo>
                    <a:pt x="198" y="1181"/>
                  </a:lnTo>
                  <a:cubicBezTo>
                    <a:pt x="365" y="1142"/>
                    <a:pt x="316" y="768"/>
                    <a:pt x="346" y="344"/>
                  </a:cubicBezTo>
                  <a:cubicBezTo>
                    <a:pt x="355" y="256"/>
                    <a:pt x="365" y="158"/>
                    <a:pt x="346" y="69"/>
                  </a:cubicBezTo>
                  <a:cubicBezTo>
                    <a:pt x="346" y="49"/>
                    <a:pt x="335" y="10"/>
                    <a:pt x="31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27713" y="4438590"/>
              <a:ext cx="81773" cy="258666"/>
            </a:xfrm>
            <a:custGeom>
              <a:avLst/>
              <a:gdLst/>
              <a:ahLst/>
              <a:cxnLst/>
              <a:rect l="l" t="t" r="r" b="b"/>
              <a:pathLst>
                <a:path w="386" h="1221" extrusionOk="0">
                  <a:moveTo>
                    <a:pt x="296" y="0"/>
                  </a:moveTo>
                  <a:cubicBezTo>
                    <a:pt x="276" y="0"/>
                    <a:pt x="267" y="29"/>
                    <a:pt x="257" y="40"/>
                  </a:cubicBezTo>
                  <a:cubicBezTo>
                    <a:pt x="247" y="79"/>
                    <a:pt x="247" y="108"/>
                    <a:pt x="247" y="138"/>
                  </a:cubicBezTo>
                  <a:cubicBezTo>
                    <a:pt x="247" y="256"/>
                    <a:pt x="267" y="1033"/>
                    <a:pt x="208" y="1092"/>
                  </a:cubicBezTo>
                  <a:cubicBezTo>
                    <a:pt x="169" y="1132"/>
                    <a:pt x="70" y="1151"/>
                    <a:pt x="1" y="1151"/>
                  </a:cubicBezTo>
                  <a:lnTo>
                    <a:pt x="1" y="1220"/>
                  </a:lnTo>
                  <a:lnTo>
                    <a:pt x="217" y="1181"/>
                  </a:lnTo>
                  <a:cubicBezTo>
                    <a:pt x="385" y="1142"/>
                    <a:pt x="335" y="768"/>
                    <a:pt x="365" y="344"/>
                  </a:cubicBezTo>
                  <a:cubicBezTo>
                    <a:pt x="375" y="256"/>
                    <a:pt x="385" y="158"/>
                    <a:pt x="365" y="69"/>
                  </a:cubicBezTo>
                  <a:cubicBezTo>
                    <a:pt x="365" y="49"/>
                    <a:pt x="355" y="1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26018" y="4436260"/>
              <a:ext cx="83468" cy="262691"/>
            </a:xfrm>
            <a:custGeom>
              <a:avLst/>
              <a:gdLst/>
              <a:ahLst/>
              <a:cxnLst/>
              <a:rect l="l" t="t" r="r" b="b"/>
              <a:pathLst>
                <a:path w="394" h="1240" extrusionOk="0">
                  <a:moveTo>
                    <a:pt x="295" y="1"/>
                  </a:moveTo>
                  <a:cubicBezTo>
                    <a:pt x="295" y="11"/>
                    <a:pt x="284" y="11"/>
                    <a:pt x="284" y="21"/>
                  </a:cubicBezTo>
                  <a:cubicBezTo>
                    <a:pt x="275" y="31"/>
                    <a:pt x="275" y="31"/>
                    <a:pt x="275" y="40"/>
                  </a:cubicBezTo>
                  <a:cubicBezTo>
                    <a:pt x="255" y="70"/>
                    <a:pt x="255" y="99"/>
                    <a:pt x="255" y="129"/>
                  </a:cubicBezTo>
                  <a:cubicBezTo>
                    <a:pt x="265" y="99"/>
                    <a:pt x="265" y="70"/>
                    <a:pt x="284" y="40"/>
                  </a:cubicBezTo>
                  <a:lnTo>
                    <a:pt x="284" y="31"/>
                  </a:lnTo>
                  <a:cubicBezTo>
                    <a:pt x="295" y="21"/>
                    <a:pt x="295" y="11"/>
                    <a:pt x="304" y="11"/>
                  </a:cubicBezTo>
                  <a:lnTo>
                    <a:pt x="343" y="11"/>
                  </a:lnTo>
                  <a:cubicBezTo>
                    <a:pt x="334" y="1"/>
                    <a:pt x="324" y="1"/>
                    <a:pt x="324" y="1"/>
                  </a:cubicBezTo>
                  <a:close/>
                  <a:moveTo>
                    <a:pt x="255" y="129"/>
                  </a:moveTo>
                  <a:cubicBezTo>
                    <a:pt x="245" y="149"/>
                    <a:pt x="255" y="178"/>
                    <a:pt x="255" y="208"/>
                  </a:cubicBezTo>
                  <a:lnTo>
                    <a:pt x="255" y="129"/>
                  </a:lnTo>
                  <a:close/>
                  <a:moveTo>
                    <a:pt x="255" y="208"/>
                  </a:moveTo>
                  <a:lnTo>
                    <a:pt x="255" y="296"/>
                  </a:lnTo>
                  <a:lnTo>
                    <a:pt x="255" y="641"/>
                  </a:lnTo>
                  <a:cubicBezTo>
                    <a:pt x="255" y="749"/>
                    <a:pt x="255" y="867"/>
                    <a:pt x="245" y="985"/>
                  </a:cubicBezTo>
                  <a:cubicBezTo>
                    <a:pt x="255" y="867"/>
                    <a:pt x="255" y="749"/>
                    <a:pt x="265" y="641"/>
                  </a:cubicBezTo>
                  <a:lnTo>
                    <a:pt x="265" y="296"/>
                  </a:lnTo>
                  <a:lnTo>
                    <a:pt x="255" y="208"/>
                  </a:lnTo>
                  <a:close/>
                  <a:moveTo>
                    <a:pt x="245" y="985"/>
                  </a:moveTo>
                  <a:cubicBezTo>
                    <a:pt x="245" y="1005"/>
                    <a:pt x="236" y="1034"/>
                    <a:pt x="236" y="1063"/>
                  </a:cubicBezTo>
                  <a:lnTo>
                    <a:pt x="236" y="1063"/>
                  </a:lnTo>
                  <a:cubicBezTo>
                    <a:pt x="236" y="1034"/>
                    <a:pt x="245" y="1015"/>
                    <a:pt x="245" y="985"/>
                  </a:cubicBezTo>
                  <a:close/>
                  <a:moveTo>
                    <a:pt x="216" y="1103"/>
                  </a:moveTo>
                  <a:lnTo>
                    <a:pt x="216" y="1103"/>
                  </a:lnTo>
                  <a:cubicBezTo>
                    <a:pt x="206" y="1113"/>
                    <a:pt x="196" y="1123"/>
                    <a:pt x="177" y="1133"/>
                  </a:cubicBezTo>
                  <a:cubicBezTo>
                    <a:pt x="196" y="1123"/>
                    <a:pt x="206" y="1123"/>
                    <a:pt x="216" y="1103"/>
                  </a:cubicBezTo>
                  <a:close/>
                  <a:moveTo>
                    <a:pt x="97" y="1153"/>
                  </a:moveTo>
                  <a:lnTo>
                    <a:pt x="97" y="1153"/>
                  </a:lnTo>
                  <a:cubicBezTo>
                    <a:pt x="68" y="1162"/>
                    <a:pt x="39" y="1162"/>
                    <a:pt x="9" y="1162"/>
                  </a:cubicBezTo>
                  <a:cubicBezTo>
                    <a:pt x="9" y="1172"/>
                    <a:pt x="9" y="1172"/>
                    <a:pt x="19" y="1172"/>
                  </a:cubicBezTo>
                  <a:cubicBezTo>
                    <a:pt x="39" y="1162"/>
                    <a:pt x="68" y="1162"/>
                    <a:pt x="97" y="1153"/>
                  </a:cubicBezTo>
                  <a:close/>
                  <a:moveTo>
                    <a:pt x="343" y="11"/>
                  </a:moveTo>
                  <a:cubicBezTo>
                    <a:pt x="354" y="21"/>
                    <a:pt x="354" y="31"/>
                    <a:pt x="363" y="51"/>
                  </a:cubicBezTo>
                  <a:cubicBezTo>
                    <a:pt x="363" y="60"/>
                    <a:pt x="363" y="70"/>
                    <a:pt x="373" y="90"/>
                  </a:cubicBezTo>
                  <a:cubicBezTo>
                    <a:pt x="373" y="119"/>
                    <a:pt x="373" y="149"/>
                    <a:pt x="383" y="169"/>
                  </a:cubicBezTo>
                  <a:cubicBezTo>
                    <a:pt x="383" y="228"/>
                    <a:pt x="373" y="287"/>
                    <a:pt x="373" y="346"/>
                  </a:cubicBezTo>
                  <a:cubicBezTo>
                    <a:pt x="363" y="454"/>
                    <a:pt x="363" y="572"/>
                    <a:pt x="354" y="690"/>
                  </a:cubicBezTo>
                  <a:lnTo>
                    <a:pt x="354" y="858"/>
                  </a:lnTo>
                  <a:cubicBezTo>
                    <a:pt x="343" y="917"/>
                    <a:pt x="343" y="976"/>
                    <a:pt x="334" y="1024"/>
                  </a:cubicBezTo>
                  <a:cubicBezTo>
                    <a:pt x="324" y="1054"/>
                    <a:pt x="314" y="1083"/>
                    <a:pt x="304" y="1103"/>
                  </a:cubicBezTo>
                  <a:cubicBezTo>
                    <a:pt x="295" y="1133"/>
                    <a:pt x="275" y="1153"/>
                    <a:pt x="255" y="1172"/>
                  </a:cubicBezTo>
                  <a:cubicBezTo>
                    <a:pt x="245" y="1172"/>
                    <a:pt x="245" y="1172"/>
                    <a:pt x="236" y="1182"/>
                  </a:cubicBezTo>
                  <a:lnTo>
                    <a:pt x="216" y="1182"/>
                  </a:lnTo>
                  <a:lnTo>
                    <a:pt x="177" y="1192"/>
                  </a:lnTo>
                  <a:lnTo>
                    <a:pt x="98" y="1212"/>
                  </a:lnTo>
                  <a:cubicBezTo>
                    <a:pt x="29" y="1229"/>
                    <a:pt x="0" y="1239"/>
                    <a:pt x="12" y="1239"/>
                  </a:cubicBezTo>
                  <a:cubicBezTo>
                    <a:pt x="20" y="1239"/>
                    <a:pt x="48" y="1234"/>
                    <a:pt x="98" y="1221"/>
                  </a:cubicBezTo>
                  <a:lnTo>
                    <a:pt x="177" y="1202"/>
                  </a:lnTo>
                  <a:lnTo>
                    <a:pt x="225" y="1192"/>
                  </a:lnTo>
                  <a:lnTo>
                    <a:pt x="245" y="1192"/>
                  </a:lnTo>
                  <a:cubicBezTo>
                    <a:pt x="245" y="1182"/>
                    <a:pt x="255" y="1182"/>
                    <a:pt x="265" y="1182"/>
                  </a:cubicBezTo>
                  <a:cubicBezTo>
                    <a:pt x="284" y="1162"/>
                    <a:pt x="304" y="1143"/>
                    <a:pt x="314" y="1113"/>
                  </a:cubicBezTo>
                  <a:cubicBezTo>
                    <a:pt x="334" y="1083"/>
                    <a:pt x="334" y="1054"/>
                    <a:pt x="343" y="1024"/>
                  </a:cubicBezTo>
                  <a:cubicBezTo>
                    <a:pt x="354" y="976"/>
                    <a:pt x="363" y="917"/>
                    <a:pt x="363" y="858"/>
                  </a:cubicBezTo>
                  <a:cubicBezTo>
                    <a:pt x="363" y="798"/>
                    <a:pt x="363" y="739"/>
                    <a:pt x="373" y="690"/>
                  </a:cubicBezTo>
                  <a:cubicBezTo>
                    <a:pt x="373" y="572"/>
                    <a:pt x="373" y="454"/>
                    <a:pt x="383" y="346"/>
                  </a:cubicBezTo>
                  <a:cubicBezTo>
                    <a:pt x="393" y="287"/>
                    <a:pt x="393" y="228"/>
                    <a:pt x="393" y="169"/>
                  </a:cubicBezTo>
                  <a:cubicBezTo>
                    <a:pt x="383" y="139"/>
                    <a:pt x="383" y="119"/>
                    <a:pt x="383" y="90"/>
                  </a:cubicBezTo>
                  <a:cubicBezTo>
                    <a:pt x="373" y="70"/>
                    <a:pt x="373" y="60"/>
                    <a:pt x="373" y="40"/>
                  </a:cubicBezTo>
                  <a:cubicBezTo>
                    <a:pt x="363" y="40"/>
                    <a:pt x="363" y="31"/>
                    <a:pt x="363" y="21"/>
                  </a:cubicBezTo>
                  <a:cubicBezTo>
                    <a:pt x="354" y="21"/>
                    <a:pt x="354" y="11"/>
                    <a:pt x="343" y="1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056956" y="4184161"/>
              <a:ext cx="77324" cy="600588"/>
            </a:xfrm>
            <a:custGeom>
              <a:avLst/>
              <a:gdLst/>
              <a:ahLst/>
              <a:cxnLst/>
              <a:rect l="l" t="t" r="r" b="b"/>
              <a:pathLst>
                <a:path w="365" h="2835" extrusionOk="0">
                  <a:moveTo>
                    <a:pt x="188" y="1"/>
                  </a:moveTo>
                  <a:cubicBezTo>
                    <a:pt x="0" y="1"/>
                    <a:pt x="20" y="237"/>
                    <a:pt x="20" y="522"/>
                  </a:cubicBezTo>
                  <a:lnTo>
                    <a:pt x="20" y="2835"/>
                  </a:lnTo>
                  <a:lnTo>
                    <a:pt x="355" y="2835"/>
                  </a:lnTo>
                  <a:lnTo>
                    <a:pt x="355" y="522"/>
                  </a:lnTo>
                  <a:cubicBezTo>
                    <a:pt x="355" y="237"/>
                    <a:pt x="365" y="1"/>
                    <a:pt x="1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069455" y="4184161"/>
              <a:ext cx="54445" cy="600588"/>
            </a:xfrm>
            <a:custGeom>
              <a:avLst/>
              <a:gdLst/>
              <a:ahLst/>
              <a:cxnLst/>
              <a:rect l="l" t="t" r="r" b="b"/>
              <a:pathLst>
                <a:path w="257" h="2835" extrusionOk="0">
                  <a:moveTo>
                    <a:pt x="129" y="1"/>
                  </a:moveTo>
                  <a:cubicBezTo>
                    <a:pt x="0" y="1"/>
                    <a:pt x="11" y="355"/>
                    <a:pt x="20" y="748"/>
                  </a:cubicBezTo>
                  <a:cubicBezTo>
                    <a:pt x="20" y="1103"/>
                    <a:pt x="50" y="2835"/>
                    <a:pt x="50" y="2835"/>
                  </a:cubicBezTo>
                  <a:lnTo>
                    <a:pt x="207" y="2835"/>
                  </a:lnTo>
                  <a:cubicBezTo>
                    <a:pt x="207" y="2835"/>
                    <a:pt x="227" y="1103"/>
                    <a:pt x="237" y="748"/>
                  </a:cubicBezTo>
                  <a:cubicBezTo>
                    <a:pt x="237" y="355"/>
                    <a:pt x="256" y="1"/>
                    <a:pt x="12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077717" y="4184161"/>
              <a:ext cx="35802" cy="600588"/>
            </a:xfrm>
            <a:custGeom>
              <a:avLst/>
              <a:gdLst/>
              <a:ahLst/>
              <a:cxnLst/>
              <a:rect l="l" t="t" r="r" b="b"/>
              <a:pathLst>
                <a:path w="169" h="2835" extrusionOk="0">
                  <a:moveTo>
                    <a:pt x="90" y="1"/>
                  </a:moveTo>
                  <a:cubicBezTo>
                    <a:pt x="1" y="1"/>
                    <a:pt x="11" y="237"/>
                    <a:pt x="11" y="522"/>
                  </a:cubicBezTo>
                  <a:lnTo>
                    <a:pt x="11" y="2835"/>
                  </a:lnTo>
                  <a:lnTo>
                    <a:pt x="168" y="2835"/>
                  </a:lnTo>
                  <a:lnTo>
                    <a:pt x="168" y="522"/>
                  </a:lnTo>
                  <a:cubicBezTo>
                    <a:pt x="168" y="237"/>
                    <a:pt x="168" y="1"/>
                    <a:pt x="9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094453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14" y="0"/>
                  </a:moveTo>
                  <a:cubicBezTo>
                    <a:pt x="5" y="0"/>
                    <a:pt x="0" y="5"/>
                    <a:pt x="0" y="5"/>
                  </a:cubicBezTo>
                  <a:cubicBezTo>
                    <a:pt x="0" y="5"/>
                    <a:pt x="11" y="5"/>
                    <a:pt x="20" y="14"/>
                  </a:cubicBezTo>
                  <a:cubicBezTo>
                    <a:pt x="30" y="14"/>
                    <a:pt x="30" y="24"/>
                    <a:pt x="40" y="24"/>
                  </a:cubicBezTo>
                  <a:cubicBezTo>
                    <a:pt x="50" y="34"/>
                    <a:pt x="50" y="44"/>
                    <a:pt x="59" y="64"/>
                  </a:cubicBezTo>
                  <a:cubicBezTo>
                    <a:pt x="59" y="93"/>
                    <a:pt x="70" y="112"/>
                    <a:pt x="70" y="142"/>
                  </a:cubicBezTo>
                  <a:cubicBezTo>
                    <a:pt x="79" y="171"/>
                    <a:pt x="79" y="201"/>
                    <a:pt x="79" y="231"/>
                  </a:cubicBezTo>
                  <a:lnTo>
                    <a:pt x="79" y="408"/>
                  </a:lnTo>
                  <a:lnTo>
                    <a:pt x="79" y="752"/>
                  </a:lnTo>
                  <a:lnTo>
                    <a:pt x="79" y="1451"/>
                  </a:lnTo>
                  <a:cubicBezTo>
                    <a:pt x="89" y="1914"/>
                    <a:pt x="89" y="2376"/>
                    <a:pt x="89" y="2829"/>
                  </a:cubicBezTo>
                  <a:lnTo>
                    <a:pt x="89" y="1441"/>
                  </a:lnTo>
                  <a:lnTo>
                    <a:pt x="89" y="752"/>
                  </a:lnTo>
                  <a:lnTo>
                    <a:pt x="89" y="408"/>
                  </a:lnTo>
                  <a:lnTo>
                    <a:pt x="89" y="231"/>
                  </a:lnTo>
                  <a:cubicBezTo>
                    <a:pt x="89" y="201"/>
                    <a:pt x="89" y="171"/>
                    <a:pt x="79" y="142"/>
                  </a:cubicBezTo>
                  <a:cubicBezTo>
                    <a:pt x="79" y="112"/>
                    <a:pt x="79" y="83"/>
                    <a:pt x="70" y="53"/>
                  </a:cubicBezTo>
                  <a:cubicBezTo>
                    <a:pt x="59" y="44"/>
                    <a:pt x="59" y="34"/>
                    <a:pt x="50" y="24"/>
                  </a:cubicBezTo>
                  <a:lnTo>
                    <a:pt x="30" y="5"/>
                  </a:lnTo>
                  <a:cubicBezTo>
                    <a:pt x="24" y="1"/>
                    <a:pt x="18" y="0"/>
                    <a:pt x="1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077717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84" y="0"/>
                  </a:moveTo>
                  <a:cubicBezTo>
                    <a:pt x="81" y="0"/>
                    <a:pt x="77" y="1"/>
                    <a:pt x="70" y="5"/>
                  </a:cubicBezTo>
                  <a:cubicBezTo>
                    <a:pt x="60" y="5"/>
                    <a:pt x="50" y="14"/>
                    <a:pt x="50" y="24"/>
                  </a:cubicBezTo>
                  <a:cubicBezTo>
                    <a:pt x="40" y="34"/>
                    <a:pt x="31" y="44"/>
                    <a:pt x="31" y="53"/>
                  </a:cubicBezTo>
                  <a:cubicBezTo>
                    <a:pt x="20" y="83"/>
                    <a:pt x="11" y="112"/>
                    <a:pt x="11" y="142"/>
                  </a:cubicBezTo>
                  <a:cubicBezTo>
                    <a:pt x="11" y="171"/>
                    <a:pt x="11" y="201"/>
                    <a:pt x="1" y="231"/>
                  </a:cubicBezTo>
                  <a:lnTo>
                    <a:pt x="1" y="408"/>
                  </a:lnTo>
                  <a:lnTo>
                    <a:pt x="1" y="752"/>
                  </a:lnTo>
                  <a:lnTo>
                    <a:pt x="1" y="1451"/>
                  </a:lnTo>
                  <a:cubicBezTo>
                    <a:pt x="11" y="1914"/>
                    <a:pt x="11" y="2376"/>
                    <a:pt x="11" y="2829"/>
                  </a:cubicBezTo>
                  <a:lnTo>
                    <a:pt x="11" y="1441"/>
                  </a:lnTo>
                  <a:lnTo>
                    <a:pt x="11" y="752"/>
                  </a:lnTo>
                  <a:lnTo>
                    <a:pt x="11" y="408"/>
                  </a:lnTo>
                  <a:cubicBezTo>
                    <a:pt x="11" y="349"/>
                    <a:pt x="11" y="290"/>
                    <a:pt x="20" y="231"/>
                  </a:cubicBezTo>
                  <a:lnTo>
                    <a:pt x="20" y="142"/>
                  </a:lnTo>
                  <a:cubicBezTo>
                    <a:pt x="31" y="112"/>
                    <a:pt x="31" y="93"/>
                    <a:pt x="40" y="64"/>
                  </a:cubicBezTo>
                  <a:cubicBezTo>
                    <a:pt x="40" y="44"/>
                    <a:pt x="50" y="34"/>
                    <a:pt x="60" y="24"/>
                  </a:cubicBezTo>
                  <a:lnTo>
                    <a:pt x="70" y="14"/>
                  </a:lnTo>
                  <a:lnTo>
                    <a:pt x="90" y="5"/>
                  </a:lnTo>
                  <a:cubicBezTo>
                    <a:pt x="90" y="5"/>
                    <a:pt x="90" y="0"/>
                    <a:pt x="8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050812" y="4592815"/>
              <a:ext cx="18854" cy="6355"/>
            </a:xfrm>
            <a:custGeom>
              <a:avLst/>
              <a:gdLst/>
              <a:ahLst/>
              <a:cxnLst/>
              <a:rect l="l" t="t" r="r" b="b"/>
              <a:pathLst>
                <a:path w="89" h="30" extrusionOk="0">
                  <a:moveTo>
                    <a:pt x="0" y="0"/>
                  </a:moveTo>
                  <a:lnTo>
                    <a:pt x="88" y="30"/>
                  </a:lnTo>
                  <a:lnTo>
                    <a:pt x="88" y="10"/>
                  </a:lnTo>
                  <a:cubicBezTo>
                    <a:pt x="59" y="1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25806" y="4655310"/>
              <a:ext cx="16948" cy="18854"/>
            </a:xfrm>
            <a:custGeom>
              <a:avLst/>
              <a:gdLst/>
              <a:ahLst/>
              <a:cxnLst/>
              <a:rect l="l" t="t" r="r" b="b"/>
              <a:pathLst>
                <a:path w="80" h="89" extrusionOk="0">
                  <a:moveTo>
                    <a:pt x="79" y="1"/>
                  </a:moveTo>
                  <a:lnTo>
                    <a:pt x="79" y="1"/>
                  </a:lnTo>
                  <a:cubicBezTo>
                    <a:pt x="49" y="20"/>
                    <a:pt x="30" y="49"/>
                    <a:pt x="0" y="79"/>
                  </a:cubicBezTo>
                  <a:cubicBezTo>
                    <a:pt x="0" y="79"/>
                    <a:pt x="0" y="89"/>
                    <a:pt x="10" y="89"/>
                  </a:cubicBezTo>
                  <a:cubicBezTo>
                    <a:pt x="40" y="60"/>
                    <a:pt x="59" y="30"/>
                    <a:pt x="7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21569" y="4617813"/>
              <a:ext cx="21185" cy="18854"/>
            </a:xfrm>
            <a:custGeom>
              <a:avLst/>
              <a:gdLst/>
              <a:ahLst/>
              <a:cxnLst/>
              <a:rect l="l" t="t" r="r" b="b"/>
              <a:pathLst>
                <a:path w="100" h="89" extrusionOk="0">
                  <a:moveTo>
                    <a:pt x="99" y="1"/>
                  </a:moveTo>
                  <a:lnTo>
                    <a:pt x="99" y="1"/>
                  </a:lnTo>
                  <a:cubicBezTo>
                    <a:pt x="60" y="20"/>
                    <a:pt x="30" y="49"/>
                    <a:pt x="1" y="79"/>
                  </a:cubicBezTo>
                  <a:cubicBezTo>
                    <a:pt x="1" y="89"/>
                    <a:pt x="1" y="89"/>
                    <a:pt x="10" y="89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215418" y="4544726"/>
              <a:ext cx="23091" cy="19066"/>
            </a:xfrm>
            <a:custGeom>
              <a:avLst/>
              <a:gdLst/>
              <a:ahLst/>
              <a:cxnLst/>
              <a:rect l="l" t="t" r="r" b="b"/>
              <a:pathLst>
                <a:path w="109" h="90" extrusionOk="0">
                  <a:moveTo>
                    <a:pt x="109" y="1"/>
                  </a:moveTo>
                  <a:lnTo>
                    <a:pt x="109" y="1"/>
                  </a:lnTo>
                  <a:cubicBezTo>
                    <a:pt x="69" y="31"/>
                    <a:pt x="40" y="50"/>
                    <a:pt x="0" y="70"/>
                  </a:cubicBezTo>
                  <a:cubicBezTo>
                    <a:pt x="0" y="79"/>
                    <a:pt x="0" y="90"/>
                    <a:pt x="10" y="90"/>
                  </a:cubicBezTo>
                  <a:cubicBezTo>
                    <a:pt x="50" y="60"/>
                    <a:pt x="79" y="31"/>
                    <a:pt x="10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219443" y="4511466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60" y="0"/>
                  </a:moveTo>
                  <a:lnTo>
                    <a:pt x="60" y="0"/>
                  </a:lnTo>
                  <a:cubicBezTo>
                    <a:pt x="40" y="10"/>
                    <a:pt x="21" y="30"/>
                    <a:pt x="1" y="40"/>
                  </a:cubicBezTo>
                  <a:cubicBezTo>
                    <a:pt x="1" y="50"/>
                    <a:pt x="1" y="50"/>
                    <a:pt x="11" y="50"/>
                  </a:cubicBezTo>
                  <a:cubicBezTo>
                    <a:pt x="31" y="40"/>
                    <a:pt x="40" y="20"/>
                    <a:pt x="6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217536" y="4473969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0"/>
                  </a:moveTo>
                  <a:lnTo>
                    <a:pt x="59" y="0"/>
                  </a:lnTo>
                  <a:cubicBezTo>
                    <a:pt x="30" y="10"/>
                    <a:pt x="10" y="39"/>
                    <a:pt x="10" y="59"/>
                  </a:cubicBezTo>
                  <a:cubicBezTo>
                    <a:pt x="0" y="69"/>
                    <a:pt x="20" y="69"/>
                    <a:pt x="20" y="69"/>
                  </a:cubicBezTo>
                  <a:cubicBezTo>
                    <a:pt x="3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09274" y="4434353"/>
              <a:ext cx="8474" cy="12711"/>
            </a:xfrm>
            <a:custGeom>
              <a:avLst/>
              <a:gdLst/>
              <a:ahLst/>
              <a:cxnLst/>
              <a:rect l="l" t="t" r="r" b="b"/>
              <a:pathLst>
                <a:path w="40" h="60" extrusionOk="0">
                  <a:moveTo>
                    <a:pt x="39" y="0"/>
                  </a:moveTo>
                  <a:lnTo>
                    <a:pt x="39" y="0"/>
                  </a:lnTo>
                  <a:cubicBezTo>
                    <a:pt x="20" y="10"/>
                    <a:pt x="10" y="30"/>
                    <a:pt x="0" y="49"/>
                  </a:cubicBezTo>
                  <a:lnTo>
                    <a:pt x="10" y="6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167540" y="4430116"/>
              <a:ext cx="12711" cy="25210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40"/>
                    <a:pt x="20" y="80"/>
                    <a:pt x="49" y="119"/>
                  </a:cubicBezTo>
                  <a:lnTo>
                    <a:pt x="59" y="109"/>
                  </a:lnTo>
                  <a:cubicBezTo>
                    <a:pt x="40" y="69"/>
                    <a:pt x="20" y="4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125806" y="4394738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9" y="0"/>
                  </a:moveTo>
                  <a:lnTo>
                    <a:pt x="59" y="0"/>
                  </a:lnTo>
                  <a:cubicBezTo>
                    <a:pt x="40" y="10"/>
                    <a:pt x="1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2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132585" y="4336268"/>
              <a:ext cx="20337" cy="19914"/>
            </a:xfrm>
            <a:custGeom>
              <a:avLst/>
              <a:gdLst/>
              <a:ahLst/>
              <a:cxnLst/>
              <a:rect l="l" t="t" r="r" b="b"/>
              <a:pathLst>
                <a:path w="96" h="94" extrusionOk="0">
                  <a:moveTo>
                    <a:pt x="96" y="1"/>
                  </a:moveTo>
                  <a:lnTo>
                    <a:pt x="96" y="1"/>
                  </a:lnTo>
                  <a:cubicBezTo>
                    <a:pt x="67" y="31"/>
                    <a:pt x="37" y="50"/>
                    <a:pt x="8" y="79"/>
                  </a:cubicBezTo>
                  <a:cubicBezTo>
                    <a:pt x="1" y="87"/>
                    <a:pt x="4" y="93"/>
                    <a:pt x="6" y="93"/>
                  </a:cubicBezTo>
                  <a:cubicBezTo>
                    <a:pt x="7" y="93"/>
                    <a:pt x="8" y="92"/>
                    <a:pt x="8" y="90"/>
                  </a:cubicBezTo>
                  <a:cubicBezTo>
                    <a:pt x="47" y="70"/>
                    <a:pt x="67" y="31"/>
                    <a:pt x="9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056956" y="431338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50"/>
                    <a:pt x="59" y="69"/>
                  </a:cubicBezTo>
                  <a:lnTo>
                    <a:pt x="70" y="60"/>
                  </a:lnTo>
                  <a:cubicBezTo>
                    <a:pt x="50" y="40"/>
                    <a:pt x="3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090216" y="4350885"/>
              <a:ext cx="6567" cy="10592"/>
            </a:xfrm>
            <a:custGeom>
              <a:avLst/>
              <a:gdLst/>
              <a:ahLst/>
              <a:cxnLst/>
              <a:rect l="l" t="t" r="r" b="b"/>
              <a:pathLst>
                <a:path w="31" h="50" extrusionOk="0">
                  <a:moveTo>
                    <a:pt x="1" y="1"/>
                  </a:moveTo>
                  <a:cubicBezTo>
                    <a:pt x="1" y="21"/>
                    <a:pt x="11" y="30"/>
                    <a:pt x="20" y="50"/>
                  </a:cubicBezTo>
                  <a:lnTo>
                    <a:pt x="31" y="40"/>
                  </a:lnTo>
                  <a:cubicBezTo>
                    <a:pt x="31" y="30"/>
                    <a:pt x="1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081954" y="4407237"/>
              <a:ext cx="10592" cy="6567"/>
            </a:xfrm>
            <a:custGeom>
              <a:avLst/>
              <a:gdLst/>
              <a:ahLst/>
              <a:cxnLst/>
              <a:rect l="l" t="t" r="r" b="b"/>
              <a:pathLst>
                <a:path w="50" h="31" extrusionOk="0">
                  <a:moveTo>
                    <a:pt x="0" y="0"/>
                  </a:moveTo>
                  <a:cubicBezTo>
                    <a:pt x="11" y="10"/>
                    <a:pt x="20" y="30"/>
                    <a:pt x="40" y="30"/>
                  </a:cubicBezTo>
                  <a:cubicBezTo>
                    <a:pt x="40" y="30"/>
                    <a:pt x="50" y="20"/>
                    <a:pt x="40" y="20"/>
                  </a:cubicBezTo>
                  <a:cubicBezTo>
                    <a:pt x="30" y="10"/>
                    <a:pt x="11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059074" y="4442615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1" y="1"/>
                  </a:moveTo>
                  <a:cubicBezTo>
                    <a:pt x="20" y="21"/>
                    <a:pt x="40" y="40"/>
                    <a:pt x="49" y="60"/>
                  </a:cubicBezTo>
                  <a:cubicBezTo>
                    <a:pt x="60" y="60"/>
                    <a:pt x="69" y="50"/>
                    <a:pt x="60" y="50"/>
                  </a:cubicBezTo>
                  <a:cubicBezTo>
                    <a:pt x="49" y="3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123688" y="4494730"/>
              <a:ext cx="19066" cy="10804"/>
            </a:xfrm>
            <a:custGeom>
              <a:avLst/>
              <a:gdLst/>
              <a:ahLst/>
              <a:cxnLst/>
              <a:rect l="l" t="t" r="r" b="b"/>
              <a:pathLst>
                <a:path w="90" h="51" extrusionOk="0">
                  <a:moveTo>
                    <a:pt x="89" y="0"/>
                  </a:moveTo>
                  <a:cubicBezTo>
                    <a:pt x="59" y="0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40" y="30"/>
                    <a:pt x="59" y="11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048482" y="4540489"/>
              <a:ext cx="15041" cy="10804"/>
            </a:xfrm>
            <a:custGeom>
              <a:avLst/>
              <a:gdLst/>
              <a:ahLst/>
              <a:cxnLst/>
              <a:rect l="l" t="t" r="r" b="b"/>
              <a:pathLst>
                <a:path w="71" h="51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11"/>
                    <a:pt x="40" y="31"/>
                    <a:pt x="60" y="51"/>
                  </a:cubicBezTo>
                  <a:cubicBezTo>
                    <a:pt x="70" y="51"/>
                    <a:pt x="70" y="40"/>
                    <a:pt x="70" y="40"/>
                  </a:cubicBezTo>
                  <a:cubicBezTo>
                    <a:pt x="51" y="21"/>
                    <a:pt x="31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056956" y="4672046"/>
              <a:ext cx="8474" cy="4449"/>
            </a:xfrm>
            <a:custGeom>
              <a:avLst/>
              <a:gdLst/>
              <a:ahLst/>
              <a:cxnLst/>
              <a:rect l="l" t="t" r="r" b="b"/>
              <a:pathLst>
                <a:path w="40" h="21" extrusionOk="0">
                  <a:moveTo>
                    <a:pt x="0" y="0"/>
                  </a:moveTo>
                  <a:lnTo>
                    <a:pt x="0" y="10"/>
                  </a:lnTo>
                  <a:cubicBezTo>
                    <a:pt x="11" y="10"/>
                    <a:pt x="20" y="20"/>
                    <a:pt x="40" y="20"/>
                  </a:cubicBezTo>
                  <a:lnTo>
                    <a:pt x="40" y="10"/>
                  </a:lnTo>
                  <a:cubicBezTo>
                    <a:pt x="35" y="5"/>
                    <a:pt x="28" y="5"/>
                    <a:pt x="20" y="5"/>
                  </a:cubicBezTo>
                  <a:cubicBezTo>
                    <a:pt x="13" y="5"/>
                    <a:pt x="5" y="5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046575" y="4722042"/>
              <a:ext cx="20973" cy="10592"/>
            </a:xfrm>
            <a:custGeom>
              <a:avLst/>
              <a:gdLst/>
              <a:ahLst/>
              <a:cxnLst/>
              <a:rect l="l" t="t" r="r" b="b"/>
              <a:pathLst>
                <a:path w="99" h="50" extrusionOk="0">
                  <a:moveTo>
                    <a:pt x="0" y="1"/>
                  </a:moveTo>
                  <a:cubicBezTo>
                    <a:pt x="30" y="10"/>
                    <a:pt x="60" y="30"/>
                    <a:pt x="89" y="49"/>
                  </a:cubicBezTo>
                  <a:cubicBezTo>
                    <a:pt x="99" y="49"/>
                    <a:pt x="99" y="40"/>
                    <a:pt x="99" y="40"/>
                  </a:cubicBezTo>
                  <a:cubicBezTo>
                    <a:pt x="69" y="10"/>
                    <a:pt x="4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130043" y="4747040"/>
              <a:ext cx="31353" cy="14829"/>
            </a:xfrm>
            <a:custGeom>
              <a:avLst/>
              <a:gdLst/>
              <a:ahLst/>
              <a:cxnLst/>
              <a:rect l="l" t="t" r="r" b="b"/>
              <a:pathLst>
                <a:path w="148" h="70" extrusionOk="0">
                  <a:moveTo>
                    <a:pt x="147" y="1"/>
                  </a:moveTo>
                  <a:lnTo>
                    <a:pt x="0" y="60"/>
                  </a:lnTo>
                  <a:cubicBezTo>
                    <a:pt x="0" y="60"/>
                    <a:pt x="0" y="69"/>
                    <a:pt x="10" y="69"/>
                  </a:cubicBezTo>
                  <a:cubicBezTo>
                    <a:pt x="59" y="49"/>
                    <a:pt x="99" y="20"/>
                    <a:pt x="147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125806" y="4724160"/>
              <a:ext cx="20973" cy="12711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99" y="0"/>
                  </a:moveTo>
                  <a:cubicBezTo>
                    <a:pt x="69" y="10"/>
                    <a:pt x="3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40" y="39"/>
                    <a:pt x="69" y="1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05037" y="4644929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79" y="0"/>
                  </a:moveTo>
                  <a:cubicBezTo>
                    <a:pt x="59" y="10"/>
                    <a:pt x="30" y="20"/>
                    <a:pt x="10" y="30"/>
                  </a:cubicBezTo>
                  <a:cubicBezTo>
                    <a:pt x="0" y="39"/>
                    <a:pt x="10" y="50"/>
                    <a:pt x="10" y="50"/>
                  </a:cubicBezTo>
                  <a:cubicBezTo>
                    <a:pt x="40" y="39"/>
                    <a:pt x="59" y="20"/>
                    <a:pt x="79" y="10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165422" y="4588578"/>
              <a:ext cx="8474" cy="7415"/>
            </a:xfrm>
            <a:custGeom>
              <a:avLst/>
              <a:gdLst/>
              <a:ahLst/>
              <a:cxnLst/>
              <a:rect l="l" t="t" r="r" b="b"/>
              <a:pathLst>
                <a:path w="40" h="35" extrusionOk="0">
                  <a:moveTo>
                    <a:pt x="0" y="1"/>
                  </a:moveTo>
                  <a:cubicBezTo>
                    <a:pt x="10" y="20"/>
                    <a:pt x="20" y="30"/>
                    <a:pt x="30" y="30"/>
                  </a:cubicBezTo>
                  <a:cubicBezTo>
                    <a:pt x="30" y="33"/>
                    <a:pt x="31" y="34"/>
                    <a:pt x="32" y="34"/>
                  </a:cubicBezTo>
                  <a:cubicBezTo>
                    <a:pt x="35" y="34"/>
                    <a:pt x="39" y="30"/>
                    <a:pt x="39" y="30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123688" y="4290509"/>
              <a:ext cx="12711" cy="9321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9" y="0"/>
                  </a:moveTo>
                  <a:cubicBezTo>
                    <a:pt x="30" y="0"/>
                    <a:pt x="10" y="20"/>
                    <a:pt x="0" y="39"/>
                  </a:cubicBezTo>
                  <a:cubicBezTo>
                    <a:pt x="0" y="39"/>
                    <a:pt x="5" y="44"/>
                    <a:pt x="8" y="44"/>
                  </a:cubicBezTo>
                  <a:cubicBezTo>
                    <a:pt x="9" y="44"/>
                    <a:pt x="10" y="43"/>
                    <a:pt x="10" y="39"/>
                  </a:cubicBezTo>
                  <a:cubicBezTo>
                    <a:pt x="20" y="30"/>
                    <a:pt x="40" y="1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073692" y="4269536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20"/>
                    <a:pt x="30" y="31"/>
                    <a:pt x="50" y="40"/>
                  </a:cubicBezTo>
                  <a:cubicBezTo>
                    <a:pt x="50" y="40"/>
                    <a:pt x="59" y="31"/>
                    <a:pt x="50" y="31"/>
                  </a:cubicBezTo>
                  <a:cubicBezTo>
                    <a:pt x="39" y="20"/>
                    <a:pt x="2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069455" y="421127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0"/>
                  </a:moveTo>
                  <a:cubicBezTo>
                    <a:pt x="20" y="30"/>
                    <a:pt x="40" y="50"/>
                    <a:pt x="59" y="69"/>
                  </a:cubicBezTo>
                  <a:lnTo>
                    <a:pt x="70" y="59"/>
                  </a:ln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044457" y="4232039"/>
              <a:ext cx="23091" cy="16948"/>
            </a:xfrm>
            <a:custGeom>
              <a:avLst/>
              <a:gdLst/>
              <a:ahLst/>
              <a:cxnLst/>
              <a:rect l="l" t="t" r="r" b="b"/>
              <a:pathLst>
                <a:path w="10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30"/>
                    <a:pt x="70" y="60"/>
                    <a:pt x="99" y="79"/>
                  </a:cubicBezTo>
                  <a:cubicBezTo>
                    <a:pt x="109" y="79"/>
                    <a:pt x="109" y="70"/>
                    <a:pt x="109" y="70"/>
                  </a:cubicBezTo>
                  <a:cubicBezTo>
                    <a:pt x="79" y="40"/>
                    <a:pt x="4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127713" y="4225895"/>
              <a:ext cx="23303" cy="18854"/>
            </a:xfrm>
            <a:custGeom>
              <a:avLst/>
              <a:gdLst/>
              <a:ahLst/>
              <a:cxnLst/>
              <a:rect l="l" t="t" r="r" b="b"/>
              <a:pathLst>
                <a:path w="110" h="89" extrusionOk="0">
                  <a:moveTo>
                    <a:pt x="110" y="0"/>
                  </a:moveTo>
                  <a:cubicBezTo>
                    <a:pt x="70" y="30"/>
                    <a:pt x="40" y="49"/>
                    <a:pt x="1" y="79"/>
                  </a:cubicBezTo>
                  <a:lnTo>
                    <a:pt x="11" y="89"/>
                  </a:lnTo>
                  <a:cubicBezTo>
                    <a:pt x="50" y="59"/>
                    <a:pt x="80" y="30"/>
                    <a:pt x="110" y="10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119451" y="4188398"/>
              <a:ext cx="8474" cy="16736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30" y="0"/>
                  </a:moveTo>
                  <a:cubicBezTo>
                    <a:pt x="20" y="20"/>
                    <a:pt x="11" y="49"/>
                    <a:pt x="1" y="69"/>
                  </a:cubicBezTo>
                  <a:lnTo>
                    <a:pt x="11" y="79"/>
                  </a:lnTo>
                  <a:cubicBezTo>
                    <a:pt x="20" y="49"/>
                    <a:pt x="30" y="2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094453" y="4544726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lnTo>
                    <a:pt x="50" y="1"/>
                  </a:lnTo>
                  <a:cubicBezTo>
                    <a:pt x="30" y="11"/>
                    <a:pt x="11" y="31"/>
                    <a:pt x="11" y="50"/>
                  </a:cubicBezTo>
                  <a:cubicBezTo>
                    <a:pt x="0" y="60"/>
                    <a:pt x="11" y="60"/>
                    <a:pt x="20" y="60"/>
                  </a:cubicBezTo>
                  <a:cubicBezTo>
                    <a:pt x="30" y="40"/>
                    <a:pt x="30" y="20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079835" y="4490493"/>
              <a:ext cx="16312" cy="15889"/>
            </a:xfrm>
            <a:custGeom>
              <a:avLst/>
              <a:gdLst/>
              <a:ahLst/>
              <a:cxnLst/>
              <a:rect l="l" t="t" r="r" b="b"/>
              <a:pathLst>
                <a:path w="77" h="75" extrusionOk="0">
                  <a:moveTo>
                    <a:pt x="1" y="1"/>
                  </a:moveTo>
                  <a:cubicBezTo>
                    <a:pt x="21" y="31"/>
                    <a:pt x="40" y="50"/>
                    <a:pt x="69" y="70"/>
                  </a:cubicBezTo>
                  <a:cubicBezTo>
                    <a:pt x="50" y="40"/>
                    <a:pt x="30" y="20"/>
                    <a:pt x="1" y="1"/>
                  </a:cubicBezTo>
                  <a:close/>
                  <a:moveTo>
                    <a:pt x="69" y="70"/>
                  </a:moveTo>
                  <a:cubicBezTo>
                    <a:pt x="69" y="73"/>
                    <a:pt x="71" y="74"/>
                    <a:pt x="72" y="74"/>
                  </a:cubicBezTo>
                  <a:cubicBezTo>
                    <a:pt x="74" y="74"/>
                    <a:pt x="76" y="70"/>
                    <a:pt x="69" y="7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094453" y="4452996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1"/>
                  </a:moveTo>
                  <a:lnTo>
                    <a:pt x="0" y="60"/>
                  </a:lnTo>
                  <a:cubicBezTo>
                    <a:pt x="0" y="70"/>
                    <a:pt x="11" y="70"/>
                    <a:pt x="11" y="70"/>
                  </a:cubicBezTo>
                  <a:cubicBezTo>
                    <a:pt x="30" y="50"/>
                    <a:pt x="50" y="31"/>
                    <a:pt x="59" y="11"/>
                  </a:cubicBezTo>
                  <a:lnTo>
                    <a:pt x="5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092334" y="4288390"/>
              <a:ext cx="12923" cy="11440"/>
            </a:xfrm>
            <a:custGeom>
              <a:avLst/>
              <a:gdLst/>
              <a:ahLst/>
              <a:cxnLst/>
              <a:rect l="l" t="t" r="r" b="b"/>
              <a:pathLst>
                <a:path w="61" h="54" extrusionOk="0">
                  <a:moveTo>
                    <a:pt x="50" y="1"/>
                  </a:moveTo>
                  <a:lnTo>
                    <a:pt x="1" y="49"/>
                  </a:lnTo>
                  <a:cubicBezTo>
                    <a:pt x="1" y="49"/>
                    <a:pt x="5" y="54"/>
                    <a:pt x="8" y="54"/>
                  </a:cubicBezTo>
                  <a:cubicBezTo>
                    <a:pt x="9" y="54"/>
                    <a:pt x="10" y="53"/>
                    <a:pt x="10" y="49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131950" y="4557225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60" y="1"/>
                  </a:moveTo>
                  <a:lnTo>
                    <a:pt x="60" y="1"/>
                  </a:lnTo>
                  <a:cubicBezTo>
                    <a:pt x="40" y="20"/>
                    <a:pt x="20" y="31"/>
                    <a:pt x="1" y="50"/>
                  </a:cubicBezTo>
                  <a:cubicBezTo>
                    <a:pt x="1" y="50"/>
                    <a:pt x="1" y="60"/>
                    <a:pt x="11" y="60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084072" y="4619720"/>
              <a:ext cx="12711" cy="9533"/>
            </a:xfrm>
            <a:custGeom>
              <a:avLst/>
              <a:gdLst/>
              <a:ahLst/>
              <a:cxnLst/>
              <a:rect l="l" t="t" r="r" b="b"/>
              <a:pathLst>
                <a:path w="60" h="45" extrusionOk="0">
                  <a:moveTo>
                    <a:pt x="1" y="1"/>
                  </a:moveTo>
                  <a:cubicBezTo>
                    <a:pt x="10" y="11"/>
                    <a:pt x="30" y="31"/>
                    <a:pt x="49" y="40"/>
                  </a:cubicBezTo>
                  <a:cubicBezTo>
                    <a:pt x="49" y="44"/>
                    <a:pt x="51" y="45"/>
                    <a:pt x="52" y="45"/>
                  </a:cubicBezTo>
                  <a:cubicBezTo>
                    <a:pt x="55" y="45"/>
                    <a:pt x="60" y="40"/>
                    <a:pt x="60" y="40"/>
                  </a:cubicBezTo>
                  <a:cubicBezTo>
                    <a:pt x="40" y="21"/>
                    <a:pt x="20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096571" y="4665691"/>
              <a:ext cx="8686" cy="10804"/>
            </a:xfrm>
            <a:custGeom>
              <a:avLst/>
              <a:gdLst/>
              <a:ahLst/>
              <a:cxnLst/>
              <a:rect l="l" t="t" r="r" b="b"/>
              <a:pathLst>
                <a:path w="41" h="51" extrusionOk="0">
                  <a:moveTo>
                    <a:pt x="40" y="0"/>
                  </a:moveTo>
                  <a:cubicBezTo>
                    <a:pt x="20" y="0"/>
                    <a:pt x="1" y="20"/>
                    <a:pt x="1" y="40"/>
                  </a:cubicBezTo>
                  <a:cubicBezTo>
                    <a:pt x="1" y="50"/>
                    <a:pt x="10" y="50"/>
                    <a:pt x="10" y="50"/>
                  </a:cubicBezTo>
                  <a:cubicBezTo>
                    <a:pt x="20" y="40"/>
                    <a:pt x="20" y="30"/>
                    <a:pt x="20" y="20"/>
                  </a:cubicBezTo>
                  <a:cubicBezTo>
                    <a:pt x="30" y="11"/>
                    <a:pt x="30" y="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081954" y="4736659"/>
              <a:ext cx="14829" cy="15677"/>
            </a:xfrm>
            <a:custGeom>
              <a:avLst/>
              <a:gdLst/>
              <a:ahLst/>
              <a:cxnLst/>
              <a:rect l="l" t="t" r="r" b="b"/>
              <a:pathLst>
                <a:path w="70" h="74" extrusionOk="0">
                  <a:moveTo>
                    <a:pt x="0" y="0"/>
                  </a:moveTo>
                  <a:lnTo>
                    <a:pt x="0" y="10"/>
                  </a:lnTo>
                  <a:lnTo>
                    <a:pt x="59" y="69"/>
                  </a:lnTo>
                  <a:cubicBezTo>
                    <a:pt x="59" y="72"/>
                    <a:pt x="61" y="74"/>
                    <a:pt x="62" y="74"/>
                  </a:cubicBezTo>
                  <a:cubicBezTo>
                    <a:pt x="65" y="74"/>
                    <a:pt x="70" y="69"/>
                    <a:pt x="70" y="69"/>
                  </a:cubicBez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048482" y="4759539"/>
              <a:ext cx="16948" cy="12711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1" y="1"/>
                  </a:moveTo>
                  <a:cubicBezTo>
                    <a:pt x="21" y="20"/>
                    <a:pt x="40" y="40"/>
                    <a:pt x="70" y="60"/>
                  </a:cubicBezTo>
                  <a:lnTo>
                    <a:pt x="80" y="50"/>
                  </a:lnTo>
                  <a:cubicBezTo>
                    <a:pt x="51" y="30"/>
                    <a:pt x="2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184064" y="4505322"/>
              <a:ext cx="8686" cy="10381"/>
            </a:xfrm>
            <a:custGeom>
              <a:avLst/>
              <a:gdLst/>
              <a:ahLst/>
              <a:cxnLst/>
              <a:rect l="l" t="t" r="r" b="b"/>
              <a:pathLst>
                <a:path w="41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21" y="29"/>
                    <a:pt x="30" y="49"/>
                  </a:cubicBezTo>
                  <a:lnTo>
                    <a:pt x="40" y="39"/>
                  </a:lnTo>
                  <a:cubicBezTo>
                    <a:pt x="30" y="29"/>
                    <a:pt x="10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192538" y="4463588"/>
              <a:ext cx="8474" cy="17795"/>
            </a:xfrm>
            <a:custGeom>
              <a:avLst/>
              <a:gdLst/>
              <a:ahLst/>
              <a:cxnLst/>
              <a:rect l="l" t="t" r="r" b="b"/>
              <a:pathLst>
                <a:path w="40" h="84" extrusionOk="0">
                  <a:moveTo>
                    <a:pt x="40" y="0"/>
                  </a:moveTo>
                  <a:cubicBezTo>
                    <a:pt x="29" y="20"/>
                    <a:pt x="10" y="49"/>
                    <a:pt x="0" y="79"/>
                  </a:cubicBezTo>
                  <a:cubicBezTo>
                    <a:pt x="0" y="79"/>
                    <a:pt x="5" y="83"/>
                    <a:pt x="7" y="83"/>
                  </a:cubicBezTo>
                  <a:cubicBezTo>
                    <a:pt x="9" y="83"/>
                    <a:pt x="10" y="82"/>
                    <a:pt x="10" y="79"/>
                  </a:cubicBezTo>
                  <a:cubicBezTo>
                    <a:pt x="20" y="59"/>
                    <a:pt x="29" y="29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161185" y="4486468"/>
              <a:ext cx="14829" cy="11440"/>
            </a:xfrm>
            <a:custGeom>
              <a:avLst/>
              <a:gdLst/>
              <a:ahLst/>
              <a:cxnLst/>
              <a:rect l="l" t="t" r="r" b="b"/>
              <a:pathLst>
                <a:path w="70" h="54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9"/>
                    <a:pt x="59" y="50"/>
                  </a:cubicBezTo>
                  <a:cubicBezTo>
                    <a:pt x="62" y="52"/>
                    <a:pt x="64" y="54"/>
                    <a:pt x="66" y="54"/>
                  </a:cubicBezTo>
                  <a:cubicBezTo>
                    <a:pt x="70" y="54"/>
                    <a:pt x="70" y="47"/>
                    <a:pt x="70" y="39"/>
                  </a:cubicBezTo>
                  <a:cubicBezTo>
                    <a:pt x="50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159066" y="4534345"/>
              <a:ext cx="10592" cy="1059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10"/>
                    <a:pt x="30" y="30"/>
                    <a:pt x="40" y="50"/>
                  </a:cubicBezTo>
                  <a:lnTo>
                    <a:pt x="50" y="40"/>
                  </a:lnTo>
                  <a:cubicBezTo>
                    <a:pt x="40" y="21"/>
                    <a:pt x="2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190420" y="4594722"/>
              <a:ext cx="4237" cy="6567"/>
            </a:xfrm>
            <a:custGeom>
              <a:avLst/>
              <a:gdLst/>
              <a:ahLst/>
              <a:cxnLst/>
              <a:rect l="l" t="t" r="r" b="b"/>
              <a:pathLst>
                <a:path w="20" h="31" extrusionOk="0">
                  <a:moveTo>
                    <a:pt x="20" y="1"/>
                  </a:moveTo>
                  <a:cubicBezTo>
                    <a:pt x="10" y="1"/>
                    <a:pt x="0" y="11"/>
                    <a:pt x="0" y="21"/>
                  </a:cubicBezTo>
                  <a:lnTo>
                    <a:pt x="0" y="31"/>
                  </a:lnTo>
                  <a:cubicBezTo>
                    <a:pt x="10" y="21"/>
                    <a:pt x="10" y="11"/>
                    <a:pt x="2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209274" y="4598959"/>
              <a:ext cx="18854" cy="12711"/>
            </a:xfrm>
            <a:custGeom>
              <a:avLst/>
              <a:gdLst/>
              <a:ahLst/>
              <a:cxnLst/>
              <a:rect l="l" t="t" r="r" b="b"/>
              <a:pathLst>
                <a:path w="89" h="60" extrusionOk="0">
                  <a:moveTo>
                    <a:pt x="88" y="1"/>
                  </a:moveTo>
                  <a:cubicBezTo>
                    <a:pt x="59" y="11"/>
                    <a:pt x="29" y="20"/>
                    <a:pt x="0" y="50"/>
                  </a:cubicBezTo>
                  <a:cubicBezTo>
                    <a:pt x="0" y="50"/>
                    <a:pt x="0" y="60"/>
                    <a:pt x="10" y="60"/>
                  </a:cubicBezTo>
                  <a:cubicBezTo>
                    <a:pt x="29" y="40"/>
                    <a:pt x="59" y="11"/>
                    <a:pt x="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171565" y="464492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1" y="0"/>
                  </a:moveTo>
                  <a:cubicBezTo>
                    <a:pt x="21" y="20"/>
                    <a:pt x="30" y="39"/>
                    <a:pt x="50" y="59"/>
                  </a:cubicBezTo>
                  <a:lnTo>
                    <a:pt x="60" y="50"/>
                  </a:lnTo>
                  <a:cubicBezTo>
                    <a:pt x="40" y="3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159066" y="4622050"/>
              <a:ext cx="12711" cy="10381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21" y="20"/>
                    <a:pt x="30" y="4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142542" y="4657428"/>
              <a:ext cx="16736" cy="14829"/>
            </a:xfrm>
            <a:custGeom>
              <a:avLst/>
              <a:gdLst/>
              <a:ahLst/>
              <a:cxnLst/>
              <a:rect l="l" t="t" r="r" b="b"/>
              <a:pathLst>
                <a:path w="79" h="70" extrusionOk="0">
                  <a:moveTo>
                    <a:pt x="0" y="0"/>
                  </a:moveTo>
                  <a:lnTo>
                    <a:pt x="0" y="0"/>
                  </a:lnTo>
                  <a:cubicBezTo>
                    <a:pt x="29" y="20"/>
                    <a:pt x="49" y="39"/>
                    <a:pt x="59" y="69"/>
                  </a:cubicBezTo>
                  <a:cubicBezTo>
                    <a:pt x="69" y="69"/>
                    <a:pt x="79" y="59"/>
                    <a:pt x="69" y="59"/>
                  </a:cubicBezTo>
                  <a:cubicBezTo>
                    <a:pt x="59" y="3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171565" y="4678190"/>
              <a:ext cx="14829" cy="4449"/>
            </a:xfrm>
            <a:custGeom>
              <a:avLst/>
              <a:gdLst/>
              <a:ahLst/>
              <a:cxnLst/>
              <a:rect l="l" t="t" r="r" b="b"/>
              <a:pathLst>
                <a:path w="70" h="21" extrusionOk="0">
                  <a:moveTo>
                    <a:pt x="69" y="1"/>
                  </a:moveTo>
                  <a:cubicBezTo>
                    <a:pt x="50" y="1"/>
                    <a:pt x="21" y="1"/>
                    <a:pt x="1" y="11"/>
                  </a:cubicBezTo>
                  <a:lnTo>
                    <a:pt x="10" y="20"/>
                  </a:lnTo>
                  <a:cubicBezTo>
                    <a:pt x="30" y="11"/>
                    <a:pt x="50" y="1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023484" y="4401093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0"/>
                  </a:moveTo>
                  <a:lnTo>
                    <a:pt x="50" y="0"/>
                  </a:lnTo>
                  <a:cubicBezTo>
                    <a:pt x="31" y="9"/>
                    <a:pt x="11" y="29"/>
                    <a:pt x="1" y="49"/>
                  </a:cubicBezTo>
                  <a:cubicBezTo>
                    <a:pt x="1" y="49"/>
                    <a:pt x="1" y="59"/>
                    <a:pt x="11" y="59"/>
                  </a:cubicBezTo>
                  <a:cubicBezTo>
                    <a:pt x="21" y="39"/>
                    <a:pt x="40" y="2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027721" y="4350885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cubicBezTo>
                    <a:pt x="30" y="21"/>
                    <a:pt x="20" y="40"/>
                    <a:pt x="1" y="50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50"/>
                    <a:pt x="40" y="21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992342" y="4325887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1" y="1"/>
                  </a:moveTo>
                  <a:lnTo>
                    <a:pt x="1" y="1"/>
                  </a:lnTo>
                  <a:cubicBezTo>
                    <a:pt x="20" y="30"/>
                    <a:pt x="40" y="50"/>
                    <a:pt x="60" y="69"/>
                  </a:cubicBezTo>
                  <a:cubicBezTo>
                    <a:pt x="69" y="69"/>
                    <a:pt x="69" y="60"/>
                    <a:pt x="69" y="60"/>
                  </a:cubicBezTo>
                  <a:cubicBezTo>
                    <a:pt x="49" y="40"/>
                    <a:pt x="20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013315" y="4298771"/>
              <a:ext cx="14617" cy="12711"/>
            </a:xfrm>
            <a:custGeom>
              <a:avLst/>
              <a:gdLst/>
              <a:ahLst/>
              <a:cxnLst/>
              <a:rect l="l" t="t" r="r" b="b"/>
              <a:pathLst>
                <a:path w="69" h="60" extrusionOk="0">
                  <a:moveTo>
                    <a:pt x="69" y="0"/>
                  </a:moveTo>
                  <a:lnTo>
                    <a:pt x="69" y="0"/>
                  </a:lnTo>
                  <a:cubicBezTo>
                    <a:pt x="39" y="11"/>
                    <a:pt x="20" y="30"/>
                    <a:pt x="0" y="50"/>
                  </a:cubicBezTo>
                  <a:cubicBezTo>
                    <a:pt x="0" y="59"/>
                    <a:pt x="0" y="59"/>
                    <a:pt x="9" y="59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994461" y="4271654"/>
              <a:ext cx="10592" cy="13770"/>
            </a:xfrm>
            <a:custGeom>
              <a:avLst/>
              <a:gdLst/>
              <a:ahLst/>
              <a:cxnLst/>
              <a:rect l="l" t="t" r="r" b="b"/>
              <a:pathLst>
                <a:path w="50" h="65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1"/>
                    <a:pt x="20" y="40"/>
                    <a:pt x="39" y="60"/>
                  </a:cubicBezTo>
                  <a:cubicBezTo>
                    <a:pt x="39" y="63"/>
                    <a:pt x="41" y="64"/>
                    <a:pt x="42" y="64"/>
                  </a:cubicBezTo>
                  <a:cubicBezTo>
                    <a:pt x="45" y="64"/>
                    <a:pt x="50" y="60"/>
                    <a:pt x="50" y="60"/>
                  </a:cubicBezTo>
                  <a:cubicBezTo>
                    <a:pt x="39" y="30"/>
                    <a:pt x="20" y="2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009078" y="4252800"/>
              <a:ext cx="14617" cy="13770"/>
            </a:xfrm>
            <a:custGeom>
              <a:avLst/>
              <a:gdLst/>
              <a:ahLst/>
              <a:cxnLst/>
              <a:rect l="l" t="t" r="r" b="b"/>
              <a:pathLst>
                <a:path w="69" h="65" extrusionOk="0">
                  <a:moveTo>
                    <a:pt x="69" y="1"/>
                  </a:moveTo>
                  <a:cubicBezTo>
                    <a:pt x="49" y="11"/>
                    <a:pt x="20" y="31"/>
                    <a:pt x="0" y="60"/>
                  </a:cubicBezTo>
                  <a:cubicBezTo>
                    <a:pt x="0" y="60"/>
                    <a:pt x="5" y="65"/>
                    <a:pt x="7" y="65"/>
                  </a:cubicBezTo>
                  <a:cubicBezTo>
                    <a:pt x="9" y="65"/>
                    <a:pt x="10" y="63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992342" y="4227802"/>
              <a:ext cx="14829" cy="15041"/>
            </a:xfrm>
            <a:custGeom>
              <a:avLst/>
              <a:gdLst/>
              <a:ahLst/>
              <a:cxnLst/>
              <a:rect l="l" t="t" r="r" b="b"/>
              <a:pathLst>
                <a:path w="70" h="71" extrusionOk="0">
                  <a:moveTo>
                    <a:pt x="1" y="1"/>
                  </a:moveTo>
                  <a:cubicBezTo>
                    <a:pt x="20" y="21"/>
                    <a:pt x="40" y="50"/>
                    <a:pt x="60" y="70"/>
                  </a:cubicBezTo>
                  <a:lnTo>
                    <a:pt x="69" y="60"/>
                  </a:lnTo>
                  <a:cubicBezTo>
                    <a:pt x="49" y="4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965226" y="4250893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50" y="40"/>
                    <a:pt x="70" y="49"/>
                  </a:cubicBezTo>
                  <a:lnTo>
                    <a:pt x="79" y="40"/>
                  </a:lnTo>
                  <a:cubicBezTo>
                    <a:pt x="50" y="20"/>
                    <a:pt x="3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965226" y="4298771"/>
              <a:ext cx="14829" cy="10804"/>
            </a:xfrm>
            <a:custGeom>
              <a:avLst/>
              <a:gdLst/>
              <a:ahLst/>
              <a:cxnLst/>
              <a:rect l="l" t="t" r="r" b="b"/>
              <a:pathLst>
                <a:path w="70" h="51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0"/>
                    <a:pt x="59" y="50"/>
                  </a:cubicBezTo>
                  <a:cubicBezTo>
                    <a:pt x="70" y="50"/>
                    <a:pt x="70" y="40"/>
                    <a:pt x="70" y="40"/>
                  </a:cubicBezTo>
                  <a:cubicBezTo>
                    <a:pt x="50" y="20"/>
                    <a:pt x="2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965226" y="4336268"/>
              <a:ext cx="20973" cy="9533"/>
            </a:xfrm>
            <a:custGeom>
              <a:avLst/>
              <a:gdLst/>
              <a:ahLst/>
              <a:cxnLst/>
              <a:rect l="l" t="t" r="r" b="b"/>
              <a:pathLst>
                <a:path w="99" h="45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11"/>
                    <a:pt x="59" y="30"/>
                    <a:pt x="89" y="40"/>
                  </a:cubicBezTo>
                  <a:cubicBezTo>
                    <a:pt x="89" y="43"/>
                    <a:pt x="90" y="44"/>
                    <a:pt x="91" y="44"/>
                  </a:cubicBezTo>
                  <a:cubicBezTo>
                    <a:pt x="94" y="44"/>
                    <a:pt x="99" y="37"/>
                    <a:pt x="99" y="30"/>
                  </a:cubicBezTo>
                  <a:cubicBezTo>
                    <a:pt x="70" y="11"/>
                    <a:pt x="4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963107" y="4371858"/>
              <a:ext cx="21185" cy="8474"/>
            </a:xfrm>
            <a:custGeom>
              <a:avLst/>
              <a:gdLst/>
              <a:ahLst/>
              <a:cxnLst/>
              <a:rect l="l" t="t" r="r" b="b"/>
              <a:pathLst>
                <a:path w="100" h="40" extrusionOk="0">
                  <a:moveTo>
                    <a:pt x="1" y="0"/>
                  </a:moveTo>
                  <a:cubicBezTo>
                    <a:pt x="30" y="10"/>
                    <a:pt x="60" y="29"/>
                    <a:pt x="89" y="40"/>
                  </a:cubicBezTo>
                  <a:cubicBezTo>
                    <a:pt x="89" y="40"/>
                    <a:pt x="99" y="29"/>
                    <a:pt x="89" y="29"/>
                  </a:cubicBezTo>
                  <a:cubicBezTo>
                    <a:pt x="60" y="10"/>
                    <a:pt x="3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971581" y="4411262"/>
              <a:ext cx="14617" cy="4449"/>
            </a:xfrm>
            <a:custGeom>
              <a:avLst/>
              <a:gdLst/>
              <a:ahLst/>
              <a:cxnLst/>
              <a:rect l="l" t="t" r="r" b="b"/>
              <a:pathLst>
                <a:path w="69" h="21" extrusionOk="0">
                  <a:moveTo>
                    <a:pt x="0" y="1"/>
                  </a:moveTo>
                  <a:lnTo>
                    <a:pt x="0" y="11"/>
                  </a:lnTo>
                  <a:cubicBezTo>
                    <a:pt x="20" y="11"/>
                    <a:pt x="40" y="21"/>
                    <a:pt x="59" y="21"/>
                  </a:cubicBezTo>
                  <a:cubicBezTo>
                    <a:pt x="69" y="21"/>
                    <a:pt x="69" y="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979843" y="4444734"/>
              <a:ext cx="18854" cy="8474"/>
            </a:xfrm>
            <a:custGeom>
              <a:avLst/>
              <a:gdLst/>
              <a:ahLst/>
              <a:cxnLst/>
              <a:rect l="l" t="t" r="r" b="b"/>
              <a:pathLst>
                <a:path w="89" h="40" extrusionOk="0">
                  <a:moveTo>
                    <a:pt x="1" y="0"/>
                  </a:moveTo>
                  <a:lnTo>
                    <a:pt x="1" y="0"/>
                  </a:lnTo>
                  <a:cubicBezTo>
                    <a:pt x="30" y="11"/>
                    <a:pt x="60" y="30"/>
                    <a:pt x="79" y="40"/>
                  </a:cubicBezTo>
                  <a:cubicBezTo>
                    <a:pt x="89" y="40"/>
                    <a:pt x="89" y="30"/>
                    <a:pt x="89" y="20"/>
                  </a:cubicBezTo>
                  <a:cubicBezTo>
                    <a:pt x="60" y="11"/>
                    <a:pt x="30" y="11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994461" y="4476087"/>
              <a:ext cx="23091" cy="6355"/>
            </a:xfrm>
            <a:custGeom>
              <a:avLst/>
              <a:gdLst/>
              <a:ahLst/>
              <a:cxnLst/>
              <a:rect l="l" t="t" r="r" b="b"/>
              <a:pathLst>
                <a:path w="109" h="30" extrusionOk="0">
                  <a:moveTo>
                    <a:pt x="0" y="0"/>
                  </a:moveTo>
                  <a:lnTo>
                    <a:pt x="0" y="10"/>
                  </a:lnTo>
                  <a:cubicBezTo>
                    <a:pt x="39" y="10"/>
                    <a:pt x="69" y="20"/>
                    <a:pt x="109" y="29"/>
                  </a:cubicBezTo>
                  <a:lnTo>
                    <a:pt x="109" y="20"/>
                  </a:lnTo>
                  <a:cubicBezTo>
                    <a:pt x="79" y="0"/>
                    <a:pt x="39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038313" y="4430116"/>
              <a:ext cx="12711" cy="21185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59" y="1"/>
                  </a:moveTo>
                  <a:lnTo>
                    <a:pt x="59" y="1"/>
                  </a:lnTo>
                  <a:cubicBezTo>
                    <a:pt x="59" y="1"/>
                    <a:pt x="58" y="2"/>
                    <a:pt x="58" y="2"/>
                  </a:cubicBezTo>
                  <a:lnTo>
                    <a:pt x="58" y="2"/>
                  </a:lnTo>
                  <a:lnTo>
                    <a:pt x="59" y="1"/>
                  </a:lnTo>
                  <a:close/>
                  <a:moveTo>
                    <a:pt x="58" y="2"/>
                  </a:moveTo>
                  <a:lnTo>
                    <a:pt x="0" y="89"/>
                  </a:lnTo>
                  <a:lnTo>
                    <a:pt x="10" y="99"/>
                  </a:lnTo>
                  <a:cubicBezTo>
                    <a:pt x="29" y="61"/>
                    <a:pt x="39" y="31"/>
                    <a:pt x="58" y="2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019459" y="4213396"/>
              <a:ext cx="10592" cy="19914"/>
            </a:xfrm>
            <a:custGeom>
              <a:avLst/>
              <a:gdLst/>
              <a:ahLst/>
              <a:cxnLst/>
              <a:rect l="l" t="t" r="r" b="b"/>
              <a:pathLst>
                <a:path w="50" h="94" extrusionOk="0">
                  <a:moveTo>
                    <a:pt x="50" y="0"/>
                  </a:moveTo>
                  <a:lnTo>
                    <a:pt x="50" y="0"/>
                  </a:lnTo>
                  <a:cubicBezTo>
                    <a:pt x="30" y="30"/>
                    <a:pt x="10" y="59"/>
                    <a:pt x="0" y="89"/>
                  </a:cubicBezTo>
                  <a:cubicBezTo>
                    <a:pt x="0" y="89"/>
                    <a:pt x="5" y="93"/>
                    <a:pt x="8" y="93"/>
                  </a:cubicBezTo>
                  <a:cubicBezTo>
                    <a:pt x="9" y="93"/>
                    <a:pt x="10" y="92"/>
                    <a:pt x="10" y="89"/>
                  </a:cubicBezTo>
                  <a:cubicBezTo>
                    <a:pt x="20" y="59"/>
                    <a:pt x="30" y="3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027721" y="4265299"/>
              <a:ext cx="14829" cy="12923"/>
            </a:xfrm>
            <a:custGeom>
              <a:avLst/>
              <a:gdLst/>
              <a:ahLst/>
              <a:cxnLst/>
              <a:rect l="l" t="t" r="r" b="b"/>
              <a:pathLst>
                <a:path w="70" h="61" extrusionOk="0">
                  <a:moveTo>
                    <a:pt x="70" y="1"/>
                  </a:moveTo>
                  <a:cubicBezTo>
                    <a:pt x="40" y="1"/>
                    <a:pt x="20" y="31"/>
                    <a:pt x="1" y="51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40"/>
                    <a:pt x="40" y="11"/>
                    <a:pt x="7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027721" y="4311270"/>
              <a:ext cx="14829" cy="19066"/>
            </a:xfrm>
            <a:custGeom>
              <a:avLst/>
              <a:gdLst/>
              <a:ahLst/>
              <a:cxnLst/>
              <a:rect l="l" t="t" r="r" b="b"/>
              <a:pathLst>
                <a:path w="70" h="90" extrusionOk="0">
                  <a:moveTo>
                    <a:pt x="70" y="0"/>
                  </a:moveTo>
                  <a:lnTo>
                    <a:pt x="70" y="0"/>
                  </a:lnTo>
                  <a:cubicBezTo>
                    <a:pt x="50" y="20"/>
                    <a:pt x="20" y="50"/>
                    <a:pt x="1" y="79"/>
                  </a:cubicBezTo>
                  <a:cubicBezTo>
                    <a:pt x="1" y="89"/>
                    <a:pt x="11" y="89"/>
                    <a:pt x="11" y="89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071573" y="4188398"/>
              <a:ext cx="6355" cy="8474"/>
            </a:xfrm>
            <a:custGeom>
              <a:avLst/>
              <a:gdLst/>
              <a:ahLst/>
              <a:cxnLst/>
              <a:rect l="l" t="t" r="r" b="b"/>
              <a:pathLst>
                <a:path w="30" h="40" extrusionOk="0">
                  <a:moveTo>
                    <a:pt x="1" y="0"/>
                  </a:moveTo>
                  <a:cubicBezTo>
                    <a:pt x="10" y="10"/>
                    <a:pt x="10" y="29"/>
                    <a:pt x="20" y="40"/>
                  </a:cubicBezTo>
                  <a:lnTo>
                    <a:pt x="30" y="29"/>
                  </a:lnTo>
                  <a:cubicBezTo>
                    <a:pt x="30" y="20"/>
                    <a:pt x="1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2"/>
          <p:cNvSpPr/>
          <p:nvPr/>
        </p:nvSpPr>
        <p:spPr>
          <a:xfrm>
            <a:off x="-322025" y="4326300"/>
            <a:ext cx="9466021" cy="854672"/>
          </a:xfrm>
          <a:custGeom>
            <a:avLst/>
            <a:gdLst/>
            <a:ahLst/>
            <a:cxnLst/>
            <a:rect l="l" t="t" r="r" b="b"/>
            <a:pathLst>
              <a:path w="56075" h="3750" extrusionOk="0">
                <a:moveTo>
                  <a:pt x="1" y="1"/>
                </a:moveTo>
                <a:lnTo>
                  <a:pt x="1" y="3750"/>
                </a:lnTo>
                <a:lnTo>
                  <a:pt x="56075" y="3750"/>
                </a:lnTo>
                <a:lnTo>
                  <a:pt x="5607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2"/>
          <p:cNvGrpSpPr/>
          <p:nvPr/>
        </p:nvGrpSpPr>
        <p:grpSpPr>
          <a:xfrm>
            <a:off x="4512982" y="3202639"/>
            <a:ext cx="275402" cy="601435"/>
            <a:chOff x="963107" y="4183314"/>
            <a:chExt cx="275402" cy="601435"/>
          </a:xfrm>
        </p:grpSpPr>
        <p:sp>
          <p:nvSpPr>
            <p:cNvPr id="180" name="Google Shape;180;p2"/>
            <p:cNvSpPr/>
            <p:nvPr/>
          </p:nvSpPr>
          <p:spPr>
            <a:xfrm>
              <a:off x="1009078" y="4223777"/>
              <a:ext cx="60588" cy="244048"/>
            </a:xfrm>
            <a:custGeom>
              <a:avLst/>
              <a:gdLst/>
              <a:ahLst/>
              <a:cxnLst/>
              <a:rect l="l" t="t" r="r" b="b"/>
              <a:pathLst>
                <a:path w="286" h="1152" extrusionOk="0">
                  <a:moveTo>
                    <a:pt x="0" y="0"/>
                  </a:moveTo>
                  <a:cubicBezTo>
                    <a:pt x="10" y="10"/>
                    <a:pt x="49" y="59"/>
                    <a:pt x="49" y="148"/>
                  </a:cubicBezTo>
                  <a:cubicBezTo>
                    <a:pt x="49" y="256"/>
                    <a:pt x="29" y="1034"/>
                    <a:pt x="79" y="1093"/>
                  </a:cubicBezTo>
                  <a:cubicBezTo>
                    <a:pt x="118" y="1132"/>
                    <a:pt x="217" y="1152"/>
                    <a:pt x="285" y="1152"/>
                  </a:cubicBezTo>
                  <a:lnTo>
                    <a:pt x="285" y="1102"/>
                  </a:lnTo>
                  <a:cubicBezTo>
                    <a:pt x="79" y="1102"/>
                    <a:pt x="118" y="955"/>
                    <a:pt x="118" y="492"/>
                  </a:cubicBezTo>
                  <a:cubicBezTo>
                    <a:pt x="118" y="177"/>
                    <a:pt x="128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975606" y="4223777"/>
              <a:ext cx="94060" cy="273283"/>
            </a:xfrm>
            <a:custGeom>
              <a:avLst/>
              <a:gdLst/>
              <a:ahLst/>
              <a:cxnLst/>
              <a:rect l="l" t="t" r="r" b="b"/>
              <a:pathLst>
                <a:path w="444" h="1290" extrusionOk="0">
                  <a:moveTo>
                    <a:pt x="109" y="0"/>
                  </a:moveTo>
                  <a:lnTo>
                    <a:pt x="109" y="0"/>
                  </a:lnTo>
                  <a:cubicBezTo>
                    <a:pt x="30" y="20"/>
                    <a:pt x="1" y="128"/>
                    <a:pt x="1" y="453"/>
                  </a:cubicBezTo>
                  <a:cubicBezTo>
                    <a:pt x="1" y="1122"/>
                    <a:pt x="89" y="1279"/>
                    <a:pt x="443" y="1290"/>
                  </a:cubicBezTo>
                  <a:lnTo>
                    <a:pt x="443" y="1231"/>
                  </a:lnTo>
                  <a:lnTo>
                    <a:pt x="237" y="1181"/>
                  </a:lnTo>
                  <a:cubicBezTo>
                    <a:pt x="60" y="1142"/>
                    <a:pt x="109" y="768"/>
                    <a:pt x="80" y="354"/>
                  </a:cubicBezTo>
                  <a:cubicBezTo>
                    <a:pt x="60" y="118"/>
                    <a:pt x="89" y="30"/>
                    <a:pt x="10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984080" y="4223777"/>
              <a:ext cx="85586" cy="260784"/>
            </a:xfrm>
            <a:custGeom>
              <a:avLst/>
              <a:gdLst/>
              <a:ahLst/>
              <a:cxnLst/>
              <a:rect l="l" t="t" r="r" b="b"/>
              <a:pathLst>
                <a:path w="404" h="1231" extrusionOk="0">
                  <a:moveTo>
                    <a:pt x="59" y="0"/>
                  </a:moveTo>
                  <a:cubicBezTo>
                    <a:pt x="40" y="10"/>
                    <a:pt x="29" y="50"/>
                    <a:pt x="20" y="69"/>
                  </a:cubicBezTo>
                  <a:cubicBezTo>
                    <a:pt x="0" y="158"/>
                    <a:pt x="10" y="256"/>
                    <a:pt x="20" y="354"/>
                  </a:cubicBezTo>
                  <a:cubicBezTo>
                    <a:pt x="49" y="768"/>
                    <a:pt x="0" y="1142"/>
                    <a:pt x="177" y="1181"/>
                  </a:cubicBezTo>
                  <a:lnTo>
                    <a:pt x="403" y="1231"/>
                  </a:lnTo>
                  <a:lnTo>
                    <a:pt x="403" y="1152"/>
                  </a:lnTo>
                  <a:cubicBezTo>
                    <a:pt x="335" y="1152"/>
                    <a:pt x="226" y="1132"/>
                    <a:pt x="187" y="1093"/>
                  </a:cubicBezTo>
                  <a:cubicBezTo>
                    <a:pt x="128" y="1034"/>
                    <a:pt x="147" y="256"/>
                    <a:pt x="147" y="148"/>
                  </a:cubicBezTo>
                  <a:cubicBezTo>
                    <a:pt x="147" y="109"/>
                    <a:pt x="147" y="79"/>
                    <a:pt x="128" y="50"/>
                  </a:cubicBezTo>
                  <a:cubicBezTo>
                    <a:pt x="128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992342" y="4223777"/>
              <a:ext cx="77324" cy="258666"/>
            </a:xfrm>
            <a:custGeom>
              <a:avLst/>
              <a:gdLst/>
              <a:ahLst/>
              <a:cxnLst/>
              <a:rect l="l" t="t" r="r" b="b"/>
              <a:pathLst>
                <a:path w="365" h="1221" extrusionOk="0">
                  <a:moveTo>
                    <a:pt x="60" y="0"/>
                  </a:moveTo>
                  <a:cubicBezTo>
                    <a:pt x="40" y="10"/>
                    <a:pt x="30" y="50"/>
                    <a:pt x="20" y="69"/>
                  </a:cubicBezTo>
                  <a:cubicBezTo>
                    <a:pt x="1" y="158"/>
                    <a:pt x="10" y="256"/>
                    <a:pt x="20" y="354"/>
                  </a:cubicBezTo>
                  <a:cubicBezTo>
                    <a:pt x="49" y="768"/>
                    <a:pt x="1" y="1142"/>
                    <a:pt x="178" y="1181"/>
                  </a:cubicBezTo>
                  <a:lnTo>
                    <a:pt x="364" y="1220"/>
                  </a:lnTo>
                  <a:lnTo>
                    <a:pt x="364" y="1152"/>
                  </a:lnTo>
                  <a:cubicBezTo>
                    <a:pt x="296" y="114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8" y="79"/>
                    <a:pt x="128" y="50"/>
                  </a:cubicBezTo>
                  <a:cubicBezTo>
                    <a:pt x="119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988105" y="4223777"/>
              <a:ext cx="81561" cy="260784"/>
            </a:xfrm>
            <a:custGeom>
              <a:avLst/>
              <a:gdLst/>
              <a:ahLst/>
              <a:cxnLst/>
              <a:rect l="l" t="t" r="r" b="b"/>
              <a:pathLst>
                <a:path w="385" h="1231" extrusionOk="0">
                  <a:moveTo>
                    <a:pt x="60" y="0"/>
                  </a:moveTo>
                  <a:cubicBezTo>
                    <a:pt x="40" y="10"/>
                    <a:pt x="30" y="50"/>
                    <a:pt x="21" y="69"/>
                  </a:cubicBezTo>
                  <a:cubicBezTo>
                    <a:pt x="1" y="158"/>
                    <a:pt x="10" y="256"/>
                    <a:pt x="21" y="354"/>
                  </a:cubicBezTo>
                  <a:cubicBezTo>
                    <a:pt x="50" y="768"/>
                    <a:pt x="1" y="1142"/>
                    <a:pt x="178" y="1181"/>
                  </a:cubicBezTo>
                  <a:lnTo>
                    <a:pt x="384" y="1231"/>
                  </a:lnTo>
                  <a:lnTo>
                    <a:pt x="384" y="1152"/>
                  </a:lnTo>
                  <a:cubicBezTo>
                    <a:pt x="316" y="115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9" y="79"/>
                    <a:pt x="128" y="50"/>
                  </a:cubicBezTo>
                  <a:cubicBezTo>
                    <a:pt x="119" y="30"/>
                    <a:pt x="109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988105" y="4221658"/>
              <a:ext cx="83892" cy="262479"/>
            </a:xfrm>
            <a:custGeom>
              <a:avLst/>
              <a:gdLst/>
              <a:ahLst/>
              <a:cxnLst/>
              <a:rect l="l" t="t" r="r" b="b"/>
              <a:pathLst>
                <a:path w="396" h="1239" extrusionOk="0">
                  <a:moveTo>
                    <a:pt x="158" y="985"/>
                  </a:moveTo>
                  <a:cubicBezTo>
                    <a:pt x="158" y="1014"/>
                    <a:pt x="158" y="1034"/>
                    <a:pt x="168" y="1064"/>
                  </a:cubicBezTo>
                  <a:cubicBezTo>
                    <a:pt x="168" y="1034"/>
                    <a:pt x="158" y="1014"/>
                    <a:pt x="158" y="985"/>
                  </a:cubicBezTo>
                  <a:close/>
                  <a:moveTo>
                    <a:pt x="168" y="1064"/>
                  </a:moveTo>
                  <a:cubicBezTo>
                    <a:pt x="168" y="1083"/>
                    <a:pt x="178" y="1093"/>
                    <a:pt x="178" y="1103"/>
                  </a:cubicBezTo>
                  <a:cubicBezTo>
                    <a:pt x="188" y="1112"/>
                    <a:pt x="207" y="1123"/>
                    <a:pt x="217" y="1132"/>
                  </a:cubicBezTo>
                  <a:cubicBezTo>
                    <a:pt x="246" y="1142"/>
                    <a:pt x="276" y="1142"/>
                    <a:pt x="296" y="1152"/>
                  </a:cubicBezTo>
                  <a:lnTo>
                    <a:pt x="296" y="1152"/>
                  </a:lnTo>
                  <a:cubicBezTo>
                    <a:pt x="276" y="1142"/>
                    <a:pt x="246" y="1142"/>
                    <a:pt x="217" y="1123"/>
                  </a:cubicBezTo>
                  <a:cubicBezTo>
                    <a:pt x="207" y="1123"/>
                    <a:pt x="198" y="1112"/>
                    <a:pt x="188" y="1103"/>
                  </a:cubicBezTo>
                  <a:cubicBezTo>
                    <a:pt x="178" y="1093"/>
                    <a:pt x="178" y="1083"/>
                    <a:pt x="168" y="1064"/>
                  </a:cubicBezTo>
                  <a:close/>
                  <a:moveTo>
                    <a:pt x="296" y="1152"/>
                  </a:moveTo>
                  <a:cubicBezTo>
                    <a:pt x="325" y="1162"/>
                    <a:pt x="355" y="1162"/>
                    <a:pt x="384" y="1162"/>
                  </a:cubicBezTo>
                  <a:cubicBezTo>
                    <a:pt x="355" y="1162"/>
                    <a:pt x="325" y="1152"/>
                    <a:pt x="296" y="1152"/>
                  </a:cubicBezTo>
                  <a:close/>
                  <a:moveTo>
                    <a:pt x="80" y="1"/>
                  </a:moveTo>
                  <a:cubicBezTo>
                    <a:pt x="69" y="1"/>
                    <a:pt x="60" y="1"/>
                    <a:pt x="50" y="10"/>
                  </a:cubicBezTo>
                  <a:cubicBezTo>
                    <a:pt x="40" y="10"/>
                    <a:pt x="40" y="20"/>
                    <a:pt x="40" y="20"/>
                  </a:cubicBezTo>
                  <a:cubicBezTo>
                    <a:pt x="30" y="30"/>
                    <a:pt x="30" y="40"/>
                    <a:pt x="30" y="40"/>
                  </a:cubicBezTo>
                  <a:cubicBezTo>
                    <a:pt x="21" y="60"/>
                    <a:pt x="21" y="69"/>
                    <a:pt x="21" y="89"/>
                  </a:cubicBezTo>
                  <a:cubicBezTo>
                    <a:pt x="10" y="119"/>
                    <a:pt x="10" y="148"/>
                    <a:pt x="10" y="178"/>
                  </a:cubicBezTo>
                  <a:cubicBezTo>
                    <a:pt x="1" y="227"/>
                    <a:pt x="10" y="286"/>
                    <a:pt x="10" y="345"/>
                  </a:cubicBezTo>
                  <a:cubicBezTo>
                    <a:pt x="21" y="463"/>
                    <a:pt x="21" y="571"/>
                    <a:pt x="30" y="690"/>
                  </a:cubicBezTo>
                  <a:lnTo>
                    <a:pt x="30" y="856"/>
                  </a:lnTo>
                  <a:cubicBezTo>
                    <a:pt x="40" y="916"/>
                    <a:pt x="40" y="975"/>
                    <a:pt x="50" y="1034"/>
                  </a:cubicBezTo>
                  <a:cubicBezTo>
                    <a:pt x="60" y="1053"/>
                    <a:pt x="69" y="1083"/>
                    <a:pt x="80" y="1112"/>
                  </a:cubicBezTo>
                  <a:cubicBezTo>
                    <a:pt x="89" y="1142"/>
                    <a:pt x="109" y="1162"/>
                    <a:pt x="139" y="1182"/>
                  </a:cubicBezTo>
                  <a:cubicBezTo>
                    <a:pt x="139" y="1182"/>
                    <a:pt x="148" y="1191"/>
                    <a:pt x="158" y="1191"/>
                  </a:cubicBezTo>
                  <a:cubicBezTo>
                    <a:pt x="158" y="1191"/>
                    <a:pt x="168" y="1191"/>
                    <a:pt x="178" y="1201"/>
                  </a:cubicBezTo>
                  <a:lnTo>
                    <a:pt x="217" y="1201"/>
                  </a:lnTo>
                  <a:lnTo>
                    <a:pt x="306" y="1221"/>
                  </a:lnTo>
                  <a:cubicBezTo>
                    <a:pt x="351" y="1233"/>
                    <a:pt x="378" y="1239"/>
                    <a:pt x="385" y="1239"/>
                  </a:cubicBezTo>
                  <a:cubicBezTo>
                    <a:pt x="395" y="1239"/>
                    <a:pt x="369" y="1228"/>
                    <a:pt x="306" y="1211"/>
                  </a:cubicBezTo>
                  <a:lnTo>
                    <a:pt x="217" y="1191"/>
                  </a:lnTo>
                  <a:lnTo>
                    <a:pt x="178" y="1182"/>
                  </a:lnTo>
                  <a:lnTo>
                    <a:pt x="158" y="1182"/>
                  </a:lnTo>
                  <a:cubicBezTo>
                    <a:pt x="158" y="1171"/>
                    <a:pt x="148" y="1171"/>
                    <a:pt x="139" y="1171"/>
                  </a:cubicBezTo>
                  <a:cubicBezTo>
                    <a:pt x="119" y="1152"/>
                    <a:pt x="99" y="1132"/>
                    <a:pt x="89" y="1103"/>
                  </a:cubicBezTo>
                  <a:cubicBezTo>
                    <a:pt x="80" y="1083"/>
                    <a:pt x="69" y="1053"/>
                    <a:pt x="69" y="1024"/>
                  </a:cubicBezTo>
                  <a:cubicBezTo>
                    <a:pt x="50" y="975"/>
                    <a:pt x="50" y="916"/>
                    <a:pt x="50" y="856"/>
                  </a:cubicBezTo>
                  <a:cubicBezTo>
                    <a:pt x="40" y="797"/>
                    <a:pt x="40" y="749"/>
                    <a:pt x="40" y="690"/>
                  </a:cubicBezTo>
                  <a:cubicBezTo>
                    <a:pt x="40" y="571"/>
                    <a:pt x="30" y="453"/>
                    <a:pt x="21" y="345"/>
                  </a:cubicBezTo>
                  <a:cubicBezTo>
                    <a:pt x="21" y="286"/>
                    <a:pt x="10" y="227"/>
                    <a:pt x="21" y="178"/>
                  </a:cubicBezTo>
                  <a:cubicBezTo>
                    <a:pt x="21" y="148"/>
                    <a:pt x="21" y="119"/>
                    <a:pt x="30" y="89"/>
                  </a:cubicBezTo>
                  <a:cubicBezTo>
                    <a:pt x="30" y="79"/>
                    <a:pt x="30" y="60"/>
                    <a:pt x="40" y="50"/>
                  </a:cubicBezTo>
                  <a:cubicBezTo>
                    <a:pt x="40" y="30"/>
                    <a:pt x="50" y="20"/>
                    <a:pt x="60" y="10"/>
                  </a:cubicBezTo>
                  <a:lnTo>
                    <a:pt x="99" y="10"/>
                  </a:lnTo>
                  <a:cubicBezTo>
                    <a:pt x="99" y="10"/>
                    <a:pt x="109" y="20"/>
                    <a:pt x="109" y="30"/>
                  </a:cubicBezTo>
                  <a:lnTo>
                    <a:pt x="119" y="40"/>
                  </a:lnTo>
                  <a:cubicBezTo>
                    <a:pt x="128" y="69"/>
                    <a:pt x="139" y="99"/>
                    <a:pt x="139" y="128"/>
                  </a:cubicBezTo>
                  <a:lnTo>
                    <a:pt x="139" y="207"/>
                  </a:lnTo>
                  <a:lnTo>
                    <a:pt x="139" y="296"/>
                  </a:lnTo>
                  <a:lnTo>
                    <a:pt x="139" y="640"/>
                  </a:lnTo>
                  <a:cubicBezTo>
                    <a:pt x="139" y="758"/>
                    <a:pt x="148" y="867"/>
                    <a:pt x="158" y="985"/>
                  </a:cubicBezTo>
                  <a:cubicBezTo>
                    <a:pt x="148" y="867"/>
                    <a:pt x="148" y="758"/>
                    <a:pt x="148" y="640"/>
                  </a:cubicBezTo>
                  <a:lnTo>
                    <a:pt x="148" y="296"/>
                  </a:lnTo>
                  <a:lnTo>
                    <a:pt x="148" y="207"/>
                  </a:lnTo>
                  <a:lnTo>
                    <a:pt x="148" y="128"/>
                  </a:lnTo>
                  <a:cubicBezTo>
                    <a:pt x="148" y="99"/>
                    <a:pt x="139" y="69"/>
                    <a:pt x="128" y="40"/>
                  </a:cubicBezTo>
                  <a:cubicBezTo>
                    <a:pt x="128" y="30"/>
                    <a:pt x="119" y="30"/>
                    <a:pt x="119" y="2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127713" y="4438590"/>
              <a:ext cx="60800" cy="244048"/>
            </a:xfrm>
            <a:custGeom>
              <a:avLst/>
              <a:gdLst/>
              <a:ahLst/>
              <a:cxnLst/>
              <a:rect l="l" t="t" r="r" b="b"/>
              <a:pathLst>
                <a:path w="287" h="1152" extrusionOk="0">
                  <a:moveTo>
                    <a:pt x="287" y="0"/>
                  </a:moveTo>
                  <a:cubicBezTo>
                    <a:pt x="169" y="0"/>
                    <a:pt x="178" y="177"/>
                    <a:pt x="178" y="492"/>
                  </a:cubicBezTo>
                  <a:cubicBezTo>
                    <a:pt x="178" y="954"/>
                    <a:pt x="217" y="1092"/>
                    <a:pt x="1" y="1102"/>
                  </a:cubicBezTo>
                  <a:lnTo>
                    <a:pt x="1" y="1151"/>
                  </a:lnTo>
                  <a:cubicBezTo>
                    <a:pt x="70" y="1151"/>
                    <a:pt x="169" y="1132"/>
                    <a:pt x="208" y="1092"/>
                  </a:cubicBezTo>
                  <a:cubicBezTo>
                    <a:pt x="267" y="1033"/>
                    <a:pt x="247" y="256"/>
                    <a:pt x="247" y="138"/>
                  </a:cubicBezTo>
                  <a:cubicBezTo>
                    <a:pt x="247" y="59"/>
                    <a:pt x="276" y="10"/>
                    <a:pt x="28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127713" y="4438590"/>
              <a:ext cx="94272" cy="273071"/>
            </a:xfrm>
            <a:custGeom>
              <a:avLst/>
              <a:gdLst/>
              <a:ahLst/>
              <a:cxnLst/>
              <a:rect l="l" t="t" r="r" b="b"/>
              <a:pathLst>
                <a:path w="445" h="1289" extrusionOk="0">
                  <a:moveTo>
                    <a:pt x="335" y="0"/>
                  </a:moveTo>
                  <a:lnTo>
                    <a:pt x="335" y="0"/>
                  </a:lnTo>
                  <a:cubicBezTo>
                    <a:pt x="365" y="29"/>
                    <a:pt x="385" y="118"/>
                    <a:pt x="365" y="344"/>
                  </a:cubicBezTo>
                  <a:cubicBezTo>
                    <a:pt x="335" y="768"/>
                    <a:pt x="385" y="1142"/>
                    <a:pt x="217" y="1181"/>
                  </a:cubicBezTo>
                  <a:lnTo>
                    <a:pt x="1" y="1220"/>
                  </a:lnTo>
                  <a:lnTo>
                    <a:pt x="1" y="1289"/>
                  </a:lnTo>
                  <a:cubicBezTo>
                    <a:pt x="355" y="1280"/>
                    <a:pt x="444" y="1122"/>
                    <a:pt x="444" y="453"/>
                  </a:cubicBezTo>
                  <a:cubicBezTo>
                    <a:pt x="444" y="128"/>
                    <a:pt x="424" y="2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127713" y="4438590"/>
              <a:ext cx="87917" cy="260572"/>
            </a:xfrm>
            <a:custGeom>
              <a:avLst/>
              <a:gdLst/>
              <a:ahLst/>
              <a:cxnLst/>
              <a:rect l="l" t="t" r="r" b="b"/>
              <a:pathLst>
                <a:path w="415" h="1230" extrusionOk="0">
                  <a:moveTo>
                    <a:pt x="316" y="0"/>
                  </a:moveTo>
                  <a:cubicBezTo>
                    <a:pt x="296" y="0"/>
                    <a:pt x="287" y="29"/>
                    <a:pt x="276" y="40"/>
                  </a:cubicBezTo>
                  <a:cubicBezTo>
                    <a:pt x="267" y="79"/>
                    <a:pt x="257" y="108"/>
                    <a:pt x="257" y="138"/>
                  </a:cubicBezTo>
                  <a:cubicBezTo>
                    <a:pt x="257" y="256"/>
                    <a:pt x="276" y="1033"/>
                    <a:pt x="217" y="1092"/>
                  </a:cubicBezTo>
                  <a:cubicBezTo>
                    <a:pt x="178" y="1132"/>
                    <a:pt x="80" y="1151"/>
                    <a:pt x="1" y="1151"/>
                  </a:cubicBezTo>
                  <a:lnTo>
                    <a:pt x="1" y="1230"/>
                  </a:lnTo>
                  <a:lnTo>
                    <a:pt x="228" y="1181"/>
                  </a:lnTo>
                  <a:cubicBezTo>
                    <a:pt x="414" y="1142"/>
                    <a:pt x="355" y="768"/>
                    <a:pt x="395" y="344"/>
                  </a:cubicBezTo>
                  <a:cubicBezTo>
                    <a:pt x="395" y="256"/>
                    <a:pt x="405" y="158"/>
                    <a:pt x="385" y="69"/>
                  </a:cubicBezTo>
                  <a:cubicBezTo>
                    <a:pt x="385" y="49"/>
                    <a:pt x="375" y="10"/>
                    <a:pt x="35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127713" y="4438590"/>
              <a:ext cx="77536" cy="258666"/>
            </a:xfrm>
            <a:custGeom>
              <a:avLst/>
              <a:gdLst/>
              <a:ahLst/>
              <a:cxnLst/>
              <a:rect l="l" t="t" r="r" b="b"/>
              <a:pathLst>
                <a:path w="366" h="1221" extrusionOk="0">
                  <a:moveTo>
                    <a:pt x="276" y="0"/>
                  </a:moveTo>
                  <a:cubicBezTo>
                    <a:pt x="257" y="0"/>
                    <a:pt x="247" y="29"/>
                    <a:pt x="237" y="40"/>
                  </a:cubicBezTo>
                  <a:cubicBezTo>
                    <a:pt x="228" y="79"/>
                    <a:pt x="228" y="108"/>
                    <a:pt x="228" y="138"/>
                  </a:cubicBezTo>
                  <a:cubicBezTo>
                    <a:pt x="228" y="256"/>
                    <a:pt x="247" y="1033"/>
                    <a:pt x="188" y="1092"/>
                  </a:cubicBezTo>
                  <a:cubicBezTo>
                    <a:pt x="158" y="1132"/>
                    <a:pt x="70" y="1142"/>
                    <a:pt x="1" y="1151"/>
                  </a:cubicBezTo>
                  <a:lnTo>
                    <a:pt x="1" y="1220"/>
                  </a:lnTo>
                  <a:lnTo>
                    <a:pt x="198" y="1181"/>
                  </a:lnTo>
                  <a:cubicBezTo>
                    <a:pt x="365" y="1142"/>
                    <a:pt x="316" y="768"/>
                    <a:pt x="346" y="344"/>
                  </a:cubicBezTo>
                  <a:cubicBezTo>
                    <a:pt x="355" y="256"/>
                    <a:pt x="365" y="158"/>
                    <a:pt x="346" y="69"/>
                  </a:cubicBezTo>
                  <a:cubicBezTo>
                    <a:pt x="346" y="49"/>
                    <a:pt x="335" y="10"/>
                    <a:pt x="31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127713" y="4438590"/>
              <a:ext cx="81773" cy="258666"/>
            </a:xfrm>
            <a:custGeom>
              <a:avLst/>
              <a:gdLst/>
              <a:ahLst/>
              <a:cxnLst/>
              <a:rect l="l" t="t" r="r" b="b"/>
              <a:pathLst>
                <a:path w="386" h="1221" extrusionOk="0">
                  <a:moveTo>
                    <a:pt x="296" y="0"/>
                  </a:moveTo>
                  <a:cubicBezTo>
                    <a:pt x="276" y="0"/>
                    <a:pt x="267" y="29"/>
                    <a:pt x="257" y="40"/>
                  </a:cubicBezTo>
                  <a:cubicBezTo>
                    <a:pt x="247" y="79"/>
                    <a:pt x="247" y="108"/>
                    <a:pt x="247" y="138"/>
                  </a:cubicBezTo>
                  <a:cubicBezTo>
                    <a:pt x="247" y="256"/>
                    <a:pt x="267" y="1033"/>
                    <a:pt x="208" y="1092"/>
                  </a:cubicBezTo>
                  <a:cubicBezTo>
                    <a:pt x="169" y="1132"/>
                    <a:pt x="70" y="1151"/>
                    <a:pt x="1" y="1151"/>
                  </a:cubicBezTo>
                  <a:lnTo>
                    <a:pt x="1" y="1220"/>
                  </a:lnTo>
                  <a:lnTo>
                    <a:pt x="217" y="1181"/>
                  </a:lnTo>
                  <a:cubicBezTo>
                    <a:pt x="385" y="1142"/>
                    <a:pt x="335" y="768"/>
                    <a:pt x="365" y="344"/>
                  </a:cubicBezTo>
                  <a:cubicBezTo>
                    <a:pt x="375" y="256"/>
                    <a:pt x="385" y="158"/>
                    <a:pt x="365" y="69"/>
                  </a:cubicBezTo>
                  <a:cubicBezTo>
                    <a:pt x="365" y="49"/>
                    <a:pt x="355" y="1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126018" y="4436260"/>
              <a:ext cx="83468" cy="262691"/>
            </a:xfrm>
            <a:custGeom>
              <a:avLst/>
              <a:gdLst/>
              <a:ahLst/>
              <a:cxnLst/>
              <a:rect l="l" t="t" r="r" b="b"/>
              <a:pathLst>
                <a:path w="394" h="1240" extrusionOk="0">
                  <a:moveTo>
                    <a:pt x="295" y="1"/>
                  </a:moveTo>
                  <a:cubicBezTo>
                    <a:pt x="295" y="11"/>
                    <a:pt x="284" y="11"/>
                    <a:pt x="284" y="21"/>
                  </a:cubicBezTo>
                  <a:cubicBezTo>
                    <a:pt x="275" y="31"/>
                    <a:pt x="275" y="31"/>
                    <a:pt x="275" y="40"/>
                  </a:cubicBezTo>
                  <a:cubicBezTo>
                    <a:pt x="255" y="70"/>
                    <a:pt x="255" y="99"/>
                    <a:pt x="255" y="129"/>
                  </a:cubicBezTo>
                  <a:cubicBezTo>
                    <a:pt x="265" y="99"/>
                    <a:pt x="265" y="70"/>
                    <a:pt x="284" y="40"/>
                  </a:cubicBezTo>
                  <a:lnTo>
                    <a:pt x="284" y="31"/>
                  </a:lnTo>
                  <a:cubicBezTo>
                    <a:pt x="295" y="21"/>
                    <a:pt x="295" y="11"/>
                    <a:pt x="304" y="11"/>
                  </a:cubicBezTo>
                  <a:lnTo>
                    <a:pt x="343" y="11"/>
                  </a:lnTo>
                  <a:cubicBezTo>
                    <a:pt x="334" y="1"/>
                    <a:pt x="324" y="1"/>
                    <a:pt x="324" y="1"/>
                  </a:cubicBezTo>
                  <a:close/>
                  <a:moveTo>
                    <a:pt x="255" y="129"/>
                  </a:moveTo>
                  <a:cubicBezTo>
                    <a:pt x="245" y="149"/>
                    <a:pt x="255" y="178"/>
                    <a:pt x="255" y="208"/>
                  </a:cubicBezTo>
                  <a:lnTo>
                    <a:pt x="255" y="129"/>
                  </a:lnTo>
                  <a:close/>
                  <a:moveTo>
                    <a:pt x="255" y="208"/>
                  </a:moveTo>
                  <a:lnTo>
                    <a:pt x="255" y="296"/>
                  </a:lnTo>
                  <a:lnTo>
                    <a:pt x="255" y="641"/>
                  </a:lnTo>
                  <a:cubicBezTo>
                    <a:pt x="255" y="749"/>
                    <a:pt x="255" y="867"/>
                    <a:pt x="245" y="985"/>
                  </a:cubicBezTo>
                  <a:cubicBezTo>
                    <a:pt x="255" y="867"/>
                    <a:pt x="255" y="749"/>
                    <a:pt x="265" y="641"/>
                  </a:cubicBezTo>
                  <a:lnTo>
                    <a:pt x="265" y="296"/>
                  </a:lnTo>
                  <a:lnTo>
                    <a:pt x="255" y="208"/>
                  </a:lnTo>
                  <a:close/>
                  <a:moveTo>
                    <a:pt x="245" y="985"/>
                  </a:moveTo>
                  <a:cubicBezTo>
                    <a:pt x="245" y="1005"/>
                    <a:pt x="236" y="1034"/>
                    <a:pt x="236" y="1063"/>
                  </a:cubicBezTo>
                  <a:lnTo>
                    <a:pt x="236" y="1063"/>
                  </a:lnTo>
                  <a:cubicBezTo>
                    <a:pt x="236" y="1034"/>
                    <a:pt x="245" y="1015"/>
                    <a:pt x="245" y="985"/>
                  </a:cubicBezTo>
                  <a:close/>
                  <a:moveTo>
                    <a:pt x="216" y="1103"/>
                  </a:moveTo>
                  <a:lnTo>
                    <a:pt x="216" y="1103"/>
                  </a:lnTo>
                  <a:cubicBezTo>
                    <a:pt x="206" y="1113"/>
                    <a:pt x="196" y="1123"/>
                    <a:pt x="177" y="1133"/>
                  </a:cubicBezTo>
                  <a:cubicBezTo>
                    <a:pt x="196" y="1123"/>
                    <a:pt x="206" y="1123"/>
                    <a:pt x="216" y="1103"/>
                  </a:cubicBezTo>
                  <a:close/>
                  <a:moveTo>
                    <a:pt x="97" y="1153"/>
                  </a:moveTo>
                  <a:lnTo>
                    <a:pt x="97" y="1153"/>
                  </a:lnTo>
                  <a:cubicBezTo>
                    <a:pt x="68" y="1162"/>
                    <a:pt x="39" y="1162"/>
                    <a:pt x="9" y="1162"/>
                  </a:cubicBezTo>
                  <a:cubicBezTo>
                    <a:pt x="9" y="1172"/>
                    <a:pt x="9" y="1172"/>
                    <a:pt x="19" y="1172"/>
                  </a:cubicBezTo>
                  <a:cubicBezTo>
                    <a:pt x="39" y="1162"/>
                    <a:pt x="68" y="1162"/>
                    <a:pt x="97" y="1153"/>
                  </a:cubicBezTo>
                  <a:close/>
                  <a:moveTo>
                    <a:pt x="343" y="11"/>
                  </a:moveTo>
                  <a:cubicBezTo>
                    <a:pt x="354" y="21"/>
                    <a:pt x="354" y="31"/>
                    <a:pt x="363" y="51"/>
                  </a:cubicBezTo>
                  <a:cubicBezTo>
                    <a:pt x="363" y="60"/>
                    <a:pt x="363" y="70"/>
                    <a:pt x="373" y="90"/>
                  </a:cubicBezTo>
                  <a:cubicBezTo>
                    <a:pt x="373" y="119"/>
                    <a:pt x="373" y="149"/>
                    <a:pt x="383" y="169"/>
                  </a:cubicBezTo>
                  <a:cubicBezTo>
                    <a:pt x="383" y="228"/>
                    <a:pt x="373" y="287"/>
                    <a:pt x="373" y="346"/>
                  </a:cubicBezTo>
                  <a:cubicBezTo>
                    <a:pt x="363" y="454"/>
                    <a:pt x="363" y="572"/>
                    <a:pt x="354" y="690"/>
                  </a:cubicBezTo>
                  <a:lnTo>
                    <a:pt x="354" y="858"/>
                  </a:lnTo>
                  <a:cubicBezTo>
                    <a:pt x="343" y="917"/>
                    <a:pt x="343" y="976"/>
                    <a:pt x="334" y="1024"/>
                  </a:cubicBezTo>
                  <a:cubicBezTo>
                    <a:pt x="324" y="1054"/>
                    <a:pt x="314" y="1083"/>
                    <a:pt x="304" y="1103"/>
                  </a:cubicBezTo>
                  <a:cubicBezTo>
                    <a:pt x="295" y="1133"/>
                    <a:pt x="275" y="1153"/>
                    <a:pt x="255" y="1172"/>
                  </a:cubicBezTo>
                  <a:cubicBezTo>
                    <a:pt x="245" y="1172"/>
                    <a:pt x="245" y="1172"/>
                    <a:pt x="236" y="1182"/>
                  </a:cubicBezTo>
                  <a:lnTo>
                    <a:pt x="216" y="1182"/>
                  </a:lnTo>
                  <a:lnTo>
                    <a:pt x="177" y="1192"/>
                  </a:lnTo>
                  <a:lnTo>
                    <a:pt x="98" y="1212"/>
                  </a:lnTo>
                  <a:cubicBezTo>
                    <a:pt x="29" y="1229"/>
                    <a:pt x="0" y="1239"/>
                    <a:pt x="12" y="1239"/>
                  </a:cubicBezTo>
                  <a:cubicBezTo>
                    <a:pt x="20" y="1239"/>
                    <a:pt x="48" y="1234"/>
                    <a:pt x="98" y="1221"/>
                  </a:cubicBezTo>
                  <a:lnTo>
                    <a:pt x="177" y="1202"/>
                  </a:lnTo>
                  <a:lnTo>
                    <a:pt x="225" y="1192"/>
                  </a:lnTo>
                  <a:lnTo>
                    <a:pt x="245" y="1192"/>
                  </a:lnTo>
                  <a:cubicBezTo>
                    <a:pt x="245" y="1182"/>
                    <a:pt x="255" y="1182"/>
                    <a:pt x="265" y="1182"/>
                  </a:cubicBezTo>
                  <a:cubicBezTo>
                    <a:pt x="284" y="1162"/>
                    <a:pt x="304" y="1143"/>
                    <a:pt x="314" y="1113"/>
                  </a:cubicBezTo>
                  <a:cubicBezTo>
                    <a:pt x="334" y="1083"/>
                    <a:pt x="334" y="1054"/>
                    <a:pt x="343" y="1024"/>
                  </a:cubicBezTo>
                  <a:cubicBezTo>
                    <a:pt x="354" y="976"/>
                    <a:pt x="363" y="917"/>
                    <a:pt x="363" y="858"/>
                  </a:cubicBezTo>
                  <a:cubicBezTo>
                    <a:pt x="363" y="798"/>
                    <a:pt x="363" y="739"/>
                    <a:pt x="373" y="690"/>
                  </a:cubicBezTo>
                  <a:cubicBezTo>
                    <a:pt x="373" y="572"/>
                    <a:pt x="373" y="454"/>
                    <a:pt x="383" y="346"/>
                  </a:cubicBezTo>
                  <a:cubicBezTo>
                    <a:pt x="393" y="287"/>
                    <a:pt x="393" y="228"/>
                    <a:pt x="393" y="169"/>
                  </a:cubicBezTo>
                  <a:cubicBezTo>
                    <a:pt x="383" y="139"/>
                    <a:pt x="383" y="119"/>
                    <a:pt x="383" y="90"/>
                  </a:cubicBezTo>
                  <a:cubicBezTo>
                    <a:pt x="373" y="70"/>
                    <a:pt x="373" y="60"/>
                    <a:pt x="373" y="40"/>
                  </a:cubicBezTo>
                  <a:cubicBezTo>
                    <a:pt x="363" y="40"/>
                    <a:pt x="363" y="31"/>
                    <a:pt x="363" y="21"/>
                  </a:cubicBezTo>
                  <a:cubicBezTo>
                    <a:pt x="354" y="21"/>
                    <a:pt x="354" y="11"/>
                    <a:pt x="343" y="1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056956" y="4184161"/>
              <a:ext cx="77324" cy="600588"/>
            </a:xfrm>
            <a:custGeom>
              <a:avLst/>
              <a:gdLst/>
              <a:ahLst/>
              <a:cxnLst/>
              <a:rect l="l" t="t" r="r" b="b"/>
              <a:pathLst>
                <a:path w="365" h="2835" extrusionOk="0">
                  <a:moveTo>
                    <a:pt x="188" y="1"/>
                  </a:moveTo>
                  <a:cubicBezTo>
                    <a:pt x="0" y="1"/>
                    <a:pt x="20" y="237"/>
                    <a:pt x="20" y="522"/>
                  </a:cubicBezTo>
                  <a:lnTo>
                    <a:pt x="20" y="2835"/>
                  </a:lnTo>
                  <a:lnTo>
                    <a:pt x="355" y="2835"/>
                  </a:lnTo>
                  <a:lnTo>
                    <a:pt x="355" y="522"/>
                  </a:lnTo>
                  <a:cubicBezTo>
                    <a:pt x="355" y="237"/>
                    <a:pt x="365" y="1"/>
                    <a:pt x="1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069455" y="4184161"/>
              <a:ext cx="54445" cy="600588"/>
            </a:xfrm>
            <a:custGeom>
              <a:avLst/>
              <a:gdLst/>
              <a:ahLst/>
              <a:cxnLst/>
              <a:rect l="l" t="t" r="r" b="b"/>
              <a:pathLst>
                <a:path w="257" h="2835" extrusionOk="0">
                  <a:moveTo>
                    <a:pt x="129" y="1"/>
                  </a:moveTo>
                  <a:cubicBezTo>
                    <a:pt x="0" y="1"/>
                    <a:pt x="11" y="355"/>
                    <a:pt x="20" y="748"/>
                  </a:cubicBezTo>
                  <a:cubicBezTo>
                    <a:pt x="20" y="1103"/>
                    <a:pt x="50" y="2835"/>
                    <a:pt x="50" y="2835"/>
                  </a:cubicBezTo>
                  <a:lnTo>
                    <a:pt x="207" y="2835"/>
                  </a:lnTo>
                  <a:cubicBezTo>
                    <a:pt x="207" y="2835"/>
                    <a:pt x="227" y="1103"/>
                    <a:pt x="237" y="748"/>
                  </a:cubicBezTo>
                  <a:cubicBezTo>
                    <a:pt x="237" y="355"/>
                    <a:pt x="256" y="1"/>
                    <a:pt x="12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077717" y="4184161"/>
              <a:ext cx="35802" cy="600588"/>
            </a:xfrm>
            <a:custGeom>
              <a:avLst/>
              <a:gdLst/>
              <a:ahLst/>
              <a:cxnLst/>
              <a:rect l="l" t="t" r="r" b="b"/>
              <a:pathLst>
                <a:path w="169" h="2835" extrusionOk="0">
                  <a:moveTo>
                    <a:pt x="90" y="1"/>
                  </a:moveTo>
                  <a:cubicBezTo>
                    <a:pt x="1" y="1"/>
                    <a:pt x="11" y="237"/>
                    <a:pt x="11" y="522"/>
                  </a:cubicBezTo>
                  <a:lnTo>
                    <a:pt x="11" y="2835"/>
                  </a:lnTo>
                  <a:lnTo>
                    <a:pt x="168" y="2835"/>
                  </a:lnTo>
                  <a:lnTo>
                    <a:pt x="168" y="522"/>
                  </a:lnTo>
                  <a:cubicBezTo>
                    <a:pt x="168" y="237"/>
                    <a:pt x="168" y="1"/>
                    <a:pt x="9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094453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14" y="0"/>
                  </a:moveTo>
                  <a:cubicBezTo>
                    <a:pt x="5" y="0"/>
                    <a:pt x="0" y="5"/>
                    <a:pt x="0" y="5"/>
                  </a:cubicBezTo>
                  <a:cubicBezTo>
                    <a:pt x="0" y="5"/>
                    <a:pt x="11" y="5"/>
                    <a:pt x="20" y="14"/>
                  </a:cubicBezTo>
                  <a:cubicBezTo>
                    <a:pt x="30" y="14"/>
                    <a:pt x="30" y="24"/>
                    <a:pt x="40" y="24"/>
                  </a:cubicBezTo>
                  <a:cubicBezTo>
                    <a:pt x="50" y="34"/>
                    <a:pt x="50" y="44"/>
                    <a:pt x="59" y="64"/>
                  </a:cubicBezTo>
                  <a:cubicBezTo>
                    <a:pt x="59" y="93"/>
                    <a:pt x="70" y="112"/>
                    <a:pt x="70" y="142"/>
                  </a:cubicBezTo>
                  <a:cubicBezTo>
                    <a:pt x="79" y="171"/>
                    <a:pt x="79" y="201"/>
                    <a:pt x="79" y="231"/>
                  </a:cubicBezTo>
                  <a:lnTo>
                    <a:pt x="79" y="408"/>
                  </a:lnTo>
                  <a:lnTo>
                    <a:pt x="79" y="752"/>
                  </a:lnTo>
                  <a:lnTo>
                    <a:pt x="79" y="1451"/>
                  </a:lnTo>
                  <a:cubicBezTo>
                    <a:pt x="89" y="1914"/>
                    <a:pt x="89" y="2376"/>
                    <a:pt x="89" y="2829"/>
                  </a:cubicBezTo>
                  <a:lnTo>
                    <a:pt x="89" y="1441"/>
                  </a:lnTo>
                  <a:lnTo>
                    <a:pt x="89" y="752"/>
                  </a:lnTo>
                  <a:lnTo>
                    <a:pt x="89" y="408"/>
                  </a:lnTo>
                  <a:lnTo>
                    <a:pt x="89" y="231"/>
                  </a:lnTo>
                  <a:cubicBezTo>
                    <a:pt x="89" y="201"/>
                    <a:pt x="89" y="171"/>
                    <a:pt x="79" y="142"/>
                  </a:cubicBezTo>
                  <a:cubicBezTo>
                    <a:pt x="79" y="112"/>
                    <a:pt x="79" y="83"/>
                    <a:pt x="70" y="53"/>
                  </a:cubicBezTo>
                  <a:cubicBezTo>
                    <a:pt x="59" y="44"/>
                    <a:pt x="59" y="34"/>
                    <a:pt x="50" y="24"/>
                  </a:cubicBezTo>
                  <a:lnTo>
                    <a:pt x="30" y="5"/>
                  </a:lnTo>
                  <a:cubicBezTo>
                    <a:pt x="24" y="1"/>
                    <a:pt x="18" y="0"/>
                    <a:pt x="1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077717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84" y="0"/>
                  </a:moveTo>
                  <a:cubicBezTo>
                    <a:pt x="81" y="0"/>
                    <a:pt x="77" y="1"/>
                    <a:pt x="70" y="5"/>
                  </a:cubicBezTo>
                  <a:cubicBezTo>
                    <a:pt x="60" y="5"/>
                    <a:pt x="50" y="14"/>
                    <a:pt x="50" y="24"/>
                  </a:cubicBezTo>
                  <a:cubicBezTo>
                    <a:pt x="40" y="34"/>
                    <a:pt x="31" y="44"/>
                    <a:pt x="31" y="53"/>
                  </a:cubicBezTo>
                  <a:cubicBezTo>
                    <a:pt x="20" y="83"/>
                    <a:pt x="11" y="112"/>
                    <a:pt x="11" y="142"/>
                  </a:cubicBezTo>
                  <a:cubicBezTo>
                    <a:pt x="11" y="171"/>
                    <a:pt x="11" y="201"/>
                    <a:pt x="1" y="231"/>
                  </a:cubicBezTo>
                  <a:lnTo>
                    <a:pt x="1" y="408"/>
                  </a:lnTo>
                  <a:lnTo>
                    <a:pt x="1" y="752"/>
                  </a:lnTo>
                  <a:lnTo>
                    <a:pt x="1" y="1451"/>
                  </a:lnTo>
                  <a:cubicBezTo>
                    <a:pt x="11" y="1914"/>
                    <a:pt x="11" y="2376"/>
                    <a:pt x="11" y="2829"/>
                  </a:cubicBezTo>
                  <a:lnTo>
                    <a:pt x="11" y="1441"/>
                  </a:lnTo>
                  <a:lnTo>
                    <a:pt x="11" y="752"/>
                  </a:lnTo>
                  <a:lnTo>
                    <a:pt x="11" y="408"/>
                  </a:lnTo>
                  <a:cubicBezTo>
                    <a:pt x="11" y="349"/>
                    <a:pt x="11" y="290"/>
                    <a:pt x="20" y="231"/>
                  </a:cubicBezTo>
                  <a:lnTo>
                    <a:pt x="20" y="142"/>
                  </a:lnTo>
                  <a:cubicBezTo>
                    <a:pt x="31" y="112"/>
                    <a:pt x="31" y="93"/>
                    <a:pt x="40" y="64"/>
                  </a:cubicBezTo>
                  <a:cubicBezTo>
                    <a:pt x="40" y="44"/>
                    <a:pt x="50" y="34"/>
                    <a:pt x="60" y="24"/>
                  </a:cubicBezTo>
                  <a:lnTo>
                    <a:pt x="70" y="14"/>
                  </a:lnTo>
                  <a:lnTo>
                    <a:pt x="90" y="5"/>
                  </a:lnTo>
                  <a:cubicBezTo>
                    <a:pt x="90" y="5"/>
                    <a:pt x="90" y="0"/>
                    <a:pt x="8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050812" y="4592815"/>
              <a:ext cx="18854" cy="6355"/>
            </a:xfrm>
            <a:custGeom>
              <a:avLst/>
              <a:gdLst/>
              <a:ahLst/>
              <a:cxnLst/>
              <a:rect l="l" t="t" r="r" b="b"/>
              <a:pathLst>
                <a:path w="89" h="30" extrusionOk="0">
                  <a:moveTo>
                    <a:pt x="0" y="0"/>
                  </a:moveTo>
                  <a:lnTo>
                    <a:pt x="88" y="30"/>
                  </a:lnTo>
                  <a:lnTo>
                    <a:pt x="88" y="10"/>
                  </a:lnTo>
                  <a:cubicBezTo>
                    <a:pt x="59" y="1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125806" y="4655310"/>
              <a:ext cx="16948" cy="18854"/>
            </a:xfrm>
            <a:custGeom>
              <a:avLst/>
              <a:gdLst/>
              <a:ahLst/>
              <a:cxnLst/>
              <a:rect l="l" t="t" r="r" b="b"/>
              <a:pathLst>
                <a:path w="80" h="89" extrusionOk="0">
                  <a:moveTo>
                    <a:pt x="79" y="1"/>
                  </a:moveTo>
                  <a:lnTo>
                    <a:pt x="79" y="1"/>
                  </a:lnTo>
                  <a:cubicBezTo>
                    <a:pt x="49" y="20"/>
                    <a:pt x="30" y="49"/>
                    <a:pt x="0" y="79"/>
                  </a:cubicBezTo>
                  <a:cubicBezTo>
                    <a:pt x="0" y="79"/>
                    <a:pt x="0" y="89"/>
                    <a:pt x="10" y="89"/>
                  </a:cubicBezTo>
                  <a:cubicBezTo>
                    <a:pt x="40" y="60"/>
                    <a:pt x="59" y="30"/>
                    <a:pt x="7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121569" y="4617813"/>
              <a:ext cx="21185" cy="18854"/>
            </a:xfrm>
            <a:custGeom>
              <a:avLst/>
              <a:gdLst/>
              <a:ahLst/>
              <a:cxnLst/>
              <a:rect l="l" t="t" r="r" b="b"/>
              <a:pathLst>
                <a:path w="100" h="89" extrusionOk="0">
                  <a:moveTo>
                    <a:pt x="99" y="1"/>
                  </a:moveTo>
                  <a:lnTo>
                    <a:pt x="99" y="1"/>
                  </a:lnTo>
                  <a:cubicBezTo>
                    <a:pt x="60" y="20"/>
                    <a:pt x="30" y="49"/>
                    <a:pt x="1" y="79"/>
                  </a:cubicBezTo>
                  <a:cubicBezTo>
                    <a:pt x="1" y="89"/>
                    <a:pt x="1" y="89"/>
                    <a:pt x="10" y="89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215418" y="4544726"/>
              <a:ext cx="23091" cy="19066"/>
            </a:xfrm>
            <a:custGeom>
              <a:avLst/>
              <a:gdLst/>
              <a:ahLst/>
              <a:cxnLst/>
              <a:rect l="l" t="t" r="r" b="b"/>
              <a:pathLst>
                <a:path w="109" h="90" extrusionOk="0">
                  <a:moveTo>
                    <a:pt x="109" y="1"/>
                  </a:moveTo>
                  <a:lnTo>
                    <a:pt x="109" y="1"/>
                  </a:lnTo>
                  <a:cubicBezTo>
                    <a:pt x="69" y="31"/>
                    <a:pt x="40" y="50"/>
                    <a:pt x="0" y="70"/>
                  </a:cubicBezTo>
                  <a:cubicBezTo>
                    <a:pt x="0" y="79"/>
                    <a:pt x="0" y="90"/>
                    <a:pt x="10" y="90"/>
                  </a:cubicBezTo>
                  <a:cubicBezTo>
                    <a:pt x="50" y="60"/>
                    <a:pt x="79" y="31"/>
                    <a:pt x="10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219443" y="4511466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60" y="0"/>
                  </a:moveTo>
                  <a:lnTo>
                    <a:pt x="60" y="0"/>
                  </a:lnTo>
                  <a:cubicBezTo>
                    <a:pt x="40" y="10"/>
                    <a:pt x="21" y="30"/>
                    <a:pt x="1" y="40"/>
                  </a:cubicBezTo>
                  <a:cubicBezTo>
                    <a:pt x="1" y="50"/>
                    <a:pt x="1" y="50"/>
                    <a:pt x="11" y="50"/>
                  </a:cubicBezTo>
                  <a:cubicBezTo>
                    <a:pt x="31" y="40"/>
                    <a:pt x="40" y="20"/>
                    <a:pt x="6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217536" y="4473969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0"/>
                  </a:moveTo>
                  <a:lnTo>
                    <a:pt x="59" y="0"/>
                  </a:lnTo>
                  <a:cubicBezTo>
                    <a:pt x="30" y="10"/>
                    <a:pt x="10" y="39"/>
                    <a:pt x="10" y="59"/>
                  </a:cubicBezTo>
                  <a:cubicBezTo>
                    <a:pt x="0" y="69"/>
                    <a:pt x="20" y="69"/>
                    <a:pt x="20" y="69"/>
                  </a:cubicBezTo>
                  <a:cubicBezTo>
                    <a:pt x="3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209274" y="4434353"/>
              <a:ext cx="8474" cy="12711"/>
            </a:xfrm>
            <a:custGeom>
              <a:avLst/>
              <a:gdLst/>
              <a:ahLst/>
              <a:cxnLst/>
              <a:rect l="l" t="t" r="r" b="b"/>
              <a:pathLst>
                <a:path w="40" h="60" extrusionOk="0">
                  <a:moveTo>
                    <a:pt x="39" y="0"/>
                  </a:moveTo>
                  <a:lnTo>
                    <a:pt x="39" y="0"/>
                  </a:lnTo>
                  <a:cubicBezTo>
                    <a:pt x="20" y="10"/>
                    <a:pt x="10" y="30"/>
                    <a:pt x="0" y="49"/>
                  </a:cubicBezTo>
                  <a:lnTo>
                    <a:pt x="10" y="6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1167540" y="4430116"/>
              <a:ext cx="12711" cy="25210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40"/>
                    <a:pt x="20" y="80"/>
                    <a:pt x="49" y="119"/>
                  </a:cubicBezTo>
                  <a:lnTo>
                    <a:pt x="59" y="109"/>
                  </a:lnTo>
                  <a:cubicBezTo>
                    <a:pt x="40" y="69"/>
                    <a:pt x="20" y="4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1125806" y="4394738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9" y="0"/>
                  </a:moveTo>
                  <a:lnTo>
                    <a:pt x="59" y="0"/>
                  </a:lnTo>
                  <a:cubicBezTo>
                    <a:pt x="40" y="10"/>
                    <a:pt x="1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2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1132585" y="4336268"/>
              <a:ext cx="20337" cy="19914"/>
            </a:xfrm>
            <a:custGeom>
              <a:avLst/>
              <a:gdLst/>
              <a:ahLst/>
              <a:cxnLst/>
              <a:rect l="l" t="t" r="r" b="b"/>
              <a:pathLst>
                <a:path w="96" h="94" extrusionOk="0">
                  <a:moveTo>
                    <a:pt x="96" y="1"/>
                  </a:moveTo>
                  <a:lnTo>
                    <a:pt x="96" y="1"/>
                  </a:lnTo>
                  <a:cubicBezTo>
                    <a:pt x="67" y="31"/>
                    <a:pt x="37" y="50"/>
                    <a:pt x="8" y="79"/>
                  </a:cubicBezTo>
                  <a:cubicBezTo>
                    <a:pt x="1" y="87"/>
                    <a:pt x="4" y="93"/>
                    <a:pt x="6" y="93"/>
                  </a:cubicBezTo>
                  <a:cubicBezTo>
                    <a:pt x="7" y="93"/>
                    <a:pt x="8" y="92"/>
                    <a:pt x="8" y="90"/>
                  </a:cubicBezTo>
                  <a:cubicBezTo>
                    <a:pt x="47" y="70"/>
                    <a:pt x="67" y="31"/>
                    <a:pt x="9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1056956" y="431338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50"/>
                    <a:pt x="59" y="69"/>
                  </a:cubicBezTo>
                  <a:lnTo>
                    <a:pt x="70" y="60"/>
                  </a:lnTo>
                  <a:cubicBezTo>
                    <a:pt x="50" y="40"/>
                    <a:pt x="3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1090216" y="4350885"/>
              <a:ext cx="6567" cy="10592"/>
            </a:xfrm>
            <a:custGeom>
              <a:avLst/>
              <a:gdLst/>
              <a:ahLst/>
              <a:cxnLst/>
              <a:rect l="l" t="t" r="r" b="b"/>
              <a:pathLst>
                <a:path w="31" h="50" extrusionOk="0">
                  <a:moveTo>
                    <a:pt x="1" y="1"/>
                  </a:moveTo>
                  <a:cubicBezTo>
                    <a:pt x="1" y="21"/>
                    <a:pt x="11" y="30"/>
                    <a:pt x="20" y="50"/>
                  </a:cubicBezTo>
                  <a:lnTo>
                    <a:pt x="31" y="40"/>
                  </a:lnTo>
                  <a:cubicBezTo>
                    <a:pt x="31" y="30"/>
                    <a:pt x="1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1081954" y="4407237"/>
              <a:ext cx="10592" cy="6567"/>
            </a:xfrm>
            <a:custGeom>
              <a:avLst/>
              <a:gdLst/>
              <a:ahLst/>
              <a:cxnLst/>
              <a:rect l="l" t="t" r="r" b="b"/>
              <a:pathLst>
                <a:path w="50" h="31" extrusionOk="0">
                  <a:moveTo>
                    <a:pt x="0" y="0"/>
                  </a:moveTo>
                  <a:cubicBezTo>
                    <a:pt x="11" y="10"/>
                    <a:pt x="20" y="30"/>
                    <a:pt x="40" y="30"/>
                  </a:cubicBezTo>
                  <a:cubicBezTo>
                    <a:pt x="40" y="30"/>
                    <a:pt x="50" y="20"/>
                    <a:pt x="40" y="20"/>
                  </a:cubicBezTo>
                  <a:cubicBezTo>
                    <a:pt x="30" y="10"/>
                    <a:pt x="11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1059074" y="4442615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1" y="1"/>
                  </a:moveTo>
                  <a:cubicBezTo>
                    <a:pt x="20" y="21"/>
                    <a:pt x="40" y="40"/>
                    <a:pt x="49" y="60"/>
                  </a:cubicBezTo>
                  <a:cubicBezTo>
                    <a:pt x="60" y="60"/>
                    <a:pt x="69" y="50"/>
                    <a:pt x="60" y="50"/>
                  </a:cubicBezTo>
                  <a:cubicBezTo>
                    <a:pt x="49" y="3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1123688" y="4494730"/>
              <a:ext cx="19066" cy="10804"/>
            </a:xfrm>
            <a:custGeom>
              <a:avLst/>
              <a:gdLst/>
              <a:ahLst/>
              <a:cxnLst/>
              <a:rect l="l" t="t" r="r" b="b"/>
              <a:pathLst>
                <a:path w="90" h="51" extrusionOk="0">
                  <a:moveTo>
                    <a:pt x="89" y="0"/>
                  </a:moveTo>
                  <a:cubicBezTo>
                    <a:pt x="59" y="0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40" y="30"/>
                    <a:pt x="59" y="11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1048482" y="4540489"/>
              <a:ext cx="15041" cy="10804"/>
            </a:xfrm>
            <a:custGeom>
              <a:avLst/>
              <a:gdLst/>
              <a:ahLst/>
              <a:cxnLst/>
              <a:rect l="l" t="t" r="r" b="b"/>
              <a:pathLst>
                <a:path w="71" h="51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11"/>
                    <a:pt x="40" y="31"/>
                    <a:pt x="60" y="51"/>
                  </a:cubicBezTo>
                  <a:cubicBezTo>
                    <a:pt x="70" y="51"/>
                    <a:pt x="70" y="40"/>
                    <a:pt x="70" y="40"/>
                  </a:cubicBezTo>
                  <a:cubicBezTo>
                    <a:pt x="51" y="21"/>
                    <a:pt x="31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1056956" y="4672046"/>
              <a:ext cx="8474" cy="4449"/>
            </a:xfrm>
            <a:custGeom>
              <a:avLst/>
              <a:gdLst/>
              <a:ahLst/>
              <a:cxnLst/>
              <a:rect l="l" t="t" r="r" b="b"/>
              <a:pathLst>
                <a:path w="40" h="21" extrusionOk="0">
                  <a:moveTo>
                    <a:pt x="0" y="0"/>
                  </a:moveTo>
                  <a:lnTo>
                    <a:pt x="0" y="10"/>
                  </a:lnTo>
                  <a:cubicBezTo>
                    <a:pt x="11" y="10"/>
                    <a:pt x="20" y="20"/>
                    <a:pt x="40" y="20"/>
                  </a:cubicBezTo>
                  <a:lnTo>
                    <a:pt x="40" y="10"/>
                  </a:lnTo>
                  <a:cubicBezTo>
                    <a:pt x="35" y="5"/>
                    <a:pt x="28" y="5"/>
                    <a:pt x="20" y="5"/>
                  </a:cubicBezTo>
                  <a:cubicBezTo>
                    <a:pt x="13" y="5"/>
                    <a:pt x="5" y="5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046575" y="4722042"/>
              <a:ext cx="20973" cy="10592"/>
            </a:xfrm>
            <a:custGeom>
              <a:avLst/>
              <a:gdLst/>
              <a:ahLst/>
              <a:cxnLst/>
              <a:rect l="l" t="t" r="r" b="b"/>
              <a:pathLst>
                <a:path w="99" h="50" extrusionOk="0">
                  <a:moveTo>
                    <a:pt x="0" y="1"/>
                  </a:moveTo>
                  <a:cubicBezTo>
                    <a:pt x="30" y="10"/>
                    <a:pt x="60" y="30"/>
                    <a:pt x="89" y="49"/>
                  </a:cubicBezTo>
                  <a:cubicBezTo>
                    <a:pt x="99" y="49"/>
                    <a:pt x="99" y="40"/>
                    <a:pt x="99" y="40"/>
                  </a:cubicBezTo>
                  <a:cubicBezTo>
                    <a:pt x="69" y="10"/>
                    <a:pt x="4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130043" y="4747040"/>
              <a:ext cx="31353" cy="14829"/>
            </a:xfrm>
            <a:custGeom>
              <a:avLst/>
              <a:gdLst/>
              <a:ahLst/>
              <a:cxnLst/>
              <a:rect l="l" t="t" r="r" b="b"/>
              <a:pathLst>
                <a:path w="148" h="70" extrusionOk="0">
                  <a:moveTo>
                    <a:pt x="147" y="1"/>
                  </a:moveTo>
                  <a:lnTo>
                    <a:pt x="0" y="60"/>
                  </a:lnTo>
                  <a:cubicBezTo>
                    <a:pt x="0" y="60"/>
                    <a:pt x="0" y="69"/>
                    <a:pt x="10" y="69"/>
                  </a:cubicBezTo>
                  <a:cubicBezTo>
                    <a:pt x="59" y="49"/>
                    <a:pt x="99" y="20"/>
                    <a:pt x="147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125806" y="4724160"/>
              <a:ext cx="20973" cy="12711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99" y="0"/>
                  </a:moveTo>
                  <a:cubicBezTo>
                    <a:pt x="69" y="10"/>
                    <a:pt x="3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40" y="39"/>
                    <a:pt x="69" y="1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205037" y="4644929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79" y="0"/>
                  </a:moveTo>
                  <a:cubicBezTo>
                    <a:pt x="59" y="10"/>
                    <a:pt x="30" y="20"/>
                    <a:pt x="10" y="30"/>
                  </a:cubicBezTo>
                  <a:cubicBezTo>
                    <a:pt x="0" y="39"/>
                    <a:pt x="10" y="50"/>
                    <a:pt x="10" y="50"/>
                  </a:cubicBezTo>
                  <a:cubicBezTo>
                    <a:pt x="40" y="39"/>
                    <a:pt x="59" y="20"/>
                    <a:pt x="79" y="10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165422" y="4588578"/>
              <a:ext cx="8474" cy="7415"/>
            </a:xfrm>
            <a:custGeom>
              <a:avLst/>
              <a:gdLst/>
              <a:ahLst/>
              <a:cxnLst/>
              <a:rect l="l" t="t" r="r" b="b"/>
              <a:pathLst>
                <a:path w="40" h="35" extrusionOk="0">
                  <a:moveTo>
                    <a:pt x="0" y="1"/>
                  </a:moveTo>
                  <a:cubicBezTo>
                    <a:pt x="10" y="20"/>
                    <a:pt x="20" y="30"/>
                    <a:pt x="30" y="30"/>
                  </a:cubicBezTo>
                  <a:cubicBezTo>
                    <a:pt x="30" y="33"/>
                    <a:pt x="31" y="34"/>
                    <a:pt x="32" y="34"/>
                  </a:cubicBezTo>
                  <a:cubicBezTo>
                    <a:pt x="35" y="34"/>
                    <a:pt x="39" y="30"/>
                    <a:pt x="39" y="30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123688" y="4290509"/>
              <a:ext cx="12711" cy="9321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9" y="0"/>
                  </a:moveTo>
                  <a:cubicBezTo>
                    <a:pt x="30" y="0"/>
                    <a:pt x="10" y="20"/>
                    <a:pt x="0" y="39"/>
                  </a:cubicBezTo>
                  <a:cubicBezTo>
                    <a:pt x="0" y="39"/>
                    <a:pt x="5" y="44"/>
                    <a:pt x="8" y="44"/>
                  </a:cubicBezTo>
                  <a:cubicBezTo>
                    <a:pt x="9" y="44"/>
                    <a:pt x="10" y="43"/>
                    <a:pt x="10" y="39"/>
                  </a:cubicBezTo>
                  <a:cubicBezTo>
                    <a:pt x="20" y="30"/>
                    <a:pt x="40" y="1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073692" y="4269536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20"/>
                    <a:pt x="30" y="31"/>
                    <a:pt x="50" y="40"/>
                  </a:cubicBezTo>
                  <a:cubicBezTo>
                    <a:pt x="50" y="40"/>
                    <a:pt x="59" y="31"/>
                    <a:pt x="50" y="31"/>
                  </a:cubicBezTo>
                  <a:cubicBezTo>
                    <a:pt x="39" y="20"/>
                    <a:pt x="2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069455" y="421127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0"/>
                  </a:moveTo>
                  <a:cubicBezTo>
                    <a:pt x="20" y="30"/>
                    <a:pt x="40" y="50"/>
                    <a:pt x="59" y="69"/>
                  </a:cubicBezTo>
                  <a:lnTo>
                    <a:pt x="70" y="59"/>
                  </a:ln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044457" y="4232039"/>
              <a:ext cx="23091" cy="16948"/>
            </a:xfrm>
            <a:custGeom>
              <a:avLst/>
              <a:gdLst/>
              <a:ahLst/>
              <a:cxnLst/>
              <a:rect l="l" t="t" r="r" b="b"/>
              <a:pathLst>
                <a:path w="10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30"/>
                    <a:pt x="70" y="60"/>
                    <a:pt x="99" y="79"/>
                  </a:cubicBezTo>
                  <a:cubicBezTo>
                    <a:pt x="109" y="79"/>
                    <a:pt x="109" y="70"/>
                    <a:pt x="109" y="70"/>
                  </a:cubicBezTo>
                  <a:cubicBezTo>
                    <a:pt x="79" y="40"/>
                    <a:pt x="4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127713" y="4225895"/>
              <a:ext cx="23303" cy="18854"/>
            </a:xfrm>
            <a:custGeom>
              <a:avLst/>
              <a:gdLst/>
              <a:ahLst/>
              <a:cxnLst/>
              <a:rect l="l" t="t" r="r" b="b"/>
              <a:pathLst>
                <a:path w="110" h="89" extrusionOk="0">
                  <a:moveTo>
                    <a:pt x="110" y="0"/>
                  </a:moveTo>
                  <a:cubicBezTo>
                    <a:pt x="70" y="30"/>
                    <a:pt x="40" y="49"/>
                    <a:pt x="1" y="79"/>
                  </a:cubicBezTo>
                  <a:lnTo>
                    <a:pt x="11" y="89"/>
                  </a:lnTo>
                  <a:cubicBezTo>
                    <a:pt x="50" y="59"/>
                    <a:pt x="80" y="30"/>
                    <a:pt x="110" y="10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119451" y="4188398"/>
              <a:ext cx="8474" cy="16736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30" y="0"/>
                  </a:moveTo>
                  <a:cubicBezTo>
                    <a:pt x="20" y="20"/>
                    <a:pt x="11" y="49"/>
                    <a:pt x="1" y="69"/>
                  </a:cubicBezTo>
                  <a:lnTo>
                    <a:pt x="11" y="79"/>
                  </a:lnTo>
                  <a:cubicBezTo>
                    <a:pt x="20" y="49"/>
                    <a:pt x="30" y="2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094453" y="4544726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lnTo>
                    <a:pt x="50" y="1"/>
                  </a:lnTo>
                  <a:cubicBezTo>
                    <a:pt x="30" y="11"/>
                    <a:pt x="11" y="31"/>
                    <a:pt x="11" y="50"/>
                  </a:cubicBezTo>
                  <a:cubicBezTo>
                    <a:pt x="0" y="60"/>
                    <a:pt x="11" y="60"/>
                    <a:pt x="20" y="60"/>
                  </a:cubicBezTo>
                  <a:cubicBezTo>
                    <a:pt x="30" y="40"/>
                    <a:pt x="30" y="20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079835" y="4490493"/>
              <a:ext cx="16312" cy="15889"/>
            </a:xfrm>
            <a:custGeom>
              <a:avLst/>
              <a:gdLst/>
              <a:ahLst/>
              <a:cxnLst/>
              <a:rect l="l" t="t" r="r" b="b"/>
              <a:pathLst>
                <a:path w="77" h="75" extrusionOk="0">
                  <a:moveTo>
                    <a:pt x="1" y="1"/>
                  </a:moveTo>
                  <a:cubicBezTo>
                    <a:pt x="21" y="31"/>
                    <a:pt x="40" y="50"/>
                    <a:pt x="69" y="70"/>
                  </a:cubicBezTo>
                  <a:cubicBezTo>
                    <a:pt x="50" y="40"/>
                    <a:pt x="30" y="20"/>
                    <a:pt x="1" y="1"/>
                  </a:cubicBezTo>
                  <a:close/>
                  <a:moveTo>
                    <a:pt x="69" y="70"/>
                  </a:moveTo>
                  <a:cubicBezTo>
                    <a:pt x="69" y="73"/>
                    <a:pt x="71" y="74"/>
                    <a:pt x="72" y="74"/>
                  </a:cubicBezTo>
                  <a:cubicBezTo>
                    <a:pt x="74" y="74"/>
                    <a:pt x="76" y="70"/>
                    <a:pt x="69" y="7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094453" y="4452996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1"/>
                  </a:moveTo>
                  <a:lnTo>
                    <a:pt x="0" y="60"/>
                  </a:lnTo>
                  <a:cubicBezTo>
                    <a:pt x="0" y="70"/>
                    <a:pt x="11" y="70"/>
                    <a:pt x="11" y="70"/>
                  </a:cubicBezTo>
                  <a:cubicBezTo>
                    <a:pt x="30" y="50"/>
                    <a:pt x="50" y="31"/>
                    <a:pt x="59" y="11"/>
                  </a:cubicBezTo>
                  <a:lnTo>
                    <a:pt x="5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092334" y="4288390"/>
              <a:ext cx="12923" cy="11440"/>
            </a:xfrm>
            <a:custGeom>
              <a:avLst/>
              <a:gdLst/>
              <a:ahLst/>
              <a:cxnLst/>
              <a:rect l="l" t="t" r="r" b="b"/>
              <a:pathLst>
                <a:path w="61" h="54" extrusionOk="0">
                  <a:moveTo>
                    <a:pt x="50" y="1"/>
                  </a:moveTo>
                  <a:lnTo>
                    <a:pt x="1" y="49"/>
                  </a:lnTo>
                  <a:cubicBezTo>
                    <a:pt x="1" y="49"/>
                    <a:pt x="5" y="54"/>
                    <a:pt x="8" y="54"/>
                  </a:cubicBezTo>
                  <a:cubicBezTo>
                    <a:pt x="9" y="54"/>
                    <a:pt x="10" y="53"/>
                    <a:pt x="10" y="49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131950" y="4557225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60" y="1"/>
                  </a:moveTo>
                  <a:lnTo>
                    <a:pt x="60" y="1"/>
                  </a:lnTo>
                  <a:cubicBezTo>
                    <a:pt x="40" y="20"/>
                    <a:pt x="20" y="31"/>
                    <a:pt x="1" y="50"/>
                  </a:cubicBezTo>
                  <a:cubicBezTo>
                    <a:pt x="1" y="50"/>
                    <a:pt x="1" y="60"/>
                    <a:pt x="11" y="60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084072" y="4619720"/>
              <a:ext cx="12711" cy="9533"/>
            </a:xfrm>
            <a:custGeom>
              <a:avLst/>
              <a:gdLst/>
              <a:ahLst/>
              <a:cxnLst/>
              <a:rect l="l" t="t" r="r" b="b"/>
              <a:pathLst>
                <a:path w="60" h="45" extrusionOk="0">
                  <a:moveTo>
                    <a:pt x="1" y="1"/>
                  </a:moveTo>
                  <a:cubicBezTo>
                    <a:pt x="10" y="11"/>
                    <a:pt x="30" y="31"/>
                    <a:pt x="49" y="40"/>
                  </a:cubicBezTo>
                  <a:cubicBezTo>
                    <a:pt x="49" y="44"/>
                    <a:pt x="51" y="45"/>
                    <a:pt x="52" y="45"/>
                  </a:cubicBezTo>
                  <a:cubicBezTo>
                    <a:pt x="55" y="45"/>
                    <a:pt x="60" y="40"/>
                    <a:pt x="60" y="40"/>
                  </a:cubicBezTo>
                  <a:cubicBezTo>
                    <a:pt x="40" y="21"/>
                    <a:pt x="20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096571" y="4665691"/>
              <a:ext cx="8686" cy="10804"/>
            </a:xfrm>
            <a:custGeom>
              <a:avLst/>
              <a:gdLst/>
              <a:ahLst/>
              <a:cxnLst/>
              <a:rect l="l" t="t" r="r" b="b"/>
              <a:pathLst>
                <a:path w="41" h="51" extrusionOk="0">
                  <a:moveTo>
                    <a:pt x="40" y="0"/>
                  </a:moveTo>
                  <a:cubicBezTo>
                    <a:pt x="20" y="0"/>
                    <a:pt x="1" y="20"/>
                    <a:pt x="1" y="40"/>
                  </a:cubicBezTo>
                  <a:cubicBezTo>
                    <a:pt x="1" y="50"/>
                    <a:pt x="10" y="50"/>
                    <a:pt x="10" y="50"/>
                  </a:cubicBezTo>
                  <a:cubicBezTo>
                    <a:pt x="20" y="40"/>
                    <a:pt x="20" y="30"/>
                    <a:pt x="20" y="20"/>
                  </a:cubicBezTo>
                  <a:cubicBezTo>
                    <a:pt x="30" y="11"/>
                    <a:pt x="30" y="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081954" y="4736659"/>
              <a:ext cx="14829" cy="15677"/>
            </a:xfrm>
            <a:custGeom>
              <a:avLst/>
              <a:gdLst/>
              <a:ahLst/>
              <a:cxnLst/>
              <a:rect l="l" t="t" r="r" b="b"/>
              <a:pathLst>
                <a:path w="70" h="74" extrusionOk="0">
                  <a:moveTo>
                    <a:pt x="0" y="0"/>
                  </a:moveTo>
                  <a:lnTo>
                    <a:pt x="0" y="10"/>
                  </a:lnTo>
                  <a:lnTo>
                    <a:pt x="59" y="69"/>
                  </a:lnTo>
                  <a:cubicBezTo>
                    <a:pt x="59" y="72"/>
                    <a:pt x="61" y="74"/>
                    <a:pt x="62" y="74"/>
                  </a:cubicBezTo>
                  <a:cubicBezTo>
                    <a:pt x="65" y="74"/>
                    <a:pt x="70" y="69"/>
                    <a:pt x="70" y="69"/>
                  </a:cubicBez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048482" y="4759539"/>
              <a:ext cx="16948" cy="12711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1" y="1"/>
                  </a:moveTo>
                  <a:cubicBezTo>
                    <a:pt x="21" y="20"/>
                    <a:pt x="40" y="40"/>
                    <a:pt x="70" y="60"/>
                  </a:cubicBezTo>
                  <a:lnTo>
                    <a:pt x="80" y="50"/>
                  </a:lnTo>
                  <a:cubicBezTo>
                    <a:pt x="51" y="30"/>
                    <a:pt x="2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184064" y="4505322"/>
              <a:ext cx="8686" cy="10381"/>
            </a:xfrm>
            <a:custGeom>
              <a:avLst/>
              <a:gdLst/>
              <a:ahLst/>
              <a:cxnLst/>
              <a:rect l="l" t="t" r="r" b="b"/>
              <a:pathLst>
                <a:path w="41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21" y="29"/>
                    <a:pt x="30" y="49"/>
                  </a:cubicBezTo>
                  <a:lnTo>
                    <a:pt x="40" y="39"/>
                  </a:lnTo>
                  <a:cubicBezTo>
                    <a:pt x="30" y="29"/>
                    <a:pt x="10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192538" y="4463588"/>
              <a:ext cx="8474" cy="17795"/>
            </a:xfrm>
            <a:custGeom>
              <a:avLst/>
              <a:gdLst/>
              <a:ahLst/>
              <a:cxnLst/>
              <a:rect l="l" t="t" r="r" b="b"/>
              <a:pathLst>
                <a:path w="40" h="84" extrusionOk="0">
                  <a:moveTo>
                    <a:pt x="40" y="0"/>
                  </a:moveTo>
                  <a:cubicBezTo>
                    <a:pt x="29" y="20"/>
                    <a:pt x="10" y="49"/>
                    <a:pt x="0" y="79"/>
                  </a:cubicBezTo>
                  <a:cubicBezTo>
                    <a:pt x="0" y="79"/>
                    <a:pt x="5" y="83"/>
                    <a:pt x="7" y="83"/>
                  </a:cubicBezTo>
                  <a:cubicBezTo>
                    <a:pt x="9" y="83"/>
                    <a:pt x="10" y="82"/>
                    <a:pt x="10" y="79"/>
                  </a:cubicBezTo>
                  <a:cubicBezTo>
                    <a:pt x="20" y="59"/>
                    <a:pt x="29" y="29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161185" y="4486468"/>
              <a:ext cx="14829" cy="11440"/>
            </a:xfrm>
            <a:custGeom>
              <a:avLst/>
              <a:gdLst/>
              <a:ahLst/>
              <a:cxnLst/>
              <a:rect l="l" t="t" r="r" b="b"/>
              <a:pathLst>
                <a:path w="70" h="54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9"/>
                    <a:pt x="59" y="50"/>
                  </a:cubicBezTo>
                  <a:cubicBezTo>
                    <a:pt x="62" y="52"/>
                    <a:pt x="64" y="54"/>
                    <a:pt x="66" y="54"/>
                  </a:cubicBezTo>
                  <a:cubicBezTo>
                    <a:pt x="70" y="54"/>
                    <a:pt x="70" y="47"/>
                    <a:pt x="70" y="39"/>
                  </a:cubicBezTo>
                  <a:cubicBezTo>
                    <a:pt x="50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159066" y="4534345"/>
              <a:ext cx="10592" cy="1059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10"/>
                    <a:pt x="30" y="30"/>
                    <a:pt x="40" y="50"/>
                  </a:cubicBezTo>
                  <a:lnTo>
                    <a:pt x="50" y="40"/>
                  </a:lnTo>
                  <a:cubicBezTo>
                    <a:pt x="40" y="21"/>
                    <a:pt x="2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190420" y="4594722"/>
              <a:ext cx="4237" cy="6567"/>
            </a:xfrm>
            <a:custGeom>
              <a:avLst/>
              <a:gdLst/>
              <a:ahLst/>
              <a:cxnLst/>
              <a:rect l="l" t="t" r="r" b="b"/>
              <a:pathLst>
                <a:path w="20" h="31" extrusionOk="0">
                  <a:moveTo>
                    <a:pt x="20" y="1"/>
                  </a:moveTo>
                  <a:cubicBezTo>
                    <a:pt x="10" y="1"/>
                    <a:pt x="0" y="11"/>
                    <a:pt x="0" y="21"/>
                  </a:cubicBezTo>
                  <a:lnTo>
                    <a:pt x="0" y="31"/>
                  </a:lnTo>
                  <a:cubicBezTo>
                    <a:pt x="10" y="21"/>
                    <a:pt x="10" y="11"/>
                    <a:pt x="2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209274" y="4598959"/>
              <a:ext cx="18854" cy="12711"/>
            </a:xfrm>
            <a:custGeom>
              <a:avLst/>
              <a:gdLst/>
              <a:ahLst/>
              <a:cxnLst/>
              <a:rect l="l" t="t" r="r" b="b"/>
              <a:pathLst>
                <a:path w="89" h="60" extrusionOk="0">
                  <a:moveTo>
                    <a:pt x="88" y="1"/>
                  </a:moveTo>
                  <a:cubicBezTo>
                    <a:pt x="59" y="11"/>
                    <a:pt x="29" y="20"/>
                    <a:pt x="0" y="50"/>
                  </a:cubicBezTo>
                  <a:cubicBezTo>
                    <a:pt x="0" y="50"/>
                    <a:pt x="0" y="60"/>
                    <a:pt x="10" y="60"/>
                  </a:cubicBezTo>
                  <a:cubicBezTo>
                    <a:pt x="29" y="40"/>
                    <a:pt x="59" y="11"/>
                    <a:pt x="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171565" y="464492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1" y="0"/>
                  </a:moveTo>
                  <a:cubicBezTo>
                    <a:pt x="21" y="20"/>
                    <a:pt x="30" y="39"/>
                    <a:pt x="50" y="59"/>
                  </a:cubicBezTo>
                  <a:lnTo>
                    <a:pt x="60" y="50"/>
                  </a:lnTo>
                  <a:cubicBezTo>
                    <a:pt x="40" y="3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159066" y="4622050"/>
              <a:ext cx="12711" cy="10381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21" y="20"/>
                    <a:pt x="30" y="4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142542" y="4657428"/>
              <a:ext cx="16736" cy="14829"/>
            </a:xfrm>
            <a:custGeom>
              <a:avLst/>
              <a:gdLst/>
              <a:ahLst/>
              <a:cxnLst/>
              <a:rect l="l" t="t" r="r" b="b"/>
              <a:pathLst>
                <a:path w="79" h="70" extrusionOk="0">
                  <a:moveTo>
                    <a:pt x="0" y="0"/>
                  </a:moveTo>
                  <a:lnTo>
                    <a:pt x="0" y="0"/>
                  </a:lnTo>
                  <a:cubicBezTo>
                    <a:pt x="29" y="20"/>
                    <a:pt x="49" y="39"/>
                    <a:pt x="59" y="69"/>
                  </a:cubicBezTo>
                  <a:cubicBezTo>
                    <a:pt x="69" y="69"/>
                    <a:pt x="79" y="59"/>
                    <a:pt x="69" y="59"/>
                  </a:cubicBezTo>
                  <a:cubicBezTo>
                    <a:pt x="59" y="3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171565" y="4678190"/>
              <a:ext cx="14829" cy="4449"/>
            </a:xfrm>
            <a:custGeom>
              <a:avLst/>
              <a:gdLst/>
              <a:ahLst/>
              <a:cxnLst/>
              <a:rect l="l" t="t" r="r" b="b"/>
              <a:pathLst>
                <a:path w="70" h="21" extrusionOk="0">
                  <a:moveTo>
                    <a:pt x="69" y="1"/>
                  </a:moveTo>
                  <a:cubicBezTo>
                    <a:pt x="50" y="1"/>
                    <a:pt x="21" y="1"/>
                    <a:pt x="1" y="11"/>
                  </a:cubicBezTo>
                  <a:lnTo>
                    <a:pt x="10" y="20"/>
                  </a:lnTo>
                  <a:cubicBezTo>
                    <a:pt x="30" y="11"/>
                    <a:pt x="50" y="1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023484" y="4401093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0"/>
                  </a:moveTo>
                  <a:lnTo>
                    <a:pt x="50" y="0"/>
                  </a:lnTo>
                  <a:cubicBezTo>
                    <a:pt x="31" y="9"/>
                    <a:pt x="11" y="29"/>
                    <a:pt x="1" y="49"/>
                  </a:cubicBezTo>
                  <a:cubicBezTo>
                    <a:pt x="1" y="49"/>
                    <a:pt x="1" y="59"/>
                    <a:pt x="11" y="59"/>
                  </a:cubicBezTo>
                  <a:cubicBezTo>
                    <a:pt x="21" y="39"/>
                    <a:pt x="40" y="2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1027721" y="4350885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cubicBezTo>
                    <a:pt x="30" y="21"/>
                    <a:pt x="20" y="40"/>
                    <a:pt x="1" y="50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50"/>
                    <a:pt x="40" y="21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992342" y="4325887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1" y="1"/>
                  </a:moveTo>
                  <a:lnTo>
                    <a:pt x="1" y="1"/>
                  </a:lnTo>
                  <a:cubicBezTo>
                    <a:pt x="20" y="30"/>
                    <a:pt x="40" y="50"/>
                    <a:pt x="60" y="69"/>
                  </a:cubicBezTo>
                  <a:cubicBezTo>
                    <a:pt x="69" y="69"/>
                    <a:pt x="69" y="60"/>
                    <a:pt x="69" y="60"/>
                  </a:cubicBezTo>
                  <a:cubicBezTo>
                    <a:pt x="49" y="40"/>
                    <a:pt x="20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1013315" y="4298771"/>
              <a:ext cx="14617" cy="12711"/>
            </a:xfrm>
            <a:custGeom>
              <a:avLst/>
              <a:gdLst/>
              <a:ahLst/>
              <a:cxnLst/>
              <a:rect l="l" t="t" r="r" b="b"/>
              <a:pathLst>
                <a:path w="69" h="60" extrusionOk="0">
                  <a:moveTo>
                    <a:pt x="69" y="0"/>
                  </a:moveTo>
                  <a:lnTo>
                    <a:pt x="69" y="0"/>
                  </a:lnTo>
                  <a:cubicBezTo>
                    <a:pt x="39" y="11"/>
                    <a:pt x="20" y="30"/>
                    <a:pt x="0" y="50"/>
                  </a:cubicBezTo>
                  <a:cubicBezTo>
                    <a:pt x="0" y="59"/>
                    <a:pt x="0" y="59"/>
                    <a:pt x="9" y="59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994461" y="4271654"/>
              <a:ext cx="10592" cy="13770"/>
            </a:xfrm>
            <a:custGeom>
              <a:avLst/>
              <a:gdLst/>
              <a:ahLst/>
              <a:cxnLst/>
              <a:rect l="l" t="t" r="r" b="b"/>
              <a:pathLst>
                <a:path w="50" h="65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1"/>
                    <a:pt x="20" y="40"/>
                    <a:pt x="39" y="60"/>
                  </a:cubicBezTo>
                  <a:cubicBezTo>
                    <a:pt x="39" y="63"/>
                    <a:pt x="41" y="64"/>
                    <a:pt x="42" y="64"/>
                  </a:cubicBezTo>
                  <a:cubicBezTo>
                    <a:pt x="45" y="64"/>
                    <a:pt x="50" y="60"/>
                    <a:pt x="50" y="60"/>
                  </a:cubicBezTo>
                  <a:cubicBezTo>
                    <a:pt x="39" y="30"/>
                    <a:pt x="20" y="2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1009078" y="4252800"/>
              <a:ext cx="14617" cy="13770"/>
            </a:xfrm>
            <a:custGeom>
              <a:avLst/>
              <a:gdLst/>
              <a:ahLst/>
              <a:cxnLst/>
              <a:rect l="l" t="t" r="r" b="b"/>
              <a:pathLst>
                <a:path w="69" h="65" extrusionOk="0">
                  <a:moveTo>
                    <a:pt x="69" y="1"/>
                  </a:moveTo>
                  <a:cubicBezTo>
                    <a:pt x="49" y="11"/>
                    <a:pt x="20" y="31"/>
                    <a:pt x="0" y="60"/>
                  </a:cubicBezTo>
                  <a:cubicBezTo>
                    <a:pt x="0" y="60"/>
                    <a:pt x="5" y="65"/>
                    <a:pt x="7" y="65"/>
                  </a:cubicBezTo>
                  <a:cubicBezTo>
                    <a:pt x="9" y="65"/>
                    <a:pt x="10" y="63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992342" y="4227802"/>
              <a:ext cx="14829" cy="15041"/>
            </a:xfrm>
            <a:custGeom>
              <a:avLst/>
              <a:gdLst/>
              <a:ahLst/>
              <a:cxnLst/>
              <a:rect l="l" t="t" r="r" b="b"/>
              <a:pathLst>
                <a:path w="70" h="71" extrusionOk="0">
                  <a:moveTo>
                    <a:pt x="1" y="1"/>
                  </a:moveTo>
                  <a:cubicBezTo>
                    <a:pt x="20" y="21"/>
                    <a:pt x="40" y="50"/>
                    <a:pt x="60" y="70"/>
                  </a:cubicBezTo>
                  <a:lnTo>
                    <a:pt x="69" y="60"/>
                  </a:lnTo>
                  <a:cubicBezTo>
                    <a:pt x="49" y="4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965226" y="4250893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50" y="40"/>
                    <a:pt x="70" y="49"/>
                  </a:cubicBezTo>
                  <a:lnTo>
                    <a:pt x="79" y="40"/>
                  </a:lnTo>
                  <a:cubicBezTo>
                    <a:pt x="50" y="20"/>
                    <a:pt x="3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965226" y="4298771"/>
              <a:ext cx="14829" cy="10804"/>
            </a:xfrm>
            <a:custGeom>
              <a:avLst/>
              <a:gdLst/>
              <a:ahLst/>
              <a:cxnLst/>
              <a:rect l="l" t="t" r="r" b="b"/>
              <a:pathLst>
                <a:path w="70" h="51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0"/>
                    <a:pt x="59" y="50"/>
                  </a:cubicBezTo>
                  <a:cubicBezTo>
                    <a:pt x="70" y="50"/>
                    <a:pt x="70" y="40"/>
                    <a:pt x="70" y="40"/>
                  </a:cubicBezTo>
                  <a:cubicBezTo>
                    <a:pt x="50" y="20"/>
                    <a:pt x="2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965226" y="4336268"/>
              <a:ext cx="20973" cy="9533"/>
            </a:xfrm>
            <a:custGeom>
              <a:avLst/>
              <a:gdLst/>
              <a:ahLst/>
              <a:cxnLst/>
              <a:rect l="l" t="t" r="r" b="b"/>
              <a:pathLst>
                <a:path w="99" h="45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11"/>
                    <a:pt x="59" y="30"/>
                    <a:pt x="89" y="40"/>
                  </a:cubicBezTo>
                  <a:cubicBezTo>
                    <a:pt x="89" y="43"/>
                    <a:pt x="90" y="44"/>
                    <a:pt x="91" y="44"/>
                  </a:cubicBezTo>
                  <a:cubicBezTo>
                    <a:pt x="94" y="44"/>
                    <a:pt x="99" y="37"/>
                    <a:pt x="99" y="30"/>
                  </a:cubicBezTo>
                  <a:cubicBezTo>
                    <a:pt x="70" y="11"/>
                    <a:pt x="4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963107" y="4371858"/>
              <a:ext cx="21185" cy="8474"/>
            </a:xfrm>
            <a:custGeom>
              <a:avLst/>
              <a:gdLst/>
              <a:ahLst/>
              <a:cxnLst/>
              <a:rect l="l" t="t" r="r" b="b"/>
              <a:pathLst>
                <a:path w="100" h="40" extrusionOk="0">
                  <a:moveTo>
                    <a:pt x="1" y="0"/>
                  </a:moveTo>
                  <a:cubicBezTo>
                    <a:pt x="30" y="10"/>
                    <a:pt x="60" y="29"/>
                    <a:pt x="89" y="40"/>
                  </a:cubicBezTo>
                  <a:cubicBezTo>
                    <a:pt x="89" y="40"/>
                    <a:pt x="99" y="29"/>
                    <a:pt x="89" y="29"/>
                  </a:cubicBezTo>
                  <a:cubicBezTo>
                    <a:pt x="60" y="10"/>
                    <a:pt x="3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971581" y="4411262"/>
              <a:ext cx="14617" cy="4449"/>
            </a:xfrm>
            <a:custGeom>
              <a:avLst/>
              <a:gdLst/>
              <a:ahLst/>
              <a:cxnLst/>
              <a:rect l="l" t="t" r="r" b="b"/>
              <a:pathLst>
                <a:path w="69" h="21" extrusionOk="0">
                  <a:moveTo>
                    <a:pt x="0" y="1"/>
                  </a:moveTo>
                  <a:lnTo>
                    <a:pt x="0" y="11"/>
                  </a:lnTo>
                  <a:cubicBezTo>
                    <a:pt x="20" y="11"/>
                    <a:pt x="40" y="21"/>
                    <a:pt x="59" y="21"/>
                  </a:cubicBezTo>
                  <a:cubicBezTo>
                    <a:pt x="69" y="21"/>
                    <a:pt x="69" y="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979843" y="4444734"/>
              <a:ext cx="18854" cy="8474"/>
            </a:xfrm>
            <a:custGeom>
              <a:avLst/>
              <a:gdLst/>
              <a:ahLst/>
              <a:cxnLst/>
              <a:rect l="l" t="t" r="r" b="b"/>
              <a:pathLst>
                <a:path w="89" h="40" extrusionOk="0">
                  <a:moveTo>
                    <a:pt x="1" y="0"/>
                  </a:moveTo>
                  <a:lnTo>
                    <a:pt x="1" y="0"/>
                  </a:lnTo>
                  <a:cubicBezTo>
                    <a:pt x="30" y="11"/>
                    <a:pt x="60" y="30"/>
                    <a:pt x="79" y="40"/>
                  </a:cubicBezTo>
                  <a:cubicBezTo>
                    <a:pt x="89" y="40"/>
                    <a:pt x="89" y="30"/>
                    <a:pt x="89" y="20"/>
                  </a:cubicBezTo>
                  <a:cubicBezTo>
                    <a:pt x="60" y="11"/>
                    <a:pt x="30" y="11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994461" y="4476087"/>
              <a:ext cx="23091" cy="6355"/>
            </a:xfrm>
            <a:custGeom>
              <a:avLst/>
              <a:gdLst/>
              <a:ahLst/>
              <a:cxnLst/>
              <a:rect l="l" t="t" r="r" b="b"/>
              <a:pathLst>
                <a:path w="109" h="30" extrusionOk="0">
                  <a:moveTo>
                    <a:pt x="0" y="0"/>
                  </a:moveTo>
                  <a:lnTo>
                    <a:pt x="0" y="10"/>
                  </a:lnTo>
                  <a:cubicBezTo>
                    <a:pt x="39" y="10"/>
                    <a:pt x="69" y="20"/>
                    <a:pt x="109" y="29"/>
                  </a:cubicBezTo>
                  <a:lnTo>
                    <a:pt x="109" y="20"/>
                  </a:lnTo>
                  <a:cubicBezTo>
                    <a:pt x="79" y="0"/>
                    <a:pt x="39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1038313" y="4430116"/>
              <a:ext cx="12711" cy="21185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59" y="1"/>
                  </a:moveTo>
                  <a:lnTo>
                    <a:pt x="59" y="1"/>
                  </a:lnTo>
                  <a:cubicBezTo>
                    <a:pt x="59" y="1"/>
                    <a:pt x="58" y="2"/>
                    <a:pt x="58" y="2"/>
                  </a:cubicBezTo>
                  <a:lnTo>
                    <a:pt x="58" y="2"/>
                  </a:lnTo>
                  <a:lnTo>
                    <a:pt x="59" y="1"/>
                  </a:lnTo>
                  <a:close/>
                  <a:moveTo>
                    <a:pt x="58" y="2"/>
                  </a:moveTo>
                  <a:lnTo>
                    <a:pt x="0" y="89"/>
                  </a:lnTo>
                  <a:lnTo>
                    <a:pt x="10" y="99"/>
                  </a:lnTo>
                  <a:cubicBezTo>
                    <a:pt x="29" y="61"/>
                    <a:pt x="39" y="31"/>
                    <a:pt x="58" y="2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1019459" y="4213396"/>
              <a:ext cx="10592" cy="19914"/>
            </a:xfrm>
            <a:custGeom>
              <a:avLst/>
              <a:gdLst/>
              <a:ahLst/>
              <a:cxnLst/>
              <a:rect l="l" t="t" r="r" b="b"/>
              <a:pathLst>
                <a:path w="50" h="94" extrusionOk="0">
                  <a:moveTo>
                    <a:pt x="50" y="0"/>
                  </a:moveTo>
                  <a:lnTo>
                    <a:pt x="50" y="0"/>
                  </a:lnTo>
                  <a:cubicBezTo>
                    <a:pt x="30" y="30"/>
                    <a:pt x="10" y="59"/>
                    <a:pt x="0" y="89"/>
                  </a:cubicBezTo>
                  <a:cubicBezTo>
                    <a:pt x="0" y="89"/>
                    <a:pt x="5" y="93"/>
                    <a:pt x="8" y="93"/>
                  </a:cubicBezTo>
                  <a:cubicBezTo>
                    <a:pt x="9" y="93"/>
                    <a:pt x="10" y="92"/>
                    <a:pt x="10" y="89"/>
                  </a:cubicBezTo>
                  <a:cubicBezTo>
                    <a:pt x="20" y="59"/>
                    <a:pt x="30" y="3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1027721" y="4265299"/>
              <a:ext cx="14829" cy="12923"/>
            </a:xfrm>
            <a:custGeom>
              <a:avLst/>
              <a:gdLst/>
              <a:ahLst/>
              <a:cxnLst/>
              <a:rect l="l" t="t" r="r" b="b"/>
              <a:pathLst>
                <a:path w="70" h="61" extrusionOk="0">
                  <a:moveTo>
                    <a:pt x="70" y="1"/>
                  </a:moveTo>
                  <a:cubicBezTo>
                    <a:pt x="40" y="1"/>
                    <a:pt x="20" y="31"/>
                    <a:pt x="1" y="51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40"/>
                    <a:pt x="40" y="11"/>
                    <a:pt x="7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1027721" y="4311270"/>
              <a:ext cx="14829" cy="19066"/>
            </a:xfrm>
            <a:custGeom>
              <a:avLst/>
              <a:gdLst/>
              <a:ahLst/>
              <a:cxnLst/>
              <a:rect l="l" t="t" r="r" b="b"/>
              <a:pathLst>
                <a:path w="70" h="90" extrusionOk="0">
                  <a:moveTo>
                    <a:pt x="70" y="0"/>
                  </a:moveTo>
                  <a:lnTo>
                    <a:pt x="70" y="0"/>
                  </a:lnTo>
                  <a:cubicBezTo>
                    <a:pt x="50" y="20"/>
                    <a:pt x="20" y="50"/>
                    <a:pt x="1" y="79"/>
                  </a:cubicBezTo>
                  <a:cubicBezTo>
                    <a:pt x="1" y="89"/>
                    <a:pt x="11" y="89"/>
                    <a:pt x="11" y="89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1071573" y="4188398"/>
              <a:ext cx="6355" cy="8474"/>
            </a:xfrm>
            <a:custGeom>
              <a:avLst/>
              <a:gdLst/>
              <a:ahLst/>
              <a:cxnLst/>
              <a:rect l="l" t="t" r="r" b="b"/>
              <a:pathLst>
                <a:path w="30" h="40" extrusionOk="0">
                  <a:moveTo>
                    <a:pt x="1" y="0"/>
                  </a:moveTo>
                  <a:cubicBezTo>
                    <a:pt x="10" y="10"/>
                    <a:pt x="10" y="29"/>
                    <a:pt x="20" y="40"/>
                  </a:cubicBezTo>
                  <a:lnTo>
                    <a:pt x="30" y="29"/>
                  </a:lnTo>
                  <a:cubicBezTo>
                    <a:pt x="30" y="20"/>
                    <a:pt x="1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2"/>
          <p:cNvSpPr/>
          <p:nvPr/>
        </p:nvSpPr>
        <p:spPr>
          <a:xfrm>
            <a:off x="1803098" y="686156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"/>
          <p:cNvSpPr/>
          <p:nvPr/>
        </p:nvSpPr>
        <p:spPr>
          <a:xfrm>
            <a:off x="7252548" y="209406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"/>
          <p:cNvSpPr/>
          <p:nvPr/>
        </p:nvSpPr>
        <p:spPr>
          <a:xfrm>
            <a:off x="4437573" y="686156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"/>
          <p:cNvSpPr txBox="1">
            <a:spLocks noGrp="1"/>
          </p:cNvSpPr>
          <p:nvPr>
            <p:ph type="ctrTitle"/>
          </p:nvPr>
        </p:nvSpPr>
        <p:spPr>
          <a:xfrm>
            <a:off x="4625500" y="904978"/>
            <a:ext cx="3576900" cy="2217600"/>
          </a:xfrm>
          <a:prstGeom prst="rect">
            <a:avLst/>
          </a:prstGeom>
          <a:effectLst>
            <a:outerShdw dist="28575" dir="366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7" name="Google Shape;267;p2"/>
          <p:cNvSpPr txBox="1">
            <a:spLocks noGrp="1"/>
          </p:cNvSpPr>
          <p:nvPr>
            <p:ph type="subTitle" idx="1"/>
          </p:nvPr>
        </p:nvSpPr>
        <p:spPr>
          <a:xfrm>
            <a:off x="5211400" y="3106367"/>
            <a:ext cx="2405100" cy="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"/>
          <p:cNvSpPr txBox="1">
            <a:spLocks noGrp="1"/>
          </p:cNvSpPr>
          <p:nvPr>
            <p:ph type="title"/>
          </p:nvPr>
        </p:nvSpPr>
        <p:spPr>
          <a:xfrm>
            <a:off x="4224825" y="1340325"/>
            <a:ext cx="2826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0" name="Google Shape;270;p3"/>
          <p:cNvSpPr txBox="1">
            <a:spLocks noGrp="1"/>
          </p:cNvSpPr>
          <p:nvPr>
            <p:ph type="title" idx="2" hasCustomPrompt="1"/>
          </p:nvPr>
        </p:nvSpPr>
        <p:spPr>
          <a:xfrm>
            <a:off x="1944138" y="762000"/>
            <a:ext cx="2064000" cy="2505600"/>
          </a:xfrm>
          <a:prstGeom prst="rect">
            <a:avLst/>
          </a:prstGeom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3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1" name="Google Shape;271;p3"/>
          <p:cNvSpPr txBox="1">
            <a:spLocks noGrp="1"/>
          </p:cNvSpPr>
          <p:nvPr>
            <p:ph type="subTitle" idx="1"/>
          </p:nvPr>
        </p:nvSpPr>
        <p:spPr>
          <a:xfrm>
            <a:off x="4224825" y="2182125"/>
            <a:ext cx="2513700" cy="6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72" name="Google Shape;272;p3"/>
          <p:cNvGrpSpPr/>
          <p:nvPr/>
        </p:nvGrpSpPr>
        <p:grpSpPr>
          <a:xfrm>
            <a:off x="49" y="288406"/>
            <a:ext cx="9143974" cy="4917495"/>
            <a:chOff x="49" y="288406"/>
            <a:chExt cx="9143974" cy="4917495"/>
          </a:xfrm>
        </p:grpSpPr>
        <p:grpSp>
          <p:nvGrpSpPr>
            <p:cNvPr id="273" name="Google Shape;273;p3"/>
            <p:cNvGrpSpPr/>
            <p:nvPr/>
          </p:nvGrpSpPr>
          <p:grpSpPr>
            <a:xfrm flipH="1">
              <a:off x="1645044" y="4329065"/>
              <a:ext cx="250404" cy="549532"/>
              <a:chOff x="7248623" y="4329065"/>
              <a:chExt cx="250404" cy="549532"/>
            </a:xfrm>
          </p:grpSpPr>
          <p:sp>
            <p:nvSpPr>
              <p:cNvPr id="274" name="Google Shape;274;p3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7" name="Google Shape;357;p3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358" name="Google Shape;358;p3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1" name="Google Shape;441;p3"/>
            <p:cNvSpPr/>
            <p:nvPr/>
          </p:nvSpPr>
          <p:spPr>
            <a:xfrm flipH="1"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288327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80949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4589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4631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5798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8614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9696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11010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674426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675040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686501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714635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725481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738637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719998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166987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3"/>
          <p:cNvSpPr/>
          <p:nvPr/>
        </p:nvSpPr>
        <p:spPr>
          <a:xfrm>
            <a:off x="6773869" y="1069550"/>
            <a:ext cx="1550244" cy="531076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3"/>
          <p:cNvSpPr/>
          <p:nvPr/>
        </p:nvSpPr>
        <p:spPr>
          <a:xfrm>
            <a:off x="230744" y="1867425"/>
            <a:ext cx="1550244" cy="531076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"/>
          <p:cNvSpPr/>
          <p:nvPr/>
        </p:nvSpPr>
        <p:spPr>
          <a:xfrm>
            <a:off x="2725025" y="191012"/>
            <a:ext cx="1221927" cy="418599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"/>
          <p:cNvSpPr/>
          <p:nvPr/>
        </p:nvSpPr>
        <p:spPr>
          <a:xfrm>
            <a:off x="7216963" y="2440805"/>
            <a:ext cx="764545" cy="261914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471" name="Google Shape;471;p4"/>
          <p:cNvGrpSpPr/>
          <p:nvPr/>
        </p:nvGrpSpPr>
        <p:grpSpPr>
          <a:xfrm>
            <a:off x="49" y="288402"/>
            <a:ext cx="9143974" cy="4917500"/>
            <a:chOff x="49" y="288402"/>
            <a:chExt cx="9143974" cy="4917500"/>
          </a:xfrm>
        </p:grpSpPr>
        <p:grpSp>
          <p:nvGrpSpPr>
            <p:cNvPr id="472" name="Google Shape;472;p4"/>
            <p:cNvGrpSpPr/>
            <p:nvPr/>
          </p:nvGrpSpPr>
          <p:grpSpPr>
            <a:xfrm>
              <a:off x="7248623" y="4329065"/>
              <a:ext cx="250404" cy="549532"/>
              <a:chOff x="7248623" y="4329065"/>
              <a:chExt cx="250404" cy="549532"/>
            </a:xfrm>
          </p:grpSpPr>
          <p:sp>
            <p:nvSpPr>
              <p:cNvPr id="473" name="Google Shape;473;p4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4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4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4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4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4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4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4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4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4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4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4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4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4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4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4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4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4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4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4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4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4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4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4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4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4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4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4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4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4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4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4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4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4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4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4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4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4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4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4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4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4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4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4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4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4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4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4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4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4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4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4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4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4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4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4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4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4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4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4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4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4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4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4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4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4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4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4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4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4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4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4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4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4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4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4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4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4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4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4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4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4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4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6" name="Google Shape;556;p4"/>
            <p:cNvGrpSpPr/>
            <p:nvPr/>
          </p:nvGrpSpPr>
          <p:grpSpPr>
            <a:xfrm>
              <a:off x="963107" y="4183314"/>
              <a:ext cx="275402" cy="601435"/>
              <a:chOff x="963107" y="4183314"/>
              <a:chExt cx="275402" cy="601435"/>
            </a:xfrm>
          </p:grpSpPr>
          <p:sp>
            <p:nvSpPr>
              <p:cNvPr id="557" name="Google Shape;557;p4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4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4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4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4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4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4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4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4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4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4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4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4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4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4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4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4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4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4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4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4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4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4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4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4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4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4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4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4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4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4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4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4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4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4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4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4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4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4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4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4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4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4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4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4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4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4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4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4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4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4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4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4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4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4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4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4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4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4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4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4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4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4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4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4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4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4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4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4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4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4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4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4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4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4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4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4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4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4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4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4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4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4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0" name="Google Shape;640;p4"/>
            <p:cNvSpPr/>
            <p:nvPr/>
          </p:nvSpPr>
          <p:spPr>
            <a:xfrm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501172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750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62188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62230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63397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66213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67295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68609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193061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193675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36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233270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44116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57272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166973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630000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 flipH="1">
              <a:off x="8304976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 flipH="1">
              <a:off x="7499023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5"/>
          <p:cNvSpPr txBox="1">
            <a:spLocks noGrp="1"/>
          </p:cNvSpPr>
          <p:nvPr>
            <p:ph type="subTitle" idx="1"/>
          </p:nvPr>
        </p:nvSpPr>
        <p:spPr>
          <a:xfrm>
            <a:off x="1823800" y="2611400"/>
            <a:ext cx="20817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669" name="Google Shape;669;p5"/>
          <p:cNvSpPr txBox="1">
            <a:spLocks noGrp="1"/>
          </p:cNvSpPr>
          <p:nvPr>
            <p:ph type="subTitle" idx="2"/>
          </p:nvPr>
        </p:nvSpPr>
        <p:spPr>
          <a:xfrm>
            <a:off x="1438400" y="3079600"/>
            <a:ext cx="28524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70" name="Google Shape;670;p5"/>
          <p:cNvSpPr txBox="1">
            <a:spLocks noGrp="1"/>
          </p:cNvSpPr>
          <p:nvPr>
            <p:ph type="subTitle" idx="3"/>
          </p:nvPr>
        </p:nvSpPr>
        <p:spPr>
          <a:xfrm>
            <a:off x="5238600" y="2611400"/>
            <a:ext cx="20817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671" name="Google Shape;671;p5"/>
          <p:cNvSpPr txBox="1">
            <a:spLocks noGrp="1"/>
          </p:cNvSpPr>
          <p:nvPr>
            <p:ph type="subTitle" idx="4"/>
          </p:nvPr>
        </p:nvSpPr>
        <p:spPr>
          <a:xfrm>
            <a:off x="5004950" y="3079600"/>
            <a:ext cx="25491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672" name="Google Shape;672;p5"/>
          <p:cNvGrpSpPr/>
          <p:nvPr/>
        </p:nvGrpSpPr>
        <p:grpSpPr>
          <a:xfrm>
            <a:off x="49" y="288402"/>
            <a:ext cx="9143974" cy="4917500"/>
            <a:chOff x="49" y="288402"/>
            <a:chExt cx="9143974" cy="4917500"/>
          </a:xfrm>
        </p:grpSpPr>
        <p:grpSp>
          <p:nvGrpSpPr>
            <p:cNvPr id="673" name="Google Shape;673;p5"/>
            <p:cNvGrpSpPr/>
            <p:nvPr/>
          </p:nvGrpSpPr>
          <p:grpSpPr>
            <a:xfrm>
              <a:off x="7248623" y="4329065"/>
              <a:ext cx="250404" cy="549532"/>
              <a:chOff x="7248623" y="4329065"/>
              <a:chExt cx="250404" cy="549532"/>
            </a:xfrm>
          </p:grpSpPr>
          <p:sp>
            <p:nvSpPr>
              <p:cNvPr id="674" name="Google Shape;674;p5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75" name="Google Shape;675;p5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76" name="Google Shape;676;p5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77" name="Google Shape;677;p5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78" name="Google Shape;678;p5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79" name="Google Shape;679;p5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0" name="Google Shape;680;p5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1" name="Google Shape;681;p5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2" name="Google Shape;682;p5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3" name="Google Shape;683;p5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4" name="Google Shape;684;p5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5" name="Google Shape;685;p5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6" name="Google Shape;686;p5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7" name="Google Shape;687;p5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8" name="Google Shape;688;p5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9" name="Google Shape;689;p5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0" name="Google Shape;690;p5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1" name="Google Shape;691;p5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2" name="Google Shape;692;p5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3" name="Google Shape;693;p5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4" name="Google Shape;694;p5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5" name="Google Shape;695;p5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6" name="Google Shape;696;p5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7" name="Google Shape;697;p5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8" name="Google Shape;698;p5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9" name="Google Shape;699;p5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0" name="Google Shape;700;p5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1" name="Google Shape;701;p5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2" name="Google Shape;702;p5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3" name="Google Shape;703;p5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4" name="Google Shape;704;p5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5" name="Google Shape;705;p5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6" name="Google Shape;706;p5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7" name="Google Shape;707;p5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8" name="Google Shape;708;p5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9" name="Google Shape;709;p5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0" name="Google Shape;710;p5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1" name="Google Shape;711;p5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2" name="Google Shape;712;p5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3" name="Google Shape;713;p5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4" name="Google Shape;714;p5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5" name="Google Shape;715;p5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6" name="Google Shape;716;p5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7" name="Google Shape;717;p5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8" name="Google Shape;718;p5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9" name="Google Shape;719;p5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0" name="Google Shape;720;p5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1" name="Google Shape;721;p5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2" name="Google Shape;722;p5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3" name="Google Shape;723;p5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4" name="Google Shape;724;p5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5" name="Google Shape;725;p5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6" name="Google Shape;726;p5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7" name="Google Shape;727;p5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8" name="Google Shape;728;p5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9" name="Google Shape;729;p5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0" name="Google Shape;730;p5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1" name="Google Shape;731;p5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2" name="Google Shape;732;p5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3" name="Google Shape;733;p5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4" name="Google Shape;734;p5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5" name="Google Shape;735;p5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6" name="Google Shape;736;p5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7" name="Google Shape;737;p5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8" name="Google Shape;738;p5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9" name="Google Shape;739;p5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0" name="Google Shape;740;p5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1" name="Google Shape;741;p5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2" name="Google Shape;742;p5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3" name="Google Shape;743;p5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4" name="Google Shape;744;p5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5" name="Google Shape;745;p5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6" name="Google Shape;746;p5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7" name="Google Shape;747;p5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8" name="Google Shape;748;p5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9" name="Google Shape;749;p5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0" name="Google Shape;750;p5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1" name="Google Shape;751;p5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2" name="Google Shape;752;p5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3" name="Google Shape;753;p5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4" name="Google Shape;754;p5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5" name="Google Shape;755;p5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6" name="Google Shape;756;p5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757" name="Google Shape;757;p5"/>
            <p:cNvGrpSpPr/>
            <p:nvPr/>
          </p:nvGrpSpPr>
          <p:grpSpPr>
            <a:xfrm>
              <a:off x="963107" y="4183314"/>
              <a:ext cx="275402" cy="601435"/>
              <a:chOff x="963107" y="4183314"/>
              <a:chExt cx="275402" cy="601435"/>
            </a:xfrm>
          </p:grpSpPr>
          <p:sp>
            <p:nvSpPr>
              <p:cNvPr id="758" name="Google Shape;758;p5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9" name="Google Shape;759;p5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0" name="Google Shape;760;p5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1" name="Google Shape;761;p5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2" name="Google Shape;762;p5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3" name="Google Shape;763;p5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4" name="Google Shape;764;p5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5" name="Google Shape;765;p5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6" name="Google Shape;766;p5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7" name="Google Shape;767;p5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8" name="Google Shape;768;p5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9" name="Google Shape;769;p5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0" name="Google Shape;770;p5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1" name="Google Shape;771;p5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2" name="Google Shape;772;p5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3" name="Google Shape;773;p5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4" name="Google Shape;774;p5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5" name="Google Shape;775;p5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6" name="Google Shape;776;p5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7" name="Google Shape;777;p5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8" name="Google Shape;778;p5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9" name="Google Shape;779;p5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0" name="Google Shape;780;p5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1" name="Google Shape;781;p5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2" name="Google Shape;782;p5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3" name="Google Shape;783;p5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4" name="Google Shape;784;p5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5" name="Google Shape;785;p5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6" name="Google Shape;786;p5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7" name="Google Shape;787;p5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8" name="Google Shape;788;p5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9" name="Google Shape;789;p5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0" name="Google Shape;790;p5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1" name="Google Shape;791;p5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2" name="Google Shape;792;p5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3" name="Google Shape;793;p5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4" name="Google Shape;794;p5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5" name="Google Shape;795;p5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6" name="Google Shape;796;p5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7" name="Google Shape;797;p5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8" name="Google Shape;798;p5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9" name="Google Shape;799;p5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0" name="Google Shape;800;p5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1" name="Google Shape;801;p5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2" name="Google Shape;802;p5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3" name="Google Shape;803;p5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4" name="Google Shape;804;p5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5" name="Google Shape;805;p5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6" name="Google Shape;806;p5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7" name="Google Shape;807;p5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8" name="Google Shape;808;p5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9" name="Google Shape;809;p5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0" name="Google Shape;810;p5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1" name="Google Shape;811;p5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2" name="Google Shape;812;p5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3" name="Google Shape;813;p5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4" name="Google Shape;814;p5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5" name="Google Shape;815;p5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6" name="Google Shape;816;p5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7" name="Google Shape;817;p5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8" name="Google Shape;818;p5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9" name="Google Shape;819;p5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0" name="Google Shape;820;p5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1" name="Google Shape;821;p5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2" name="Google Shape;822;p5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3" name="Google Shape;823;p5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4" name="Google Shape;824;p5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5" name="Google Shape;825;p5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6" name="Google Shape;826;p5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7" name="Google Shape;827;p5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8" name="Google Shape;828;p5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9" name="Google Shape;829;p5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0" name="Google Shape;830;p5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1" name="Google Shape;831;p5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2" name="Google Shape;832;p5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3" name="Google Shape;833;p5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4" name="Google Shape;834;p5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5" name="Google Shape;835;p5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6" name="Google Shape;836;p5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7" name="Google Shape;837;p5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8" name="Google Shape;838;p5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9" name="Google Shape;839;p5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40" name="Google Shape;840;p5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841" name="Google Shape;841;p5"/>
            <p:cNvSpPr/>
            <p:nvPr/>
          </p:nvSpPr>
          <p:spPr>
            <a:xfrm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501172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750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62188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62230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63397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66213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67295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68609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93061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93675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205136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233270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244116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257272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166973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0000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65" name="Google Shape;865;p5"/>
            <p:cNvSpPr/>
            <p:nvPr/>
          </p:nvSpPr>
          <p:spPr>
            <a:xfrm flipH="1">
              <a:off x="8304976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66" name="Google Shape;866;p5"/>
            <p:cNvSpPr/>
            <p:nvPr/>
          </p:nvSpPr>
          <p:spPr>
            <a:xfrm flipH="1">
              <a:off x="7499023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869" name="Google Shape;869;p6"/>
          <p:cNvGrpSpPr/>
          <p:nvPr/>
        </p:nvGrpSpPr>
        <p:grpSpPr>
          <a:xfrm>
            <a:off x="49" y="288406"/>
            <a:ext cx="9143974" cy="4917495"/>
            <a:chOff x="49" y="288406"/>
            <a:chExt cx="9143974" cy="4917495"/>
          </a:xfrm>
        </p:grpSpPr>
        <p:grpSp>
          <p:nvGrpSpPr>
            <p:cNvPr id="870" name="Google Shape;870;p6"/>
            <p:cNvGrpSpPr/>
            <p:nvPr/>
          </p:nvGrpSpPr>
          <p:grpSpPr>
            <a:xfrm flipH="1">
              <a:off x="1645044" y="4329065"/>
              <a:ext cx="250404" cy="549532"/>
              <a:chOff x="7248623" y="4329065"/>
              <a:chExt cx="250404" cy="549532"/>
            </a:xfrm>
          </p:grpSpPr>
          <p:sp>
            <p:nvSpPr>
              <p:cNvPr id="871" name="Google Shape;871;p6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6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6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6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6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6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6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6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6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6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6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6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6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6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6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6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6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6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6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6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6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6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6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6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6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6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6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6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6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6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6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6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6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6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6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6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6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6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6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6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6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6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6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6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6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6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6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6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6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6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6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6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6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6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6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6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6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6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6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6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6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6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6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6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6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6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6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6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6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6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6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6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6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6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6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6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6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6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6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6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6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6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6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4" name="Google Shape;954;p6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955" name="Google Shape;955;p6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6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6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6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6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6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6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6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6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6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6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6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6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6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6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6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6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6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6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6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6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6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6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6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6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6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6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6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6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6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6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6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6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6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6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6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6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6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6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6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6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6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6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6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6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6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6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6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6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6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6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6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6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6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6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6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6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6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6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6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6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6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6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6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6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6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6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6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6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6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6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6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6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6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6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6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6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6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6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6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6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6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6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8" name="Google Shape;1038;p6"/>
            <p:cNvSpPr/>
            <p:nvPr/>
          </p:nvSpPr>
          <p:spPr>
            <a:xfrm flipH="1"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288327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80949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4589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4631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798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8614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9696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11010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674426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75040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86501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714635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725481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738637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6"/>
            <p:cNvSpPr/>
            <p:nvPr/>
          </p:nvSpPr>
          <p:spPr>
            <a:xfrm>
              <a:off x="719998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6"/>
            <p:cNvSpPr/>
            <p:nvPr/>
          </p:nvSpPr>
          <p:spPr>
            <a:xfrm>
              <a:off x="166987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6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6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7"/>
          <p:cNvSpPr txBox="1">
            <a:spLocks noGrp="1"/>
          </p:cNvSpPr>
          <p:nvPr>
            <p:ph type="body" idx="1"/>
          </p:nvPr>
        </p:nvSpPr>
        <p:spPr>
          <a:xfrm>
            <a:off x="1177200" y="1383350"/>
            <a:ext cx="3908700" cy="27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63" name="Google Shape;10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7"/>
          <p:cNvGrpSpPr/>
          <p:nvPr/>
        </p:nvGrpSpPr>
        <p:grpSpPr>
          <a:xfrm flipH="1">
            <a:off x="1645044" y="4329065"/>
            <a:ext cx="250404" cy="549532"/>
            <a:chOff x="7248623" y="4329065"/>
            <a:chExt cx="250404" cy="549532"/>
          </a:xfrm>
        </p:grpSpPr>
        <p:sp>
          <p:nvSpPr>
            <p:cNvPr id="1065" name="Google Shape;1065;p7"/>
            <p:cNvSpPr/>
            <p:nvPr/>
          </p:nvSpPr>
          <p:spPr>
            <a:xfrm>
              <a:off x="7403059" y="4365503"/>
              <a:ext cx="54233" cy="223287"/>
            </a:xfrm>
            <a:custGeom>
              <a:avLst/>
              <a:gdLst/>
              <a:ahLst/>
              <a:cxnLst/>
              <a:rect l="l" t="t" r="r" b="b"/>
              <a:pathLst>
                <a:path w="256" h="1054" extrusionOk="0">
                  <a:moveTo>
                    <a:pt x="256" y="0"/>
                  </a:moveTo>
                  <a:cubicBezTo>
                    <a:pt x="148" y="11"/>
                    <a:pt x="158" y="168"/>
                    <a:pt x="158" y="453"/>
                  </a:cubicBezTo>
                  <a:cubicBezTo>
                    <a:pt x="158" y="877"/>
                    <a:pt x="187" y="1004"/>
                    <a:pt x="0" y="1014"/>
                  </a:cubicBezTo>
                  <a:lnTo>
                    <a:pt x="0" y="1054"/>
                  </a:lnTo>
                  <a:cubicBezTo>
                    <a:pt x="59" y="1054"/>
                    <a:pt x="148" y="1034"/>
                    <a:pt x="187" y="1004"/>
                  </a:cubicBezTo>
                  <a:cubicBezTo>
                    <a:pt x="236" y="955"/>
                    <a:pt x="217" y="237"/>
                    <a:pt x="217" y="138"/>
                  </a:cubicBezTo>
                  <a:cubicBezTo>
                    <a:pt x="217" y="59"/>
                    <a:pt x="247" y="20"/>
                    <a:pt x="25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7"/>
            <p:cNvSpPr/>
            <p:nvPr/>
          </p:nvSpPr>
          <p:spPr>
            <a:xfrm>
              <a:off x="7403059" y="4367621"/>
              <a:ext cx="83468" cy="248285"/>
            </a:xfrm>
            <a:custGeom>
              <a:avLst/>
              <a:gdLst/>
              <a:ahLst/>
              <a:cxnLst/>
              <a:rect l="l" t="t" r="r" b="b"/>
              <a:pathLst>
                <a:path w="394" h="1172" extrusionOk="0">
                  <a:moveTo>
                    <a:pt x="306" y="1"/>
                  </a:moveTo>
                  <a:cubicBezTo>
                    <a:pt x="325" y="20"/>
                    <a:pt x="345" y="99"/>
                    <a:pt x="335" y="315"/>
                  </a:cubicBezTo>
                  <a:cubicBezTo>
                    <a:pt x="295" y="699"/>
                    <a:pt x="345" y="1033"/>
                    <a:pt x="187" y="1073"/>
                  </a:cubicBezTo>
                  <a:lnTo>
                    <a:pt x="0" y="1112"/>
                  </a:lnTo>
                  <a:lnTo>
                    <a:pt x="0" y="1171"/>
                  </a:lnTo>
                  <a:cubicBezTo>
                    <a:pt x="315" y="1162"/>
                    <a:pt x="394" y="1014"/>
                    <a:pt x="394" y="404"/>
                  </a:cubicBezTo>
                  <a:cubicBezTo>
                    <a:pt x="394" y="108"/>
                    <a:pt x="374" y="20"/>
                    <a:pt x="30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7"/>
            <p:cNvSpPr/>
            <p:nvPr/>
          </p:nvSpPr>
          <p:spPr>
            <a:xfrm>
              <a:off x="7403059" y="4365503"/>
              <a:ext cx="79443" cy="237905"/>
            </a:xfrm>
            <a:custGeom>
              <a:avLst/>
              <a:gdLst/>
              <a:ahLst/>
              <a:cxnLst/>
              <a:rect l="l" t="t" r="r" b="b"/>
              <a:pathLst>
                <a:path w="375" h="1123" extrusionOk="0">
                  <a:moveTo>
                    <a:pt x="276" y="0"/>
                  </a:moveTo>
                  <a:cubicBezTo>
                    <a:pt x="266" y="0"/>
                    <a:pt x="256" y="30"/>
                    <a:pt x="247" y="50"/>
                  </a:cubicBezTo>
                  <a:cubicBezTo>
                    <a:pt x="236" y="70"/>
                    <a:pt x="227" y="109"/>
                    <a:pt x="227" y="138"/>
                  </a:cubicBezTo>
                  <a:cubicBezTo>
                    <a:pt x="227" y="237"/>
                    <a:pt x="247" y="955"/>
                    <a:pt x="197" y="1004"/>
                  </a:cubicBezTo>
                  <a:cubicBezTo>
                    <a:pt x="158" y="1034"/>
                    <a:pt x="59" y="1054"/>
                    <a:pt x="0" y="1063"/>
                  </a:cubicBezTo>
                  <a:lnTo>
                    <a:pt x="0" y="1122"/>
                  </a:lnTo>
                  <a:lnTo>
                    <a:pt x="197" y="1083"/>
                  </a:lnTo>
                  <a:cubicBezTo>
                    <a:pt x="374" y="1043"/>
                    <a:pt x="315" y="709"/>
                    <a:pt x="354" y="325"/>
                  </a:cubicBezTo>
                  <a:cubicBezTo>
                    <a:pt x="354" y="237"/>
                    <a:pt x="365" y="148"/>
                    <a:pt x="345" y="70"/>
                  </a:cubicBezTo>
                  <a:cubicBezTo>
                    <a:pt x="345" y="50"/>
                    <a:pt x="335" y="11"/>
                    <a:pt x="31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7403059" y="4365503"/>
              <a:ext cx="70969" cy="237905"/>
            </a:xfrm>
            <a:custGeom>
              <a:avLst/>
              <a:gdLst/>
              <a:ahLst/>
              <a:cxnLst/>
              <a:rect l="l" t="t" r="r" b="b"/>
              <a:pathLst>
                <a:path w="335" h="1123" extrusionOk="0">
                  <a:moveTo>
                    <a:pt x="247" y="0"/>
                  </a:moveTo>
                  <a:cubicBezTo>
                    <a:pt x="227" y="0"/>
                    <a:pt x="217" y="30"/>
                    <a:pt x="217" y="50"/>
                  </a:cubicBezTo>
                  <a:cubicBezTo>
                    <a:pt x="207" y="70"/>
                    <a:pt x="197" y="109"/>
                    <a:pt x="197" y="138"/>
                  </a:cubicBezTo>
                  <a:cubicBezTo>
                    <a:pt x="197" y="237"/>
                    <a:pt x="217" y="955"/>
                    <a:pt x="168" y="1004"/>
                  </a:cubicBezTo>
                  <a:cubicBezTo>
                    <a:pt x="138" y="1034"/>
                    <a:pt x="59" y="1054"/>
                    <a:pt x="0" y="1054"/>
                  </a:cubicBezTo>
                  <a:lnTo>
                    <a:pt x="0" y="1122"/>
                  </a:lnTo>
                  <a:lnTo>
                    <a:pt x="168" y="1083"/>
                  </a:lnTo>
                  <a:cubicBezTo>
                    <a:pt x="335" y="1043"/>
                    <a:pt x="286" y="709"/>
                    <a:pt x="315" y="325"/>
                  </a:cubicBezTo>
                  <a:cubicBezTo>
                    <a:pt x="315" y="237"/>
                    <a:pt x="325" y="148"/>
                    <a:pt x="306" y="70"/>
                  </a:cubicBezTo>
                  <a:cubicBezTo>
                    <a:pt x="306" y="50"/>
                    <a:pt x="295" y="11"/>
                    <a:pt x="27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7403059" y="4365503"/>
              <a:ext cx="73087" cy="237905"/>
            </a:xfrm>
            <a:custGeom>
              <a:avLst/>
              <a:gdLst/>
              <a:ahLst/>
              <a:cxnLst/>
              <a:rect l="l" t="t" r="r" b="b"/>
              <a:pathLst>
                <a:path w="345" h="1123" extrusionOk="0">
                  <a:moveTo>
                    <a:pt x="266" y="0"/>
                  </a:moveTo>
                  <a:cubicBezTo>
                    <a:pt x="247" y="0"/>
                    <a:pt x="236" y="30"/>
                    <a:pt x="236" y="50"/>
                  </a:cubicBezTo>
                  <a:cubicBezTo>
                    <a:pt x="217" y="70"/>
                    <a:pt x="217" y="109"/>
                    <a:pt x="217" y="138"/>
                  </a:cubicBezTo>
                  <a:cubicBezTo>
                    <a:pt x="217" y="237"/>
                    <a:pt x="236" y="955"/>
                    <a:pt x="187" y="1004"/>
                  </a:cubicBezTo>
                  <a:cubicBezTo>
                    <a:pt x="148" y="1034"/>
                    <a:pt x="59" y="1054"/>
                    <a:pt x="0" y="1054"/>
                  </a:cubicBezTo>
                  <a:lnTo>
                    <a:pt x="0" y="1122"/>
                  </a:lnTo>
                  <a:lnTo>
                    <a:pt x="187" y="1083"/>
                  </a:lnTo>
                  <a:cubicBezTo>
                    <a:pt x="345" y="1043"/>
                    <a:pt x="295" y="709"/>
                    <a:pt x="335" y="325"/>
                  </a:cubicBezTo>
                  <a:cubicBezTo>
                    <a:pt x="335" y="237"/>
                    <a:pt x="345" y="148"/>
                    <a:pt x="325" y="70"/>
                  </a:cubicBezTo>
                  <a:cubicBezTo>
                    <a:pt x="325" y="50"/>
                    <a:pt x="315" y="11"/>
                    <a:pt x="29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7"/>
            <p:cNvSpPr/>
            <p:nvPr/>
          </p:nvSpPr>
          <p:spPr>
            <a:xfrm>
              <a:off x="7399882" y="4365503"/>
              <a:ext cx="76265" cy="238117"/>
            </a:xfrm>
            <a:custGeom>
              <a:avLst/>
              <a:gdLst/>
              <a:ahLst/>
              <a:cxnLst/>
              <a:rect l="l" t="t" r="r" b="b"/>
              <a:pathLst>
                <a:path w="360" h="1124" extrusionOk="0">
                  <a:moveTo>
                    <a:pt x="232" y="109"/>
                  </a:moveTo>
                  <a:cubicBezTo>
                    <a:pt x="222" y="138"/>
                    <a:pt x="232" y="158"/>
                    <a:pt x="232" y="188"/>
                  </a:cubicBezTo>
                  <a:lnTo>
                    <a:pt x="232" y="109"/>
                  </a:lnTo>
                  <a:close/>
                  <a:moveTo>
                    <a:pt x="232" y="266"/>
                  </a:moveTo>
                  <a:lnTo>
                    <a:pt x="232" y="581"/>
                  </a:lnTo>
                  <a:cubicBezTo>
                    <a:pt x="242" y="473"/>
                    <a:pt x="242" y="374"/>
                    <a:pt x="232" y="266"/>
                  </a:cubicBezTo>
                  <a:close/>
                  <a:moveTo>
                    <a:pt x="212" y="965"/>
                  </a:moveTo>
                  <a:lnTo>
                    <a:pt x="212" y="965"/>
                  </a:lnTo>
                  <a:cubicBezTo>
                    <a:pt x="202" y="975"/>
                    <a:pt x="202" y="995"/>
                    <a:pt x="192" y="1004"/>
                  </a:cubicBezTo>
                  <a:cubicBezTo>
                    <a:pt x="202" y="995"/>
                    <a:pt x="212" y="975"/>
                    <a:pt x="212" y="965"/>
                  </a:cubicBezTo>
                  <a:close/>
                  <a:moveTo>
                    <a:pt x="271" y="0"/>
                  </a:moveTo>
                  <a:cubicBezTo>
                    <a:pt x="262" y="0"/>
                    <a:pt x="262" y="11"/>
                    <a:pt x="262" y="11"/>
                  </a:cubicBezTo>
                  <a:cubicBezTo>
                    <a:pt x="251" y="20"/>
                    <a:pt x="251" y="30"/>
                    <a:pt x="251" y="30"/>
                  </a:cubicBezTo>
                  <a:cubicBezTo>
                    <a:pt x="232" y="59"/>
                    <a:pt x="232" y="79"/>
                    <a:pt x="232" y="109"/>
                  </a:cubicBezTo>
                  <a:cubicBezTo>
                    <a:pt x="242" y="79"/>
                    <a:pt x="242" y="59"/>
                    <a:pt x="251" y="40"/>
                  </a:cubicBezTo>
                  <a:cubicBezTo>
                    <a:pt x="262" y="30"/>
                    <a:pt x="262" y="20"/>
                    <a:pt x="262" y="20"/>
                  </a:cubicBezTo>
                  <a:lnTo>
                    <a:pt x="271" y="11"/>
                  </a:lnTo>
                  <a:lnTo>
                    <a:pt x="310" y="11"/>
                  </a:lnTo>
                  <a:cubicBezTo>
                    <a:pt x="321" y="11"/>
                    <a:pt x="330" y="30"/>
                    <a:pt x="330" y="40"/>
                  </a:cubicBezTo>
                  <a:cubicBezTo>
                    <a:pt x="330" y="50"/>
                    <a:pt x="340" y="59"/>
                    <a:pt x="340" y="79"/>
                  </a:cubicBezTo>
                  <a:cubicBezTo>
                    <a:pt x="340" y="99"/>
                    <a:pt x="350" y="129"/>
                    <a:pt x="350" y="148"/>
                  </a:cubicBezTo>
                  <a:cubicBezTo>
                    <a:pt x="350" y="207"/>
                    <a:pt x="350" y="256"/>
                    <a:pt x="340" y="306"/>
                  </a:cubicBezTo>
                  <a:cubicBezTo>
                    <a:pt x="330" y="414"/>
                    <a:pt x="330" y="512"/>
                    <a:pt x="330" y="621"/>
                  </a:cubicBezTo>
                  <a:cubicBezTo>
                    <a:pt x="330" y="670"/>
                    <a:pt x="321" y="729"/>
                    <a:pt x="321" y="778"/>
                  </a:cubicBezTo>
                  <a:cubicBezTo>
                    <a:pt x="321" y="827"/>
                    <a:pt x="310" y="877"/>
                    <a:pt x="301" y="936"/>
                  </a:cubicBezTo>
                  <a:cubicBezTo>
                    <a:pt x="301" y="955"/>
                    <a:pt x="291" y="984"/>
                    <a:pt x="281" y="1004"/>
                  </a:cubicBezTo>
                  <a:cubicBezTo>
                    <a:pt x="271" y="1024"/>
                    <a:pt x="251" y="1054"/>
                    <a:pt x="232" y="1063"/>
                  </a:cubicBezTo>
                  <a:cubicBezTo>
                    <a:pt x="232" y="1063"/>
                    <a:pt x="222" y="1063"/>
                    <a:pt x="222" y="1073"/>
                  </a:cubicBezTo>
                  <a:lnTo>
                    <a:pt x="202" y="1073"/>
                  </a:lnTo>
                  <a:lnTo>
                    <a:pt x="163" y="1083"/>
                  </a:lnTo>
                  <a:lnTo>
                    <a:pt x="84" y="1103"/>
                  </a:lnTo>
                  <a:cubicBezTo>
                    <a:pt x="23" y="1115"/>
                    <a:pt x="0" y="1123"/>
                    <a:pt x="15" y="1123"/>
                  </a:cubicBezTo>
                  <a:cubicBezTo>
                    <a:pt x="24" y="1123"/>
                    <a:pt x="47" y="1120"/>
                    <a:pt x="84" y="1113"/>
                  </a:cubicBezTo>
                  <a:lnTo>
                    <a:pt x="163" y="1093"/>
                  </a:lnTo>
                  <a:lnTo>
                    <a:pt x="202" y="1083"/>
                  </a:lnTo>
                  <a:lnTo>
                    <a:pt x="222" y="1083"/>
                  </a:lnTo>
                  <a:cubicBezTo>
                    <a:pt x="232" y="1073"/>
                    <a:pt x="232" y="1073"/>
                    <a:pt x="242" y="1073"/>
                  </a:cubicBezTo>
                  <a:cubicBezTo>
                    <a:pt x="262" y="1054"/>
                    <a:pt x="281" y="1034"/>
                    <a:pt x="291" y="1014"/>
                  </a:cubicBezTo>
                  <a:cubicBezTo>
                    <a:pt x="301" y="984"/>
                    <a:pt x="310" y="955"/>
                    <a:pt x="310" y="936"/>
                  </a:cubicBezTo>
                  <a:cubicBezTo>
                    <a:pt x="330" y="886"/>
                    <a:pt x="330" y="827"/>
                    <a:pt x="330" y="778"/>
                  </a:cubicBezTo>
                  <a:cubicBezTo>
                    <a:pt x="340" y="729"/>
                    <a:pt x="340" y="670"/>
                    <a:pt x="340" y="621"/>
                  </a:cubicBezTo>
                  <a:cubicBezTo>
                    <a:pt x="340" y="522"/>
                    <a:pt x="340" y="414"/>
                    <a:pt x="350" y="306"/>
                  </a:cubicBezTo>
                  <a:cubicBezTo>
                    <a:pt x="360" y="256"/>
                    <a:pt x="360" y="207"/>
                    <a:pt x="360" y="148"/>
                  </a:cubicBezTo>
                  <a:cubicBezTo>
                    <a:pt x="360" y="129"/>
                    <a:pt x="350" y="99"/>
                    <a:pt x="350" y="79"/>
                  </a:cubicBezTo>
                  <a:cubicBezTo>
                    <a:pt x="350" y="59"/>
                    <a:pt x="340" y="50"/>
                    <a:pt x="340" y="40"/>
                  </a:cubicBezTo>
                  <a:cubicBezTo>
                    <a:pt x="340" y="30"/>
                    <a:pt x="330" y="20"/>
                    <a:pt x="330" y="20"/>
                  </a:cubicBezTo>
                  <a:cubicBezTo>
                    <a:pt x="330" y="11"/>
                    <a:pt x="321" y="0"/>
                    <a:pt x="32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7"/>
            <p:cNvSpPr/>
            <p:nvPr/>
          </p:nvSpPr>
          <p:spPr>
            <a:xfrm>
              <a:off x="7294594" y="4561462"/>
              <a:ext cx="54445" cy="223287"/>
            </a:xfrm>
            <a:custGeom>
              <a:avLst/>
              <a:gdLst/>
              <a:ahLst/>
              <a:cxnLst/>
              <a:rect l="l" t="t" r="r" b="b"/>
              <a:pathLst>
                <a:path w="257" h="1054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11"/>
                    <a:pt x="40" y="50"/>
                    <a:pt x="40" y="129"/>
                  </a:cubicBezTo>
                  <a:cubicBezTo>
                    <a:pt x="40" y="237"/>
                    <a:pt x="20" y="945"/>
                    <a:pt x="70" y="1004"/>
                  </a:cubicBezTo>
                  <a:cubicBezTo>
                    <a:pt x="109" y="1034"/>
                    <a:pt x="197" y="1054"/>
                    <a:pt x="256" y="1054"/>
                  </a:cubicBezTo>
                  <a:lnTo>
                    <a:pt x="256" y="1014"/>
                  </a:lnTo>
                  <a:cubicBezTo>
                    <a:pt x="70" y="1004"/>
                    <a:pt x="99" y="866"/>
                    <a:pt x="99" y="453"/>
                  </a:cubicBezTo>
                  <a:cubicBezTo>
                    <a:pt x="99" y="158"/>
                    <a:pt x="109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7263452" y="4561462"/>
              <a:ext cx="85586" cy="250404"/>
            </a:xfrm>
            <a:custGeom>
              <a:avLst/>
              <a:gdLst/>
              <a:ahLst/>
              <a:cxnLst/>
              <a:rect l="l" t="t" r="r" b="b"/>
              <a:pathLst>
                <a:path w="404" h="1182" extrusionOk="0">
                  <a:moveTo>
                    <a:pt x="99" y="0"/>
                  </a:moveTo>
                  <a:lnTo>
                    <a:pt x="99" y="0"/>
                  </a:lnTo>
                  <a:cubicBezTo>
                    <a:pt x="20" y="20"/>
                    <a:pt x="0" y="118"/>
                    <a:pt x="0" y="414"/>
                  </a:cubicBezTo>
                  <a:cubicBezTo>
                    <a:pt x="0" y="1024"/>
                    <a:pt x="79" y="1172"/>
                    <a:pt x="403" y="1181"/>
                  </a:cubicBezTo>
                  <a:lnTo>
                    <a:pt x="403" y="1122"/>
                  </a:lnTo>
                  <a:lnTo>
                    <a:pt x="206" y="1073"/>
                  </a:lnTo>
                  <a:cubicBezTo>
                    <a:pt x="49" y="1044"/>
                    <a:pt x="99" y="709"/>
                    <a:pt x="69" y="326"/>
                  </a:cubicBezTo>
                  <a:cubicBezTo>
                    <a:pt x="49" y="109"/>
                    <a:pt x="79" y="3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7269595" y="4561462"/>
              <a:ext cx="79443" cy="237905"/>
            </a:xfrm>
            <a:custGeom>
              <a:avLst/>
              <a:gdLst/>
              <a:ahLst/>
              <a:cxnLst/>
              <a:rect l="l" t="t" r="r" b="b"/>
              <a:pathLst>
                <a:path w="375" h="1123" extrusionOk="0">
                  <a:moveTo>
                    <a:pt x="59" y="0"/>
                  </a:moveTo>
                  <a:cubicBezTo>
                    <a:pt x="40" y="11"/>
                    <a:pt x="30" y="50"/>
                    <a:pt x="30" y="59"/>
                  </a:cubicBezTo>
                  <a:cubicBezTo>
                    <a:pt x="11" y="148"/>
                    <a:pt x="11" y="237"/>
                    <a:pt x="20" y="326"/>
                  </a:cubicBezTo>
                  <a:cubicBezTo>
                    <a:pt x="50" y="709"/>
                    <a:pt x="0" y="1044"/>
                    <a:pt x="168" y="1073"/>
                  </a:cubicBezTo>
                  <a:lnTo>
                    <a:pt x="374" y="1122"/>
                  </a:lnTo>
                  <a:lnTo>
                    <a:pt x="374" y="1054"/>
                  </a:lnTo>
                  <a:cubicBezTo>
                    <a:pt x="306" y="1054"/>
                    <a:pt x="217" y="1034"/>
                    <a:pt x="177" y="1004"/>
                  </a:cubicBezTo>
                  <a:cubicBezTo>
                    <a:pt x="118" y="945"/>
                    <a:pt x="138" y="237"/>
                    <a:pt x="138" y="129"/>
                  </a:cubicBezTo>
                  <a:cubicBezTo>
                    <a:pt x="138" y="99"/>
                    <a:pt x="138" y="70"/>
                    <a:pt x="129" y="40"/>
                  </a:cubicBezTo>
                  <a:cubicBezTo>
                    <a:pt x="118" y="30"/>
                    <a:pt x="109" y="0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7"/>
            <p:cNvSpPr/>
            <p:nvPr/>
          </p:nvSpPr>
          <p:spPr>
            <a:xfrm>
              <a:off x="7277858" y="4561462"/>
              <a:ext cx="71181" cy="235786"/>
            </a:xfrm>
            <a:custGeom>
              <a:avLst/>
              <a:gdLst/>
              <a:ahLst/>
              <a:cxnLst/>
              <a:rect l="l" t="t" r="r" b="b"/>
              <a:pathLst>
                <a:path w="336" h="1113" extrusionOk="0">
                  <a:moveTo>
                    <a:pt x="50" y="0"/>
                  </a:moveTo>
                  <a:cubicBezTo>
                    <a:pt x="40" y="11"/>
                    <a:pt x="31" y="50"/>
                    <a:pt x="20" y="59"/>
                  </a:cubicBezTo>
                  <a:cubicBezTo>
                    <a:pt x="11" y="148"/>
                    <a:pt x="11" y="237"/>
                    <a:pt x="20" y="326"/>
                  </a:cubicBezTo>
                  <a:cubicBezTo>
                    <a:pt x="50" y="709"/>
                    <a:pt x="1" y="1044"/>
                    <a:pt x="158" y="1073"/>
                  </a:cubicBezTo>
                  <a:lnTo>
                    <a:pt x="335" y="1113"/>
                  </a:lnTo>
                  <a:lnTo>
                    <a:pt x="335" y="1054"/>
                  </a:lnTo>
                  <a:cubicBezTo>
                    <a:pt x="276" y="1044"/>
                    <a:pt x="197" y="1034"/>
                    <a:pt x="168" y="1004"/>
                  </a:cubicBezTo>
                  <a:cubicBezTo>
                    <a:pt x="119" y="945"/>
                    <a:pt x="129" y="237"/>
                    <a:pt x="129" y="129"/>
                  </a:cubicBezTo>
                  <a:cubicBezTo>
                    <a:pt x="129" y="99"/>
                    <a:pt x="129" y="70"/>
                    <a:pt x="119" y="40"/>
                  </a:cubicBezTo>
                  <a:cubicBezTo>
                    <a:pt x="109" y="30"/>
                    <a:pt x="99" y="0"/>
                    <a:pt x="9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7"/>
            <p:cNvSpPr/>
            <p:nvPr/>
          </p:nvSpPr>
          <p:spPr>
            <a:xfrm>
              <a:off x="7273621" y="4561462"/>
              <a:ext cx="75418" cy="237905"/>
            </a:xfrm>
            <a:custGeom>
              <a:avLst/>
              <a:gdLst/>
              <a:ahLst/>
              <a:cxnLst/>
              <a:rect l="l" t="t" r="r" b="b"/>
              <a:pathLst>
                <a:path w="356" h="1123" extrusionOk="0">
                  <a:moveTo>
                    <a:pt x="60" y="0"/>
                  </a:moveTo>
                  <a:cubicBezTo>
                    <a:pt x="40" y="11"/>
                    <a:pt x="31" y="50"/>
                    <a:pt x="31" y="59"/>
                  </a:cubicBezTo>
                  <a:cubicBezTo>
                    <a:pt x="11" y="148"/>
                    <a:pt x="11" y="237"/>
                    <a:pt x="21" y="326"/>
                  </a:cubicBezTo>
                  <a:cubicBezTo>
                    <a:pt x="51" y="709"/>
                    <a:pt x="1" y="1044"/>
                    <a:pt x="158" y="1073"/>
                  </a:cubicBezTo>
                  <a:lnTo>
                    <a:pt x="355" y="1122"/>
                  </a:lnTo>
                  <a:lnTo>
                    <a:pt x="355" y="1054"/>
                  </a:lnTo>
                  <a:cubicBezTo>
                    <a:pt x="296" y="1054"/>
                    <a:pt x="208" y="1034"/>
                    <a:pt x="169" y="1004"/>
                  </a:cubicBezTo>
                  <a:cubicBezTo>
                    <a:pt x="119" y="945"/>
                    <a:pt x="139" y="237"/>
                    <a:pt x="139" y="129"/>
                  </a:cubicBezTo>
                  <a:cubicBezTo>
                    <a:pt x="139" y="99"/>
                    <a:pt x="129" y="70"/>
                    <a:pt x="119" y="40"/>
                  </a:cubicBezTo>
                  <a:cubicBezTo>
                    <a:pt x="119" y="30"/>
                    <a:pt x="110" y="0"/>
                    <a:pt x="9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7275951" y="4561462"/>
              <a:ext cx="76477" cy="238117"/>
            </a:xfrm>
            <a:custGeom>
              <a:avLst/>
              <a:gdLst/>
              <a:ahLst/>
              <a:cxnLst/>
              <a:rect l="l" t="t" r="r" b="b"/>
              <a:pathLst>
                <a:path w="361" h="1124" extrusionOk="0">
                  <a:moveTo>
                    <a:pt x="118" y="581"/>
                  </a:moveTo>
                  <a:cubicBezTo>
                    <a:pt x="118" y="680"/>
                    <a:pt x="118" y="788"/>
                    <a:pt x="128" y="886"/>
                  </a:cubicBezTo>
                  <a:cubicBezTo>
                    <a:pt x="138" y="916"/>
                    <a:pt x="138" y="945"/>
                    <a:pt x="138" y="965"/>
                  </a:cubicBezTo>
                  <a:cubicBezTo>
                    <a:pt x="147" y="975"/>
                    <a:pt x="147" y="995"/>
                    <a:pt x="158" y="1004"/>
                  </a:cubicBezTo>
                  <a:cubicBezTo>
                    <a:pt x="147" y="995"/>
                    <a:pt x="147" y="975"/>
                    <a:pt x="147" y="965"/>
                  </a:cubicBezTo>
                  <a:cubicBezTo>
                    <a:pt x="138" y="936"/>
                    <a:pt x="138" y="916"/>
                    <a:pt x="138" y="886"/>
                  </a:cubicBezTo>
                  <a:cubicBezTo>
                    <a:pt x="128" y="788"/>
                    <a:pt x="128" y="680"/>
                    <a:pt x="118" y="581"/>
                  </a:cubicBezTo>
                  <a:close/>
                  <a:moveTo>
                    <a:pt x="158" y="1004"/>
                  </a:moveTo>
                  <a:cubicBezTo>
                    <a:pt x="167" y="1014"/>
                    <a:pt x="177" y="1024"/>
                    <a:pt x="187" y="1024"/>
                  </a:cubicBezTo>
                  <a:cubicBezTo>
                    <a:pt x="177" y="1014"/>
                    <a:pt x="167" y="1014"/>
                    <a:pt x="158" y="1004"/>
                  </a:cubicBezTo>
                  <a:close/>
                  <a:moveTo>
                    <a:pt x="40" y="0"/>
                  </a:moveTo>
                  <a:cubicBezTo>
                    <a:pt x="40" y="0"/>
                    <a:pt x="29" y="11"/>
                    <a:pt x="29" y="20"/>
                  </a:cubicBezTo>
                  <a:cubicBezTo>
                    <a:pt x="20" y="20"/>
                    <a:pt x="20" y="30"/>
                    <a:pt x="20" y="30"/>
                  </a:cubicBezTo>
                  <a:cubicBezTo>
                    <a:pt x="20" y="50"/>
                    <a:pt x="10" y="59"/>
                    <a:pt x="10" y="70"/>
                  </a:cubicBezTo>
                  <a:cubicBezTo>
                    <a:pt x="0" y="99"/>
                    <a:pt x="0" y="129"/>
                    <a:pt x="0" y="148"/>
                  </a:cubicBezTo>
                  <a:cubicBezTo>
                    <a:pt x="0" y="207"/>
                    <a:pt x="0" y="256"/>
                    <a:pt x="10" y="306"/>
                  </a:cubicBezTo>
                  <a:cubicBezTo>
                    <a:pt x="10" y="414"/>
                    <a:pt x="20" y="512"/>
                    <a:pt x="20" y="621"/>
                  </a:cubicBezTo>
                  <a:lnTo>
                    <a:pt x="20" y="778"/>
                  </a:lnTo>
                  <a:cubicBezTo>
                    <a:pt x="29" y="827"/>
                    <a:pt x="29" y="877"/>
                    <a:pt x="40" y="936"/>
                  </a:cubicBezTo>
                  <a:cubicBezTo>
                    <a:pt x="49" y="955"/>
                    <a:pt x="49" y="985"/>
                    <a:pt x="69" y="1004"/>
                  </a:cubicBezTo>
                  <a:cubicBezTo>
                    <a:pt x="79" y="1034"/>
                    <a:pt x="88" y="1054"/>
                    <a:pt x="118" y="1073"/>
                  </a:cubicBezTo>
                  <a:cubicBezTo>
                    <a:pt x="118" y="1073"/>
                    <a:pt x="128" y="1073"/>
                    <a:pt x="138" y="1083"/>
                  </a:cubicBezTo>
                  <a:lnTo>
                    <a:pt x="158" y="1083"/>
                  </a:lnTo>
                  <a:lnTo>
                    <a:pt x="197" y="1093"/>
                  </a:lnTo>
                  <a:lnTo>
                    <a:pt x="266" y="1113"/>
                  </a:lnTo>
                  <a:cubicBezTo>
                    <a:pt x="307" y="1120"/>
                    <a:pt x="332" y="1123"/>
                    <a:pt x="343" y="1123"/>
                  </a:cubicBezTo>
                  <a:cubicBezTo>
                    <a:pt x="360" y="1123"/>
                    <a:pt x="337" y="1115"/>
                    <a:pt x="276" y="1103"/>
                  </a:cubicBezTo>
                  <a:lnTo>
                    <a:pt x="197" y="1083"/>
                  </a:lnTo>
                  <a:lnTo>
                    <a:pt x="158" y="1073"/>
                  </a:lnTo>
                  <a:lnTo>
                    <a:pt x="138" y="1073"/>
                  </a:lnTo>
                  <a:cubicBezTo>
                    <a:pt x="138" y="1063"/>
                    <a:pt x="128" y="1063"/>
                    <a:pt x="118" y="1063"/>
                  </a:cubicBezTo>
                  <a:cubicBezTo>
                    <a:pt x="99" y="1044"/>
                    <a:pt x="88" y="1024"/>
                    <a:pt x="79" y="1004"/>
                  </a:cubicBezTo>
                  <a:cubicBezTo>
                    <a:pt x="69" y="985"/>
                    <a:pt x="59" y="955"/>
                    <a:pt x="49" y="925"/>
                  </a:cubicBezTo>
                  <a:cubicBezTo>
                    <a:pt x="40" y="877"/>
                    <a:pt x="40" y="827"/>
                    <a:pt x="40" y="778"/>
                  </a:cubicBezTo>
                  <a:cubicBezTo>
                    <a:pt x="29" y="719"/>
                    <a:pt x="29" y="670"/>
                    <a:pt x="29" y="621"/>
                  </a:cubicBezTo>
                  <a:cubicBezTo>
                    <a:pt x="29" y="512"/>
                    <a:pt x="20" y="414"/>
                    <a:pt x="20" y="306"/>
                  </a:cubicBezTo>
                  <a:cubicBezTo>
                    <a:pt x="10" y="256"/>
                    <a:pt x="10" y="207"/>
                    <a:pt x="10" y="148"/>
                  </a:cubicBezTo>
                  <a:cubicBezTo>
                    <a:pt x="10" y="129"/>
                    <a:pt x="10" y="99"/>
                    <a:pt x="20" y="79"/>
                  </a:cubicBezTo>
                  <a:cubicBezTo>
                    <a:pt x="20" y="59"/>
                    <a:pt x="20" y="50"/>
                    <a:pt x="29" y="40"/>
                  </a:cubicBezTo>
                  <a:cubicBezTo>
                    <a:pt x="29" y="30"/>
                    <a:pt x="40" y="11"/>
                    <a:pt x="49" y="11"/>
                  </a:cubicBezTo>
                  <a:lnTo>
                    <a:pt x="79" y="11"/>
                  </a:lnTo>
                  <a:cubicBezTo>
                    <a:pt x="88" y="11"/>
                    <a:pt x="88" y="11"/>
                    <a:pt x="88" y="20"/>
                  </a:cubicBezTo>
                  <a:cubicBezTo>
                    <a:pt x="99" y="20"/>
                    <a:pt x="99" y="30"/>
                    <a:pt x="99" y="30"/>
                  </a:cubicBezTo>
                  <a:cubicBezTo>
                    <a:pt x="108" y="59"/>
                    <a:pt x="118" y="79"/>
                    <a:pt x="118" y="109"/>
                  </a:cubicBezTo>
                  <a:lnTo>
                    <a:pt x="118" y="188"/>
                  </a:lnTo>
                  <a:lnTo>
                    <a:pt x="118" y="267"/>
                  </a:lnTo>
                  <a:lnTo>
                    <a:pt x="118" y="581"/>
                  </a:lnTo>
                  <a:cubicBezTo>
                    <a:pt x="118" y="473"/>
                    <a:pt x="128" y="365"/>
                    <a:pt x="128" y="267"/>
                  </a:cubicBezTo>
                  <a:lnTo>
                    <a:pt x="128" y="188"/>
                  </a:lnTo>
                  <a:lnTo>
                    <a:pt x="128" y="109"/>
                  </a:lnTo>
                  <a:cubicBezTo>
                    <a:pt x="128" y="79"/>
                    <a:pt x="118" y="59"/>
                    <a:pt x="108" y="30"/>
                  </a:cubicBezTo>
                  <a:cubicBezTo>
                    <a:pt x="108" y="20"/>
                    <a:pt x="99" y="20"/>
                    <a:pt x="99" y="11"/>
                  </a:cubicBezTo>
                  <a:cubicBezTo>
                    <a:pt x="99" y="11"/>
                    <a:pt x="88" y="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7342683" y="4330124"/>
              <a:ext cx="70969" cy="548473"/>
            </a:xfrm>
            <a:custGeom>
              <a:avLst/>
              <a:gdLst/>
              <a:ahLst/>
              <a:cxnLst/>
              <a:rect l="l" t="t" r="r" b="b"/>
              <a:pathLst>
                <a:path w="335" h="2589" extrusionOk="0">
                  <a:moveTo>
                    <a:pt x="167" y="0"/>
                  </a:moveTo>
                  <a:cubicBezTo>
                    <a:pt x="0" y="0"/>
                    <a:pt x="20" y="217"/>
                    <a:pt x="20" y="482"/>
                  </a:cubicBezTo>
                  <a:lnTo>
                    <a:pt x="20" y="2588"/>
                  </a:lnTo>
                  <a:lnTo>
                    <a:pt x="324" y="2588"/>
                  </a:lnTo>
                  <a:lnTo>
                    <a:pt x="324" y="482"/>
                  </a:lnTo>
                  <a:cubicBezTo>
                    <a:pt x="324" y="217"/>
                    <a:pt x="335" y="0"/>
                    <a:pt x="16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7"/>
            <p:cNvSpPr/>
            <p:nvPr/>
          </p:nvSpPr>
          <p:spPr>
            <a:xfrm>
              <a:off x="7352852" y="4330124"/>
              <a:ext cx="50420" cy="548473"/>
            </a:xfrm>
            <a:custGeom>
              <a:avLst/>
              <a:gdLst/>
              <a:ahLst/>
              <a:cxnLst/>
              <a:rect l="l" t="t" r="r" b="b"/>
              <a:pathLst>
                <a:path w="238" h="2589" extrusionOk="0">
                  <a:moveTo>
                    <a:pt x="119" y="0"/>
                  </a:moveTo>
                  <a:cubicBezTo>
                    <a:pt x="1" y="0"/>
                    <a:pt x="11" y="325"/>
                    <a:pt x="21" y="689"/>
                  </a:cubicBezTo>
                  <a:cubicBezTo>
                    <a:pt x="31" y="1014"/>
                    <a:pt x="51" y="2588"/>
                    <a:pt x="51" y="2588"/>
                  </a:cubicBezTo>
                  <a:lnTo>
                    <a:pt x="188" y="2588"/>
                  </a:lnTo>
                  <a:cubicBezTo>
                    <a:pt x="188" y="2588"/>
                    <a:pt x="217" y="1014"/>
                    <a:pt x="217" y="689"/>
                  </a:cubicBezTo>
                  <a:cubicBezTo>
                    <a:pt x="228" y="325"/>
                    <a:pt x="237" y="0"/>
                    <a:pt x="11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7"/>
            <p:cNvSpPr/>
            <p:nvPr/>
          </p:nvSpPr>
          <p:spPr>
            <a:xfrm>
              <a:off x="7361325" y="4330124"/>
              <a:ext cx="33472" cy="548473"/>
            </a:xfrm>
            <a:custGeom>
              <a:avLst/>
              <a:gdLst/>
              <a:ahLst/>
              <a:cxnLst/>
              <a:rect l="l" t="t" r="r" b="b"/>
              <a:pathLst>
                <a:path w="158" h="2589" extrusionOk="0">
                  <a:moveTo>
                    <a:pt x="79" y="0"/>
                  </a:moveTo>
                  <a:cubicBezTo>
                    <a:pt x="0" y="0"/>
                    <a:pt x="11" y="217"/>
                    <a:pt x="11" y="482"/>
                  </a:cubicBezTo>
                  <a:lnTo>
                    <a:pt x="11" y="2588"/>
                  </a:lnTo>
                  <a:lnTo>
                    <a:pt x="148" y="2588"/>
                  </a:lnTo>
                  <a:lnTo>
                    <a:pt x="148" y="482"/>
                  </a:lnTo>
                  <a:cubicBezTo>
                    <a:pt x="148" y="217"/>
                    <a:pt x="158" y="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7361325" y="4329065"/>
              <a:ext cx="19066" cy="547414"/>
            </a:xfrm>
            <a:custGeom>
              <a:avLst/>
              <a:gdLst/>
              <a:ahLst/>
              <a:cxnLst/>
              <a:rect l="l" t="t" r="r" b="b"/>
              <a:pathLst>
                <a:path w="90" h="2584" extrusionOk="0">
                  <a:moveTo>
                    <a:pt x="76" y="1"/>
                  </a:moveTo>
                  <a:cubicBezTo>
                    <a:pt x="71" y="1"/>
                    <a:pt x="66" y="2"/>
                    <a:pt x="59" y="5"/>
                  </a:cubicBezTo>
                  <a:lnTo>
                    <a:pt x="40" y="25"/>
                  </a:lnTo>
                  <a:cubicBezTo>
                    <a:pt x="40" y="35"/>
                    <a:pt x="30" y="45"/>
                    <a:pt x="30" y="54"/>
                  </a:cubicBezTo>
                  <a:cubicBezTo>
                    <a:pt x="20" y="84"/>
                    <a:pt x="11" y="104"/>
                    <a:pt x="11" y="133"/>
                  </a:cubicBezTo>
                  <a:cubicBezTo>
                    <a:pt x="11" y="163"/>
                    <a:pt x="11" y="183"/>
                    <a:pt x="0" y="212"/>
                  </a:cubicBezTo>
                  <a:lnTo>
                    <a:pt x="0" y="369"/>
                  </a:lnTo>
                  <a:lnTo>
                    <a:pt x="0" y="684"/>
                  </a:lnTo>
                  <a:lnTo>
                    <a:pt x="0" y="1324"/>
                  </a:lnTo>
                  <a:cubicBezTo>
                    <a:pt x="0" y="1747"/>
                    <a:pt x="0" y="2160"/>
                    <a:pt x="11" y="2584"/>
                  </a:cubicBezTo>
                  <a:lnTo>
                    <a:pt x="11" y="1324"/>
                  </a:lnTo>
                  <a:lnTo>
                    <a:pt x="11" y="684"/>
                  </a:lnTo>
                  <a:lnTo>
                    <a:pt x="11" y="369"/>
                  </a:lnTo>
                  <a:cubicBezTo>
                    <a:pt x="11" y="320"/>
                    <a:pt x="11" y="261"/>
                    <a:pt x="20" y="212"/>
                  </a:cubicBezTo>
                  <a:lnTo>
                    <a:pt x="20" y="133"/>
                  </a:lnTo>
                  <a:cubicBezTo>
                    <a:pt x="30" y="104"/>
                    <a:pt x="30" y="84"/>
                    <a:pt x="40" y="54"/>
                  </a:cubicBezTo>
                  <a:cubicBezTo>
                    <a:pt x="40" y="45"/>
                    <a:pt x="50" y="35"/>
                    <a:pt x="50" y="25"/>
                  </a:cubicBezTo>
                  <a:cubicBezTo>
                    <a:pt x="59" y="25"/>
                    <a:pt x="59" y="15"/>
                    <a:pt x="70" y="15"/>
                  </a:cubicBezTo>
                  <a:cubicBezTo>
                    <a:pt x="79" y="5"/>
                    <a:pt x="89" y="5"/>
                    <a:pt x="89" y="5"/>
                  </a:cubicBezTo>
                  <a:cubicBezTo>
                    <a:pt x="89" y="5"/>
                    <a:pt x="85" y="1"/>
                    <a:pt x="7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7378061" y="4329065"/>
              <a:ext cx="16736" cy="547414"/>
            </a:xfrm>
            <a:custGeom>
              <a:avLst/>
              <a:gdLst/>
              <a:ahLst/>
              <a:cxnLst/>
              <a:rect l="l" t="t" r="r" b="b"/>
              <a:pathLst>
                <a:path w="79" h="2584" extrusionOk="0">
                  <a:moveTo>
                    <a:pt x="6" y="1"/>
                  </a:moveTo>
                  <a:cubicBezTo>
                    <a:pt x="0" y="1"/>
                    <a:pt x="0" y="5"/>
                    <a:pt x="0" y="5"/>
                  </a:cubicBezTo>
                  <a:lnTo>
                    <a:pt x="10" y="15"/>
                  </a:lnTo>
                  <a:cubicBezTo>
                    <a:pt x="20" y="15"/>
                    <a:pt x="30" y="25"/>
                    <a:pt x="30" y="25"/>
                  </a:cubicBezTo>
                  <a:cubicBezTo>
                    <a:pt x="39" y="35"/>
                    <a:pt x="39" y="45"/>
                    <a:pt x="39" y="54"/>
                  </a:cubicBezTo>
                  <a:cubicBezTo>
                    <a:pt x="50" y="84"/>
                    <a:pt x="59" y="104"/>
                    <a:pt x="59" y="133"/>
                  </a:cubicBezTo>
                  <a:cubicBezTo>
                    <a:pt x="59" y="163"/>
                    <a:pt x="59" y="183"/>
                    <a:pt x="69" y="212"/>
                  </a:cubicBezTo>
                  <a:lnTo>
                    <a:pt x="69" y="369"/>
                  </a:lnTo>
                  <a:lnTo>
                    <a:pt x="69" y="684"/>
                  </a:lnTo>
                  <a:lnTo>
                    <a:pt x="69" y="1324"/>
                  </a:lnTo>
                  <a:lnTo>
                    <a:pt x="69" y="2584"/>
                  </a:lnTo>
                  <a:cubicBezTo>
                    <a:pt x="69" y="2160"/>
                    <a:pt x="79" y="1747"/>
                    <a:pt x="79" y="1324"/>
                  </a:cubicBezTo>
                  <a:lnTo>
                    <a:pt x="79" y="684"/>
                  </a:lnTo>
                  <a:lnTo>
                    <a:pt x="79" y="369"/>
                  </a:lnTo>
                  <a:lnTo>
                    <a:pt x="79" y="212"/>
                  </a:lnTo>
                  <a:cubicBezTo>
                    <a:pt x="79" y="183"/>
                    <a:pt x="69" y="163"/>
                    <a:pt x="69" y="133"/>
                  </a:cubicBezTo>
                  <a:cubicBezTo>
                    <a:pt x="69" y="104"/>
                    <a:pt x="59" y="84"/>
                    <a:pt x="59" y="54"/>
                  </a:cubicBezTo>
                  <a:cubicBezTo>
                    <a:pt x="50" y="45"/>
                    <a:pt x="50" y="35"/>
                    <a:pt x="39" y="25"/>
                  </a:cubicBezTo>
                  <a:lnTo>
                    <a:pt x="20" y="5"/>
                  </a:lnTo>
                  <a:cubicBezTo>
                    <a:pt x="13" y="2"/>
                    <a:pt x="9" y="1"/>
                    <a:pt x="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7400941" y="4703188"/>
              <a:ext cx="18854" cy="4449"/>
            </a:xfrm>
            <a:custGeom>
              <a:avLst/>
              <a:gdLst/>
              <a:ahLst/>
              <a:cxnLst/>
              <a:rect l="l" t="t" r="r" b="b"/>
              <a:pathLst>
                <a:path w="89" h="21" extrusionOk="0">
                  <a:moveTo>
                    <a:pt x="89" y="1"/>
                  </a:moveTo>
                  <a:cubicBezTo>
                    <a:pt x="60" y="1"/>
                    <a:pt x="30" y="1"/>
                    <a:pt x="10" y="11"/>
                  </a:cubicBezTo>
                  <a:cubicBezTo>
                    <a:pt x="1" y="11"/>
                    <a:pt x="10" y="20"/>
                    <a:pt x="10" y="20"/>
                  </a:cubicBezTo>
                  <a:cubicBezTo>
                    <a:pt x="40" y="20"/>
                    <a:pt x="60" y="11"/>
                    <a:pt x="8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7336327" y="4759539"/>
              <a:ext cx="16736" cy="16948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60"/>
                    <a:pt x="59" y="79"/>
                  </a:cubicBezTo>
                  <a:cubicBezTo>
                    <a:pt x="69" y="79"/>
                    <a:pt x="79" y="79"/>
                    <a:pt x="69" y="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7336327" y="4724160"/>
              <a:ext cx="19066" cy="18854"/>
            </a:xfrm>
            <a:custGeom>
              <a:avLst/>
              <a:gdLst/>
              <a:ahLst/>
              <a:cxnLst/>
              <a:rect l="l" t="t" r="r" b="b"/>
              <a:pathLst>
                <a:path w="90" h="89" extrusionOk="0">
                  <a:moveTo>
                    <a:pt x="0" y="0"/>
                  </a:moveTo>
                  <a:cubicBezTo>
                    <a:pt x="30" y="30"/>
                    <a:pt x="50" y="59"/>
                    <a:pt x="79" y="89"/>
                  </a:cubicBezTo>
                  <a:cubicBezTo>
                    <a:pt x="89" y="89"/>
                    <a:pt x="89" y="89"/>
                    <a:pt x="89" y="79"/>
                  </a:cubicBezTo>
                  <a:cubicBezTo>
                    <a:pt x="59" y="50"/>
                    <a:pt x="30" y="3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7248623" y="4659547"/>
              <a:ext cx="21185" cy="16948"/>
            </a:xfrm>
            <a:custGeom>
              <a:avLst/>
              <a:gdLst/>
              <a:ahLst/>
              <a:cxnLst/>
              <a:rect l="l" t="t" r="r" b="b"/>
              <a:pathLst>
                <a:path w="100" h="80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9"/>
                    <a:pt x="60" y="59"/>
                    <a:pt x="90" y="79"/>
                  </a:cubicBezTo>
                  <a:cubicBezTo>
                    <a:pt x="99" y="79"/>
                    <a:pt x="99" y="69"/>
                    <a:pt x="99" y="69"/>
                  </a:cubicBezTo>
                  <a:cubicBezTo>
                    <a:pt x="70" y="40"/>
                    <a:pt x="31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7254978" y="4628194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30" y="40"/>
                    <a:pt x="50" y="50"/>
                  </a:cubicBezTo>
                  <a:cubicBezTo>
                    <a:pt x="50" y="50"/>
                    <a:pt x="60" y="40"/>
                    <a:pt x="50" y="40"/>
                  </a:cubicBezTo>
                  <a:cubicBezTo>
                    <a:pt x="40" y="30"/>
                    <a:pt x="20" y="11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7"/>
            <p:cNvSpPr/>
            <p:nvPr/>
          </p:nvSpPr>
          <p:spPr>
            <a:xfrm>
              <a:off x="7257096" y="4592815"/>
              <a:ext cx="10592" cy="14617"/>
            </a:xfrm>
            <a:custGeom>
              <a:avLst/>
              <a:gdLst/>
              <a:ahLst/>
              <a:cxnLst/>
              <a:rect l="l" t="t" r="r" b="b"/>
              <a:pathLst>
                <a:path w="50" h="69" extrusionOk="0">
                  <a:moveTo>
                    <a:pt x="0" y="0"/>
                  </a:moveTo>
                  <a:lnTo>
                    <a:pt x="0" y="10"/>
                  </a:lnTo>
                  <a:cubicBezTo>
                    <a:pt x="20" y="20"/>
                    <a:pt x="30" y="49"/>
                    <a:pt x="40" y="69"/>
                  </a:cubicBezTo>
                  <a:lnTo>
                    <a:pt x="50" y="69"/>
                  </a:lnTo>
                  <a:cubicBezTo>
                    <a:pt x="40" y="40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7"/>
            <p:cNvSpPr/>
            <p:nvPr/>
          </p:nvSpPr>
          <p:spPr>
            <a:xfrm>
              <a:off x="7267477" y="4557225"/>
              <a:ext cx="8686" cy="12711"/>
            </a:xfrm>
            <a:custGeom>
              <a:avLst/>
              <a:gdLst/>
              <a:ahLst/>
              <a:cxnLst/>
              <a:rect l="l" t="t" r="r" b="b"/>
              <a:pathLst>
                <a:path w="41" h="60" extrusionOk="0">
                  <a:moveTo>
                    <a:pt x="1" y="1"/>
                  </a:moveTo>
                  <a:lnTo>
                    <a:pt x="30" y="60"/>
                  </a:lnTo>
                  <a:lnTo>
                    <a:pt x="40" y="50"/>
                  </a:lnTo>
                  <a:cubicBezTo>
                    <a:pt x="30" y="31"/>
                    <a:pt x="2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7302856" y="4553200"/>
              <a:ext cx="10804" cy="23939"/>
            </a:xfrm>
            <a:custGeom>
              <a:avLst/>
              <a:gdLst/>
              <a:ahLst/>
              <a:cxnLst/>
              <a:rect l="l" t="t" r="r" b="b"/>
              <a:pathLst>
                <a:path w="51" h="113" extrusionOk="0">
                  <a:moveTo>
                    <a:pt x="50" y="0"/>
                  </a:moveTo>
                  <a:cubicBezTo>
                    <a:pt x="31" y="39"/>
                    <a:pt x="11" y="69"/>
                    <a:pt x="1" y="109"/>
                  </a:cubicBezTo>
                  <a:cubicBezTo>
                    <a:pt x="1" y="109"/>
                    <a:pt x="5" y="113"/>
                    <a:pt x="8" y="113"/>
                  </a:cubicBezTo>
                  <a:cubicBezTo>
                    <a:pt x="10" y="113"/>
                    <a:pt x="11" y="112"/>
                    <a:pt x="11" y="109"/>
                  </a:cubicBezTo>
                  <a:cubicBezTo>
                    <a:pt x="31" y="79"/>
                    <a:pt x="40" y="39"/>
                    <a:pt x="50" y="10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7340353" y="4521846"/>
              <a:ext cx="12075" cy="11652"/>
            </a:xfrm>
            <a:custGeom>
              <a:avLst/>
              <a:gdLst/>
              <a:ahLst/>
              <a:cxnLst/>
              <a:rect l="l" t="t" r="r" b="b"/>
              <a:pathLst>
                <a:path w="57" h="55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21"/>
                    <a:pt x="31" y="40"/>
                    <a:pt x="50" y="50"/>
                  </a:cubicBezTo>
                  <a:cubicBezTo>
                    <a:pt x="40" y="30"/>
                    <a:pt x="21" y="10"/>
                    <a:pt x="1" y="1"/>
                  </a:cubicBezTo>
                  <a:close/>
                  <a:moveTo>
                    <a:pt x="50" y="50"/>
                  </a:moveTo>
                  <a:cubicBezTo>
                    <a:pt x="50" y="53"/>
                    <a:pt x="52" y="54"/>
                    <a:pt x="53" y="54"/>
                  </a:cubicBezTo>
                  <a:cubicBezTo>
                    <a:pt x="55" y="54"/>
                    <a:pt x="57" y="50"/>
                    <a:pt x="50" y="5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7325947" y="4469732"/>
              <a:ext cx="18854" cy="16948"/>
            </a:xfrm>
            <a:custGeom>
              <a:avLst/>
              <a:gdLst/>
              <a:ahLst/>
              <a:cxnLst/>
              <a:rect l="l" t="t" r="r" b="b"/>
              <a:pathLst>
                <a:path w="89" h="80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49" y="59"/>
                    <a:pt x="79" y="79"/>
                  </a:cubicBezTo>
                  <a:cubicBezTo>
                    <a:pt x="89" y="79"/>
                    <a:pt x="89" y="79"/>
                    <a:pt x="89" y="70"/>
                  </a:cubicBezTo>
                  <a:cubicBezTo>
                    <a:pt x="59" y="50"/>
                    <a:pt x="3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7400941" y="4448971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60" y="0"/>
                  </a:moveTo>
                  <a:lnTo>
                    <a:pt x="60" y="0"/>
                  </a:lnTo>
                  <a:cubicBezTo>
                    <a:pt x="40" y="20"/>
                    <a:pt x="20" y="30"/>
                    <a:pt x="1" y="50"/>
                  </a:cubicBezTo>
                  <a:lnTo>
                    <a:pt x="10" y="59"/>
                  </a:lnTo>
                  <a:cubicBezTo>
                    <a:pt x="30" y="39"/>
                    <a:pt x="40" y="20"/>
                    <a:pt x="6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7376578" y="4482231"/>
              <a:ext cx="7838" cy="9533"/>
            </a:xfrm>
            <a:custGeom>
              <a:avLst/>
              <a:gdLst/>
              <a:ahLst/>
              <a:cxnLst/>
              <a:rect l="l" t="t" r="r" b="b"/>
              <a:pathLst>
                <a:path w="37" h="45" extrusionOk="0">
                  <a:moveTo>
                    <a:pt x="37" y="0"/>
                  </a:moveTo>
                  <a:cubicBezTo>
                    <a:pt x="27" y="11"/>
                    <a:pt x="7" y="20"/>
                    <a:pt x="7" y="40"/>
                  </a:cubicBezTo>
                  <a:cubicBezTo>
                    <a:pt x="1" y="40"/>
                    <a:pt x="3" y="44"/>
                    <a:pt x="8" y="44"/>
                  </a:cubicBezTo>
                  <a:cubicBezTo>
                    <a:pt x="11" y="44"/>
                    <a:pt x="14" y="43"/>
                    <a:pt x="17" y="40"/>
                  </a:cubicBezTo>
                  <a:cubicBezTo>
                    <a:pt x="27" y="30"/>
                    <a:pt x="27" y="20"/>
                    <a:pt x="3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7382087" y="4534345"/>
              <a:ext cx="8686" cy="6355"/>
            </a:xfrm>
            <a:custGeom>
              <a:avLst/>
              <a:gdLst/>
              <a:ahLst/>
              <a:cxnLst/>
              <a:rect l="l" t="t" r="r" b="b"/>
              <a:pathLst>
                <a:path w="41" h="30" extrusionOk="0">
                  <a:moveTo>
                    <a:pt x="40" y="1"/>
                  </a:moveTo>
                  <a:cubicBezTo>
                    <a:pt x="31" y="1"/>
                    <a:pt x="11" y="10"/>
                    <a:pt x="1" y="21"/>
                  </a:cubicBezTo>
                  <a:lnTo>
                    <a:pt x="11" y="30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7398822" y="456569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9" y="0"/>
                  </a:moveTo>
                  <a:lnTo>
                    <a:pt x="59" y="0"/>
                  </a:lnTo>
                  <a:cubicBezTo>
                    <a:pt x="40" y="20"/>
                    <a:pt x="20" y="30"/>
                    <a:pt x="11" y="50"/>
                  </a:cubicBezTo>
                  <a:cubicBezTo>
                    <a:pt x="0" y="50"/>
                    <a:pt x="11" y="59"/>
                    <a:pt x="11" y="59"/>
                  </a:cubicBezTo>
                  <a:cubicBezTo>
                    <a:pt x="30" y="39"/>
                    <a:pt x="5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7"/>
            <p:cNvSpPr/>
            <p:nvPr/>
          </p:nvSpPr>
          <p:spPr>
            <a:xfrm>
              <a:off x="7336327" y="4613576"/>
              <a:ext cx="16736" cy="8686"/>
            </a:xfrm>
            <a:custGeom>
              <a:avLst/>
              <a:gdLst/>
              <a:ahLst/>
              <a:cxnLst/>
              <a:rect l="l" t="t" r="r" b="b"/>
              <a:pathLst>
                <a:path w="79" h="41" extrusionOk="0">
                  <a:moveTo>
                    <a:pt x="0" y="1"/>
                  </a:moveTo>
                  <a:cubicBezTo>
                    <a:pt x="30" y="10"/>
                    <a:pt x="50" y="30"/>
                    <a:pt x="69" y="40"/>
                  </a:cubicBezTo>
                  <a:cubicBezTo>
                    <a:pt x="69" y="40"/>
                    <a:pt x="79" y="40"/>
                    <a:pt x="69" y="30"/>
                  </a:cubicBezTo>
                  <a:cubicBezTo>
                    <a:pt x="50" y="21"/>
                    <a:pt x="3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7"/>
            <p:cNvSpPr/>
            <p:nvPr/>
          </p:nvSpPr>
          <p:spPr>
            <a:xfrm>
              <a:off x="7407085" y="4655310"/>
              <a:ext cx="15041" cy="8474"/>
            </a:xfrm>
            <a:custGeom>
              <a:avLst/>
              <a:gdLst/>
              <a:ahLst/>
              <a:cxnLst/>
              <a:rect l="l" t="t" r="r" b="b"/>
              <a:pathLst>
                <a:path w="71" h="40" extrusionOk="0">
                  <a:moveTo>
                    <a:pt x="70" y="1"/>
                  </a:moveTo>
                  <a:cubicBezTo>
                    <a:pt x="50" y="10"/>
                    <a:pt x="20" y="20"/>
                    <a:pt x="1" y="30"/>
                  </a:cubicBezTo>
                  <a:lnTo>
                    <a:pt x="11" y="40"/>
                  </a:lnTo>
                  <a:cubicBezTo>
                    <a:pt x="31" y="30"/>
                    <a:pt x="50" y="10"/>
                    <a:pt x="7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7405178" y="4776275"/>
              <a:ext cx="8474" cy="2118"/>
            </a:xfrm>
            <a:custGeom>
              <a:avLst/>
              <a:gdLst/>
              <a:ahLst/>
              <a:cxnLst/>
              <a:rect l="l" t="t" r="r" b="b"/>
              <a:pathLst>
                <a:path w="40" h="10" extrusionOk="0">
                  <a:moveTo>
                    <a:pt x="0" y="0"/>
                  </a:moveTo>
                  <a:lnTo>
                    <a:pt x="10" y="10"/>
                  </a:lnTo>
                  <a:cubicBezTo>
                    <a:pt x="20" y="10"/>
                    <a:pt x="29" y="1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7403059" y="4819916"/>
              <a:ext cx="20973" cy="10804"/>
            </a:xfrm>
            <a:custGeom>
              <a:avLst/>
              <a:gdLst/>
              <a:ahLst/>
              <a:cxnLst/>
              <a:rect l="l" t="t" r="r" b="b"/>
              <a:pathLst>
                <a:path w="99" h="51" extrusionOk="0">
                  <a:moveTo>
                    <a:pt x="98" y="1"/>
                  </a:moveTo>
                  <a:lnTo>
                    <a:pt x="98" y="1"/>
                  </a:lnTo>
                  <a:cubicBezTo>
                    <a:pt x="69" y="11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39" y="31"/>
                    <a:pt x="69" y="11"/>
                    <a:pt x="9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7319592" y="4843007"/>
              <a:ext cx="29447" cy="14617"/>
            </a:xfrm>
            <a:custGeom>
              <a:avLst/>
              <a:gdLst/>
              <a:ahLst/>
              <a:cxnLst/>
              <a:rect l="l" t="t" r="r" b="b"/>
              <a:pathLst>
                <a:path w="139" h="69" extrusionOk="0">
                  <a:moveTo>
                    <a:pt x="1" y="0"/>
                  </a:moveTo>
                  <a:lnTo>
                    <a:pt x="1" y="0"/>
                  </a:lnTo>
                  <a:cubicBezTo>
                    <a:pt x="40" y="20"/>
                    <a:pt x="79" y="49"/>
                    <a:pt x="129" y="69"/>
                  </a:cubicBezTo>
                  <a:cubicBezTo>
                    <a:pt x="129" y="69"/>
                    <a:pt x="138" y="59"/>
                    <a:pt x="129" y="59"/>
                  </a:cubicBezTo>
                  <a:cubicBezTo>
                    <a:pt x="89" y="40"/>
                    <a:pt x="40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7332091" y="4822034"/>
              <a:ext cx="20973" cy="12711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1" y="1"/>
                  </a:moveTo>
                  <a:lnTo>
                    <a:pt x="89" y="60"/>
                  </a:lnTo>
                  <a:cubicBezTo>
                    <a:pt x="89" y="60"/>
                    <a:pt x="99" y="50"/>
                    <a:pt x="89" y="50"/>
                  </a:cubicBezTo>
                  <a:cubicBezTo>
                    <a:pt x="60" y="30"/>
                    <a:pt x="30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7263452" y="4751277"/>
              <a:ext cx="14617" cy="8474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0" y="0"/>
                  </a:moveTo>
                  <a:cubicBezTo>
                    <a:pt x="20" y="10"/>
                    <a:pt x="40" y="29"/>
                    <a:pt x="69" y="40"/>
                  </a:cubicBezTo>
                  <a:lnTo>
                    <a:pt x="69" y="29"/>
                  </a:lnTo>
                  <a:cubicBezTo>
                    <a:pt x="49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7307093" y="4698951"/>
              <a:ext cx="6567" cy="6567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30" y="1"/>
                  </a:moveTo>
                  <a:cubicBezTo>
                    <a:pt x="20" y="11"/>
                    <a:pt x="11" y="11"/>
                    <a:pt x="0" y="21"/>
                  </a:cubicBezTo>
                  <a:lnTo>
                    <a:pt x="11" y="31"/>
                  </a:lnTo>
                  <a:cubicBezTo>
                    <a:pt x="20" y="21"/>
                    <a:pt x="30" y="11"/>
                    <a:pt x="3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7342683" y="4426091"/>
              <a:ext cx="10381" cy="10381"/>
            </a:xfrm>
            <a:custGeom>
              <a:avLst/>
              <a:gdLst/>
              <a:ahLst/>
              <a:cxnLst/>
              <a:rect l="l" t="t" r="r" b="b"/>
              <a:pathLst>
                <a:path w="49" h="49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10"/>
                    <a:pt x="29" y="29"/>
                    <a:pt x="39" y="49"/>
                  </a:cubicBezTo>
                  <a:lnTo>
                    <a:pt x="49" y="39"/>
                  </a:lnTo>
                  <a:cubicBezTo>
                    <a:pt x="39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7388442" y="4409355"/>
              <a:ext cx="10592" cy="6355"/>
            </a:xfrm>
            <a:custGeom>
              <a:avLst/>
              <a:gdLst/>
              <a:ahLst/>
              <a:cxnLst/>
              <a:rect l="l" t="t" r="r" b="b"/>
              <a:pathLst>
                <a:path w="50" h="30" extrusionOk="0">
                  <a:moveTo>
                    <a:pt x="49" y="0"/>
                  </a:moveTo>
                  <a:cubicBezTo>
                    <a:pt x="30" y="10"/>
                    <a:pt x="10" y="10"/>
                    <a:pt x="1" y="20"/>
                  </a:cubicBezTo>
                  <a:cubicBezTo>
                    <a:pt x="1" y="30"/>
                    <a:pt x="1" y="30"/>
                    <a:pt x="10" y="30"/>
                  </a:cubicBezTo>
                  <a:cubicBezTo>
                    <a:pt x="20" y="20"/>
                    <a:pt x="30" y="10"/>
                    <a:pt x="4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7388442" y="4355122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69" y="1"/>
                  </a:moveTo>
                  <a:cubicBezTo>
                    <a:pt x="49" y="20"/>
                    <a:pt x="20" y="30"/>
                    <a:pt x="10" y="49"/>
                  </a:cubicBezTo>
                  <a:cubicBezTo>
                    <a:pt x="1" y="49"/>
                    <a:pt x="10" y="60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7"/>
            <p:cNvSpPr/>
            <p:nvPr/>
          </p:nvSpPr>
          <p:spPr>
            <a:xfrm>
              <a:off x="7403695" y="4373765"/>
              <a:ext cx="22456" cy="15677"/>
            </a:xfrm>
            <a:custGeom>
              <a:avLst/>
              <a:gdLst/>
              <a:ahLst/>
              <a:cxnLst/>
              <a:rect l="l" t="t" r="r" b="b"/>
              <a:pathLst>
                <a:path w="106" h="74" extrusionOk="0">
                  <a:moveTo>
                    <a:pt x="106" y="1"/>
                  </a:moveTo>
                  <a:cubicBezTo>
                    <a:pt x="66" y="20"/>
                    <a:pt x="36" y="40"/>
                    <a:pt x="7" y="60"/>
                  </a:cubicBezTo>
                  <a:cubicBezTo>
                    <a:pt x="0" y="67"/>
                    <a:pt x="3" y="74"/>
                    <a:pt x="6" y="74"/>
                  </a:cubicBezTo>
                  <a:cubicBezTo>
                    <a:pt x="6" y="74"/>
                    <a:pt x="7" y="73"/>
                    <a:pt x="7" y="70"/>
                  </a:cubicBezTo>
                  <a:cubicBezTo>
                    <a:pt x="47" y="50"/>
                    <a:pt x="76" y="31"/>
                    <a:pt x="10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7"/>
            <p:cNvSpPr/>
            <p:nvPr/>
          </p:nvSpPr>
          <p:spPr>
            <a:xfrm>
              <a:off x="7327854" y="4369740"/>
              <a:ext cx="21185" cy="15677"/>
            </a:xfrm>
            <a:custGeom>
              <a:avLst/>
              <a:gdLst/>
              <a:ahLst/>
              <a:cxnLst/>
              <a:rect l="l" t="t" r="r" b="b"/>
              <a:pathLst>
                <a:path w="100" h="74" extrusionOk="0">
                  <a:moveTo>
                    <a:pt x="1" y="0"/>
                  </a:moveTo>
                  <a:cubicBezTo>
                    <a:pt x="31" y="20"/>
                    <a:pt x="60" y="50"/>
                    <a:pt x="90" y="69"/>
                  </a:cubicBezTo>
                  <a:cubicBezTo>
                    <a:pt x="93" y="72"/>
                    <a:pt x="94" y="73"/>
                    <a:pt x="96" y="73"/>
                  </a:cubicBezTo>
                  <a:cubicBezTo>
                    <a:pt x="99" y="73"/>
                    <a:pt x="99" y="66"/>
                    <a:pt x="99" y="59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7350945" y="4334361"/>
              <a:ext cx="6355" cy="14617"/>
            </a:xfrm>
            <a:custGeom>
              <a:avLst/>
              <a:gdLst/>
              <a:ahLst/>
              <a:cxnLst/>
              <a:rect l="l" t="t" r="r" b="b"/>
              <a:pathLst>
                <a:path w="30" h="69" extrusionOk="0">
                  <a:moveTo>
                    <a:pt x="0" y="0"/>
                  </a:moveTo>
                  <a:cubicBezTo>
                    <a:pt x="0" y="20"/>
                    <a:pt x="10" y="49"/>
                    <a:pt x="20" y="69"/>
                  </a:cubicBezTo>
                  <a:cubicBezTo>
                    <a:pt x="20" y="69"/>
                    <a:pt x="30" y="69"/>
                    <a:pt x="30" y="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7"/>
            <p:cNvSpPr/>
            <p:nvPr/>
          </p:nvSpPr>
          <p:spPr>
            <a:xfrm>
              <a:off x="7369588" y="4659547"/>
              <a:ext cx="8686" cy="10592"/>
            </a:xfrm>
            <a:custGeom>
              <a:avLst/>
              <a:gdLst/>
              <a:ahLst/>
              <a:cxnLst/>
              <a:rect l="l" t="t" r="r" b="b"/>
              <a:pathLst>
                <a:path w="41" h="50" extrusionOk="0">
                  <a:moveTo>
                    <a:pt x="1" y="0"/>
                  </a:moveTo>
                  <a:cubicBezTo>
                    <a:pt x="20" y="20"/>
                    <a:pt x="20" y="29"/>
                    <a:pt x="31" y="49"/>
                  </a:cubicBezTo>
                  <a:lnTo>
                    <a:pt x="40" y="49"/>
                  </a:lnTo>
                  <a:cubicBezTo>
                    <a:pt x="40" y="29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7"/>
            <p:cNvSpPr/>
            <p:nvPr/>
          </p:nvSpPr>
          <p:spPr>
            <a:xfrm>
              <a:off x="7378061" y="4609551"/>
              <a:ext cx="14829" cy="14617"/>
            </a:xfrm>
            <a:custGeom>
              <a:avLst/>
              <a:gdLst/>
              <a:ahLst/>
              <a:cxnLst/>
              <a:rect l="l" t="t" r="r" b="b"/>
              <a:pathLst>
                <a:path w="70" h="69" extrusionOk="0">
                  <a:moveTo>
                    <a:pt x="69" y="0"/>
                  </a:moveTo>
                  <a:cubicBezTo>
                    <a:pt x="50" y="20"/>
                    <a:pt x="20" y="40"/>
                    <a:pt x="0" y="59"/>
                  </a:cubicBezTo>
                  <a:lnTo>
                    <a:pt x="10" y="69"/>
                  </a:lnTo>
                  <a:lnTo>
                    <a:pt x="69" y="1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7367681" y="4576079"/>
              <a:ext cx="12711" cy="13558"/>
            </a:xfrm>
            <a:custGeom>
              <a:avLst/>
              <a:gdLst/>
              <a:ahLst/>
              <a:cxnLst/>
              <a:rect l="l" t="t" r="r" b="b"/>
              <a:pathLst>
                <a:path w="60" h="64" extrusionOk="0">
                  <a:moveTo>
                    <a:pt x="0" y="1"/>
                  </a:moveTo>
                  <a:cubicBezTo>
                    <a:pt x="20" y="20"/>
                    <a:pt x="29" y="50"/>
                    <a:pt x="49" y="60"/>
                  </a:cubicBezTo>
                  <a:cubicBezTo>
                    <a:pt x="49" y="63"/>
                    <a:pt x="50" y="64"/>
                    <a:pt x="52" y="64"/>
                  </a:cubicBezTo>
                  <a:cubicBezTo>
                    <a:pt x="55" y="64"/>
                    <a:pt x="59" y="60"/>
                    <a:pt x="59" y="6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7371706" y="4423761"/>
              <a:ext cx="10592" cy="12711"/>
            </a:xfrm>
            <a:custGeom>
              <a:avLst/>
              <a:gdLst/>
              <a:ahLst/>
              <a:cxnLst/>
              <a:rect l="l" t="t" r="r" b="b"/>
              <a:pathLst>
                <a:path w="50" h="60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21"/>
                    <a:pt x="21" y="40"/>
                    <a:pt x="40" y="60"/>
                  </a:cubicBezTo>
                  <a:lnTo>
                    <a:pt x="50" y="50"/>
                  </a:lnTo>
                  <a:cubicBezTo>
                    <a:pt x="30" y="31"/>
                    <a:pt x="1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7334209" y="4672046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1" y="0"/>
                  </a:moveTo>
                  <a:cubicBezTo>
                    <a:pt x="20" y="10"/>
                    <a:pt x="30" y="3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7"/>
            <p:cNvSpPr/>
            <p:nvPr/>
          </p:nvSpPr>
          <p:spPr>
            <a:xfrm>
              <a:off x="7378061" y="4728186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59" y="1"/>
                  </a:moveTo>
                  <a:cubicBezTo>
                    <a:pt x="39" y="1"/>
                    <a:pt x="20" y="11"/>
                    <a:pt x="0" y="31"/>
                  </a:cubicBezTo>
                  <a:lnTo>
                    <a:pt x="10" y="40"/>
                  </a:lnTo>
                  <a:cubicBezTo>
                    <a:pt x="30" y="20"/>
                    <a:pt x="39" y="1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7"/>
            <p:cNvSpPr/>
            <p:nvPr/>
          </p:nvSpPr>
          <p:spPr>
            <a:xfrm>
              <a:off x="7369588" y="4768013"/>
              <a:ext cx="8686" cy="10381"/>
            </a:xfrm>
            <a:custGeom>
              <a:avLst/>
              <a:gdLst/>
              <a:ahLst/>
              <a:cxnLst/>
              <a:rect l="l" t="t" r="r" b="b"/>
              <a:pathLst>
                <a:path w="41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10"/>
                    <a:pt x="20" y="20"/>
                    <a:pt x="20" y="29"/>
                  </a:cubicBezTo>
                  <a:cubicBezTo>
                    <a:pt x="20" y="29"/>
                    <a:pt x="31" y="39"/>
                    <a:pt x="31" y="49"/>
                  </a:cubicBezTo>
                  <a:lnTo>
                    <a:pt x="40" y="49"/>
                  </a:lnTo>
                  <a:cubicBezTo>
                    <a:pt x="40" y="29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7378061" y="4834533"/>
              <a:ext cx="14829" cy="13770"/>
            </a:xfrm>
            <a:custGeom>
              <a:avLst/>
              <a:gdLst/>
              <a:ahLst/>
              <a:cxnLst/>
              <a:rect l="l" t="t" r="r" b="b"/>
              <a:pathLst>
                <a:path w="70" h="65" extrusionOk="0">
                  <a:moveTo>
                    <a:pt x="69" y="1"/>
                  </a:moveTo>
                  <a:lnTo>
                    <a:pt x="69" y="1"/>
                  </a:lnTo>
                  <a:cubicBezTo>
                    <a:pt x="39" y="10"/>
                    <a:pt x="20" y="30"/>
                    <a:pt x="0" y="60"/>
                  </a:cubicBezTo>
                  <a:cubicBezTo>
                    <a:pt x="0" y="60"/>
                    <a:pt x="5" y="64"/>
                    <a:pt x="8" y="64"/>
                  </a:cubicBezTo>
                  <a:cubicBezTo>
                    <a:pt x="9" y="64"/>
                    <a:pt x="10" y="63"/>
                    <a:pt x="10" y="60"/>
                  </a:cubicBezTo>
                  <a:cubicBezTo>
                    <a:pt x="30" y="40"/>
                    <a:pt x="39" y="21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7407085" y="4855506"/>
              <a:ext cx="15041" cy="10592"/>
            </a:xfrm>
            <a:custGeom>
              <a:avLst/>
              <a:gdLst/>
              <a:ahLst/>
              <a:cxnLst/>
              <a:rect l="l" t="t" r="r" b="b"/>
              <a:pathLst>
                <a:path w="71" h="50" extrusionOk="0">
                  <a:moveTo>
                    <a:pt x="70" y="0"/>
                  </a:moveTo>
                  <a:lnTo>
                    <a:pt x="70" y="0"/>
                  </a:lnTo>
                  <a:cubicBezTo>
                    <a:pt x="50" y="10"/>
                    <a:pt x="20" y="20"/>
                    <a:pt x="1" y="40"/>
                  </a:cubicBezTo>
                  <a:cubicBezTo>
                    <a:pt x="1" y="40"/>
                    <a:pt x="1" y="49"/>
                    <a:pt x="11" y="49"/>
                  </a:cubicBezTo>
                  <a:cubicBezTo>
                    <a:pt x="31" y="30"/>
                    <a:pt x="50" y="20"/>
                    <a:pt x="7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7290357" y="4623957"/>
              <a:ext cx="8686" cy="8474"/>
            </a:xfrm>
            <a:custGeom>
              <a:avLst/>
              <a:gdLst/>
              <a:ahLst/>
              <a:cxnLst/>
              <a:rect l="l" t="t" r="r" b="b"/>
              <a:pathLst>
                <a:path w="41" h="40" extrusionOk="0">
                  <a:moveTo>
                    <a:pt x="40" y="1"/>
                  </a:moveTo>
                  <a:lnTo>
                    <a:pt x="40" y="1"/>
                  </a:lnTo>
                  <a:cubicBezTo>
                    <a:pt x="20" y="11"/>
                    <a:pt x="11" y="20"/>
                    <a:pt x="1" y="31"/>
                  </a:cubicBezTo>
                  <a:lnTo>
                    <a:pt x="11" y="40"/>
                  </a:lnTo>
                  <a:cubicBezTo>
                    <a:pt x="20" y="31"/>
                    <a:pt x="31" y="11"/>
                    <a:pt x="4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7282094" y="4584553"/>
              <a:ext cx="8474" cy="16736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29"/>
                    <a:pt x="20" y="49"/>
                    <a:pt x="30" y="79"/>
                  </a:cubicBezTo>
                  <a:cubicBezTo>
                    <a:pt x="30" y="79"/>
                    <a:pt x="40" y="79"/>
                    <a:pt x="40" y="69"/>
                  </a:cubicBezTo>
                  <a:cubicBezTo>
                    <a:pt x="30" y="4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7304974" y="4605314"/>
              <a:ext cx="14829" cy="10592"/>
            </a:xfrm>
            <a:custGeom>
              <a:avLst/>
              <a:gdLst/>
              <a:ahLst/>
              <a:cxnLst/>
              <a:rect l="l" t="t" r="r" b="b"/>
              <a:pathLst>
                <a:path w="70" h="50" extrusionOk="0">
                  <a:moveTo>
                    <a:pt x="69" y="0"/>
                  </a:moveTo>
                  <a:cubicBezTo>
                    <a:pt x="50" y="10"/>
                    <a:pt x="21" y="20"/>
                    <a:pt x="1" y="40"/>
                  </a:cubicBezTo>
                  <a:cubicBezTo>
                    <a:pt x="1" y="49"/>
                    <a:pt x="10" y="49"/>
                    <a:pt x="10" y="49"/>
                  </a:cubicBezTo>
                  <a:cubicBezTo>
                    <a:pt x="30" y="40"/>
                    <a:pt x="50" y="20"/>
                    <a:pt x="69" y="10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7311329" y="4648955"/>
              <a:ext cx="10592" cy="9533"/>
            </a:xfrm>
            <a:custGeom>
              <a:avLst/>
              <a:gdLst/>
              <a:ahLst/>
              <a:cxnLst/>
              <a:rect l="l" t="t" r="r" b="b"/>
              <a:pathLst>
                <a:path w="50" h="45" extrusionOk="0">
                  <a:moveTo>
                    <a:pt x="50" y="1"/>
                  </a:moveTo>
                  <a:cubicBezTo>
                    <a:pt x="30" y="11"/>
                    <a:pt x="10" y="20"/>
                    <a:pt x="0" y="40"/>
                  </a:cubicBezTo>
                  <a:cubicBezTo>
                    <a:pt x="0" y="40"/>
                    <a:pt x="5" y="45"/>
                    <a:pt x="8" y="45"/>
                  </a:cubicBezTo>
                  <a:cubicBezTo>
                    <a:pt x="9" y="45"/>
                    <a:pt x="10" y="44"/>
                    <a:pt x="10" y="40"/>
                  </a:cubicBezTo>
                  <a:cubicBezTo>
                    <a:pt x="20" y="31"/>
                    <a:pt x="30" y="11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7288450" y="4705306"/>
              <a:ext cx="4237" cy="4449"/>
            </a:xfrm>
            <a:custGeom>
              <a:avLst/>
              <a:gdLst/>
              <a:ahLst/>
              <a:cxnLst/>
              <a:rect l="l" t="t" r="r" b="b"/>
              <a:pathLst>
                <a:path w="20" h="21" extrusionOk="0">
                  <a:moveTo>
                    <a:pt x="0" y="1"/>
                  </a:moveTo>
                  <a:cubicBezTo>
                    <a:pt x="10" y="1"/>
                    <a:pt x="10" y="21"/>
                    <a:pt x="20" y="21"/>
                  </a:cubicBezTo>
                  <a:lnTo>
                    <a:pt x="20" y="10"/>
                  </a:lnTo>
                  <a:cubicBezTo>
                    <a:pt x="20" y="10"/>
                    <a:pt x="1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7257096" y="4707425"/>
              <a:ext cx="19066" cy="12711"/>
            </a:xfrm>
            <a:custGeom>
              <a:avLst/>
              <a:gdLst/>
              <a:ahLst/>
              <a:cxnLst/>
              <a:rect l="l" t="t" r="r" b="b"/>
              <a:pathLst>
                <a:path w="9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20"/>
                    <a:pt x="59" y="40"/>
                    <a:pt x="79" y="59"/>
                  </a:cubicBezTo>
                  <a:lnTo>
                    <a:pt x="89" y="50"/>
                  </a:lnTo>
                  <a:cubicBezTo>
                    <a:pt x="59" y="30"/>
                    <a:pt x="3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7298830" y="4751277"/>
              <a:ext cx="10592" cy="1059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50" y="0"/>
                  </a:moveTo>
                  <a:lnTo>
                    <a:pt x="50" y="0"/>
                  </a:lnTo>
                  <a:cubicBezTo>
                    <a:pt x="30" y="10"/>
                    <a:pt x="10" y="20"/>
                    <a:pt x="0" y="40"/>
                  </a:cubicBezTo>
                  <a:lnTo>
                    <a:pt x="10" y="49"/>
                  </a:lnTo>
                  <a:cubicBezTo>
                    <a:pt x="20" y="29"/>
                    <a:pt x="39" y="1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7309211" y="4730304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60" y="1"/>
                  </a:moveTo>
                  <a:cubicBezTo>
                    <a:pt x="59" y="1"/>
                    <a:pt x="59" y="1"/>
                    <a:pt x="59" y="1"/>
                  </a:cubicBezTo>
                  <a:lnTo>
                    <a:pt x="59" y="1"/>
                  </a:lnTo>
                  <a:lnTo>
                    <a:pt x="60" y="1"/>
                  </a:lnTo>
                  <a:close/>
                  <a:moveTo>
                    <a:pt x="59" y="1"/>
                  </a:moveTo>
                  <a:lnTo>
                    <a:pt x="1" y="30"/>
                  </a:lnTo>
                  <a:cubicBezTo>
                    <a:pt x="1" y="40"/>
                    <a:pt x="10" y="40"/>
                    <a:pt x="10" y="40"/>
                  </a:cubicBezTo>
                  <a:cubicBezTo>
                    <a:pt x="29" y="30"/>
                    <a:pt x="40" y="1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7321710" y="4761657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10"/>
                    <a:pt x="10" y="30"/>
                    <a:pt x="1" y="50"/>
                  </a:cubicBezTo>
                  <a:cubicBezTo>
                    <a:pt x="1" y="59"/>
                    <a:pt x="10" y="59"/>
                    <a:pt x="10" y="59"/>
                  </a:cubicBezTo>
                  <a:cubicBezTo>
                    <a:pt x="20" y="40"/>
                    <a:pt x="40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7296712" y="4780512"/>
              <a:ext cx="12711" cy="4237"/>
            </a:xfrm>
            <a:custGeom>
              <a:avLst/>
              <a:gdLst/>
              <a:ahLst/>
              <a:cxnLst/>
              <a:rect l="l" t="t" r="r" b="b"/>
              <a:pathLst>
                <a:path w="60" h="20" extrusionOk="0">
                  <a:moveTo>
                    <a:pt x="1" y="0"/>
                  </a:moveTo>
                  <a:cubicBezTo>
                    <a:pt x="20" y="0"/>
                    <a:pt x="40" y="10"/>
                    <a:pt x="49" y="20"/>
                  </a:cubicBezTo>
                  <a:cubicBezTo>
                    <a:pt x="60" y="20"/>
                    <a:pt x="60" y="10"/>
                    <a:pt x="60" y="10"/>
                  </a:cubicBezTo>
                  <a:cubicBezTo>
                    <a:pt x="40" y="0"/>
                    <a:pt x="20" y="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7436319" y="4526083"/>
              <a:ext cx="8474" cy="12711"/>
            </a:xfrm>
            <a:custGeom>
              <a:avLst/>
              <a:gdLst/>
              <a:ahLst/>
              <a:cxnLst/>
              <a:rect l="l" t="t" r="r" b="b"/>
              <a:pathLst>
                <a:path w="40" h="60" extrusionOk="0">
                  <a:moveTo>
                    <a:pt x="1" y="1"/>
                  </a:moveTo>
                  <a:lnTo>
                    <a:pt x="1" y="10"/>
                  </a:lnTo>
                  <a:cubicBezTo>
                    <a:pt x="11" y="20"/>
                    <a:pt x="20" y="49"/>
                    <a:pt x="30" y="60"/>
                  </a:cubicBezTo>
                  <a:cubicBezTo>
                    <a:pt x="40" y="60"/>
                    <a:pt x="40" y="60"/>
                    <a:pt x="40" y="49"/>
                  </a:cubicBezTo>
                  <a:cubicBezTo>
                    <a:pt x="30" y="40"/>
                    <a:pt x="1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7430176" y="4482231"/>
              <a:ext cx="10592" cy="12711"/>
            </a:xfrm>
            <a:custGeom>
              <a:avLst/>
              <a:gdLst/>
              <a:ahLst/>
              <a:cxnLst/>
              <a:rect l="l" t="t" r="r" b="b"/>
              <a:pathLst>
                <a:path w="50" h="60" extrusionOk="0">
                  <a:moveTo>
                    <a:pt x="0" y="0"/>
                  </a:moveTo>
                  <a:cubicBezTo>
                    <a:pt x="10" y="20"/>
                    <a:pt x="20" y="40"/>
                    <a:pt x="40" y="59"/>
                  </a:cubicBezTo>
                  <a:lnTo>
                    <a:pt x="49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7459411" y="4459351"/>
              <a:ext cx="14617" cy="12711"/>
            </a:xfrm>
            <a:custGeom>
              <a:avLst/>
              <a:gdLst/>
              <a:ahLst/>
              <a:cxnLst/>
              <a:rect l="l" t="t" r="r" b="b"/>
              <a:pathLst>
                <a:path w="69" h="60" extrusionOk="0">
                  <a:moveTo>
                    <a:pt x="69" y="1"/>
                  </a:moveTo>
                  <a:cubicBezTo>
                    <a:pt x="49" y="20"/>
                    <a:pt x="20" y="30"/>
                    <a:pt x="0" y="49"/>
                  </a:cubicBezTo>
                  <a:cubicBezTo>
                    <a:pt x="0" y="49"/>
                    <a:pt x="0" y="60"/>
                    <a:pt x="10" y="60"/>
                  </a:cubicBezTo>
                  <a:cubicBezTo>
                    <a:pt x="29" y="49"/>
                    <a:pt x="49" y="20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7440556" y="4434353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0" y="0"/>
                  </a:moveTo>
                  <a:lnTo>
                    <a:pt x="59" y="60"/>
                  </a:lnTo>
                  <a:lnTo>
                    <a:pt x="70" y="49"/>
                  </a:lnTo>
                  <a:cubicBezTo>
                    <a:pt x="50" y="30"/>
                    <a:pt x="3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7461317" y="4409355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0"/>
                  </a:moveTo>
                  <a:lnTo>
                    <a:pt x="1" y="49"/>
                  </a:lnTo>
                  <a:cubicBezTo>
                    <a:pt x="1" y="59"/>
                    <a:pt x="11" y="59"/>
                    <a:pt x="11" y="59"/>
                  </a:cubicBezTo>
                  <a:cubicBezTo>
                    <a:pt x="20" y="40"/>
                    <a:pt x="40" y="2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7444582" y="439261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20"/>
                    <a:pt x="31" y="40"/>
                    <a:pt x="51" y="60"/>
                  </a:cubicBezTo>
                  <a:cubicBezTo>
                    <a:pt x="51" y="60"/>
                    <a:pt x="60" y="60"/>
                    <a:pt x="60" y="49"/>
                  </a:cubicBezTo>
                  <a:cubicBezTo>
                    <a:pt x="40" y="30"/>
                    <a:pt x="2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7459411" y="4369740"/>
              <a:ext cx="14617" cy="14829"/>
            </a:xfrm>
            <a:custGeom>
              <a:avLst/>
              <a:gdLst/>
              <a:ahLst/>
              <a:cxnLst/>
              <a:rect l="l" t="t" r="r" b="b"/>
              <a:pathLst>
                <a:path w="69" h="70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20"/>
                    <a:pt x="20" y="39"/>
                    <a:pt x="0" y="59"/>
                  </a:cubicBezTo>
                  <a:lnTo>
                    <a:pt x="10" y="69"/>
                  </a:lnTo>
                  <a:cubicBezTo>
                    <a:pt x="29" y="50"/>
                    <a:pt x="49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7482290" y="4392619"/>
              <a:ext cx="14829" cy="8686"/>
            </a:xfrm>
            <a:custGeom>
              <a:avLst/>
              <a:gdLst/>
              <a:ahLst/>
              <a:cxnLst/>
              <a:rect l="l" t="t" r="r" b="b"/>
              <a:pathLst>
                <a:path w="70" h="41" extrusionOk="0">
                  <a:moveTo>
                    <a:pt x="69" y="1"/>
                  </a:moveTo>
                  <a:cubicBezTo>
                    <a:pt x="50" y="10"/>
                    <a:pt x="20" y="20"/>
                    <a:pt x="0" y="30"/>
                  </a:cubicBezTo>
                  <a:lnTo>
                    <a:pt x="10" y="40"/>
                  </a:lnTo>
                  <a:cubicBezTo>
                    <a:pt x="30" y="30"/>
                    <a:pt x="50" y="10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7484409" y="4434353"/>
              <a:ext cx="14617" cy="9533"/>
            </a:xfrm>
            <a:custGeom>
              <a:avLst/>
              <a:gdLst/>
              <a:ahLst/>
              <a:cxnLst/>
              <a:rect l="l" t="t" r="r" b="b"/>
              <a:pathLst>
                <a:path w="69" h="45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10"/>
                    <a:pt x="20" y="20"/>
                    <a:pt x="0" y="40"/>
                  </a:cubicBezTo>
                  <a:cubicBezTo>
                    <a:pt x="0" y="40"/>
                    <a:pt x="0" y="44"/>
                    <a:pt x="3" y="44"/>
                  </a:cubicBezTo>
                  <a:cubicBezTo>
                    <a:pt x="5" y="44"/>
                    <a:pt x="7" y="43"/>
                    <a:pt x="10" y="40"/>
                  </a:cubicBezTo>
                  <a:cubicBezTo>
                    <a:pt x="29" y="30"/>
                    <a:pt x="49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7478053" y="4469732"/>
              <a:ext cx="19066" cy="8474"/>
            </a:xfrm>
            <a:custGeom>
              <a:avLst/>
              <a:gdLst/>
              <a:ahLst/>
              <a:cxnLst/>
              <a:rect l="l" t="t" r="r" b="b"/>
              <a:pathLst>
                <a:path w="90" h="40" extrusionOk="0">
                  <a:moveTo>
                    <a:pt x="89" y="0"/>
                  </a:moveTo>
                  <a:cubicBezTo>
                    <a:pt x="59" y="0"/>
                    <a:pt x="30" y="11"/>
                    <a:pt x="11" y="30"/>
                  </a:cubicBezTo>
                  <a:cubicBezTo>
                    <a:pt x="0" y="30"/>
                    <a:pt x="11" y="40"/>
                    <a:pt x="11" y="40"/>
                  </a:cubicBezTo>
                  <a:cubicBezTo>
                    <a:pt x="40" y="20"/>
                    <a:pt x="59" y="11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7482290" y="4501085"/>
              <a:ext cx="16736" cy="8474"/>
            </a:xfrm>
            <a:custGeom>
              <a:avLst/>
              <a:gdLst/>
              <a:ahLst/>
              <a:cxnLst/>
              <a:rect l="l" t="t" r="r" b="b"/>
              <a:pathLst>
                <a:path w="79" h="40" extrusionOk="0">
                  <a:moveTo>
                    <a:pt x="79" y="0"/>
                  </a:moveTo>
                  <a:cubicBezTo>
                    <a:pt x="50" y="10"/>
                    <a:pt x="30" y="20"/>
                    <a:pt x="0" y="30"/>
                  </a:cubicBezTo>
                  <a:lnTo>
                    <a:pt x="0" y="40"/>
                  </a:lnTo>
                  <a:cubicBezTo>
                    <a:pt x="30" y="30"/>
                    <a:pt x="59" y="1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7480172" y="4538582"/>
              <a:ext cx="10592" cy="2118"/>
            </a:xfrm>
            <a:custGeom>
              <a:avLst/>
              <a:gdLst/>
              <a:ahLst/>
              <a:cxnLst/>
              <a:rect l="l" t="t" r="r" b="b"/>
              <a:pathLst>
                <a:path w="50" h="10" extrusionOk="0">
                  <a:moveTo>
                    <a:pt x="1" y="1"/>
                  </a:moveTo>
                  <a:lnTo>
                    <a:pt x="1" y="10"/>
                  </a:lnTo>
                  <a:cubicBezTo>
                    <a:pt x="20" y="10"/>
                    <a:pt x="40" y="1"/>
                    <a:pt x="4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7467673" y="4567817"/>
              <a:ext cx="16948" cy="6355"/>
            </a:xfrm>
            <a:custGeom>
              <a:avLst/>
              <a:gdLst/>
              <a:ahLst/>
              <a:cxnLst/>
              <a:rect l="l" t="t" r="r" b="b"/>
              <a:pathLst>
                <a:path w="80" h="30" extrusionOk="0">
                  <a:moveTo>
                    <a:pt x="79" y="0"/>
                  </a:moveTo>
                  <a:lnTo>
                    <a:pt x="79" y="0"/>
                  </a:lnTo>
                  <a:cubicBezTo>
                    <a:pt x="49" y="10"/>
                    <a:pt x="20" y="10"/>
                    <a:pt x="1" y="20"/>
                  </a:cubicBezTo>
                  <a:lnTo>
                    <a:pt x="1" y="29"/>
                  </a:lnTo>
                  <a:cubicBezTo>
                    <a:pt x="30" y="20"/>
                    <a:pt x="49" y="1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7448818" y="4597052"/>
              <a:ext cx="21185" cy="6355"/>
            </a:xfrm>
            <a:custGeom>
              <a:avLst/>
              <a:gdLst/>
              <a:ahLst/>
              <a:cxnLst/>
              <a:rect l="l" t="t" r="r" b="b"/>
              <a:pathLst>
                <a:path w="100" h="30" extrusionOk="0">
                  <a:moveTo>
                    <a:pt x="99" y="0"/>
                  </a:moveTo>
                  <a:cubicBezTo>
                    <a:pt x="70" y="0"/>
                    <a:pt x="31" y="0"/>
                    <a:pt x="11" y="20"/>
                  </a:cubicBezTo>
                  <a:cubicBezTo>
                    <a:pt x="1" y="20"/>
                    <a:pt x="11" y="29"/>
                    <a:pt x="11" y="29"/>
                  </a:cubicBezTo>
                  <a:cubicBezTo>
                    <a:pt x="40" y="10"/>
                    <a:pt x="70" y="1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7419584" y="4553200"/>
              <a:ext cx="10804" cy="19914"/>
            </a:xfrm>
            <a:custGeom>
              <a:avLst/>
              <a:gdLst/>
              <a:ahLst/>
              <a:cxnLst/>
              <a:rect l="l" t="t" r="r" b="b"/>
              <a:pathLst>
                <a:path w="51" h="94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30"/>
                    <a:pt x="21" y="69"/>
                    <a:pt x="40" y="89"/>
                  </a:cubicBezTo>
                  <a:cubicBezTo>
                    <a:pt x="40" y="92"/>
                    <a:pt x="41" y="93"/>
                    <a:pt x="43" y="93"/>
                  </a:cubicBezTo>
                  <a:cubicBezTo>
                    <a:pt x="46" y="93"/>
                    <a:pt x="50" y="89"/>
                    <a:pt x="50" y="89"/>
                  </a:cubicBezTo>
                  <a:cubicBezTo>
                    <a:pt x="40" y="59"/>
                    <a:pt x="21" y="3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7438438" y="4357029"/>
              <a:ext cx="10592" cy="18007"/>
            </a:xfrm>
            <a:custGeom>
              <a:avLst/>
              <a:gdLst/>
              <a:ahLst/>
              <a:cxnLst/>
              <a:rect l="l" t="t" r="r" b="b"/>
              <a:pathLst>
                <a:path w="50" h="85" extrusionOk="0">
                  <a:moveTo>
                    <a:pt x="1" y="1"/>
                  </a:moveTo>
                  <a:cubicBezTo>
                    <a:pt x="20" y="31"/>
                    <a:pt x="30" y="60"/>
                    <a:pt x="40" y="80"/>
                  </a:cubicBezTo>
                  <a:cubicBezTo>
                    <a:pt x="40" y="83"/>
                    <a:pt x="41" y="84"/>
                    <a:pt x="43" y="84"/>
                  </a:cubicBezTo>
                  <a:cubicBezTo>
                    <a:pt x="45" y="84"/>
                    <a:pt x="50" y="80"/>
                    <a:pt x="50" y="80"/>
                  </a:cubicBezTo>
                  <a:cubicBezTo>
                    <a:pt x="40" y="51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428057" y="4403000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40"/>
                    <a:pt x="50" y="60"/>
                  </a:cubicBezTo>
                  <a:cubicBezTo>
                    <a:pt x="50" y="60"/>
                    <a:pt x="59" y="60"/>
                    <a:pt x="59" y="50"/>
                  </a:cubicBezTo>
                  <a:cubicBezTo>
                    <a:pt x="50" y="30"/>
                    <a:pt x="2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425939" y="4444734"/>
              <a:ext cx="14829" cy="19066"/>
            </a:xfrm>
            <a:custGeom>
              <a:avLst/>
              <a:gdLst/>
              <a:ahLst/>
              <a:cxnLst/>
              <a:rect l="l" t="t" r="r" b="b"/>
              <a:pathLst>
                <a:path w="70" h="90" extrusionOk="0">
                  <a:moveTo>
                    <a:pt x="1" y="0"/>
                  </a:moveTo>
                  <a:lnTo>
                    <a:pt x="60" y="89"/>
                  </a:lnTo>
                  <a:cubicBezTo>
                    <a:pt x="60" y="89"/>
                    <a:pt x="69" y="89"/>
                    <a:pt x="69" y="79"/>
                  </a:cubicBezTo>
                  <a:cubicBezTo>
                    <a:pt x="50" y="50"/>
                    <a:pt x="30" y="3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394586" y="4334361"/>
              <a:ext cx="4449" cy="6355"/>
            </a:xfrm>
            <a:custGeom>
              <a:avLst/>
              <a:gdLst/>
              <a:ahLst/>
              <a:cxnLst/>
              <a:rect l="l" t="t" r="r" b="b"/>
              <a:pathLst>
                <a:path w="21" h="30" extrusionOk="0">
                  <a:moveTo>
                    <a:pt x="20" y="0"/>
                  </a:moveTo>
                  <a:lnTo>
                    <a:pt x="20" y="0"/>
                  </a:lnTo>
                  <a:cubicBezTo>
                    <a:pt x="20" y="10"/>
                    <a:pt x="1" y="20"/>
                    <a:pt x="1" y="29"/>
                  </a:cubicBezTo>
                  <a:lnTo>
                    <a:pt x="11" y="29"/>
                  </a:lnTo>
                  <a:cubicBezTo>
                    <a:pt x="20" y="20"/>
                    <a:pt x="20" y="10"/>
                    <a:pt x="2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8" name="Google Shape;1148;p7"/>
          <p:cNvGrpSpPr/>
          <p:nvPr/>
        </p:nvGrpSpPr>
        <p:grpSpPr>
          <a:xfrm flipH="1">
            <a:off x="7905562" y="4183314"/>
            <a:ext cx="275402" cy="601435"/>
            <a:chOff x="963107" y="4183314"/>
            <a:chExt cx="275402" cy="601435"/>
          </a:xfrm>
        </p:grpSpPr>
        <p:sp>
          <p:nvSpPr>
            <p:cNvPr id="1149" name="Google Shape;1149;p7"/>
            <p:cNvSpPr/>
            <p:nvPr/>
          </p:nvSpPr>
          <p:spPr>
            <a:xfrm>
              <a:off x="1009078" y="4223777"/>
              <a:ext cx="60588" cy="244048"/>
            </a:xfrm>
            <a:custGeom>
              <a:avLst/>
              <a:gdLst/>
              <a:ahLst/>
              <a:cxnLst/>
              <a:rect l="l" t="t" r="r" b="b"/>
              <a:pathLst>
                <a:path w="286" h="1152" extrusionOk="0">
                  <a:moveTo>
                    <a:pt x="0" y="0"/>
                  </a:moveTo>
                  <a:cubicBezTo>
                    <a:pt x="10" y="10"/>
                    <a:pt x="49" y="59"/>
                    <a:pt x="49" y="148"/>
                  </a:cubicBezTo>
                  <a:cubicBezTo>
                    <a:pt x="49" y="256"/>
                    <a:pt x="29" y="1034"/>
                    <a:pt x="79" y="1093"/>
                  </a:cubicBezTo>
                  <a:cubicBezTo>
                    <a:pt x="118" y="1132"/>
                    <a:pt x="217" y="1152"/>
                    <a:pt x="285" y="1152"/>
                  </a:cubicBezTo>
                  <a:lnTo>
                    <a:pt x="285" y="1102"/>
                  </a:lnTo>
                  <a:cubicBezTo>
                    <a:pt x="79" y="1102"/>
                    <a:pt x="118" y="955"/>
                    <a:pt x="118" y="492"/>
                  </a:cubicBezTo>
                  <a:cubicBezTo>
                    <a:pt x="118" y="177"/>
                    <a:pt x="128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975606" y="4223777"/>
              <a:ext cx="94060" cy="273283"/>
            </a:xfrm>
            <a:custGeom>
              <a:avLst/>
              <a:gdLst/>
              <a:ahLst/>
              <a:cxnLst/>
              <a:rect l="l" t="t" r="r" b="b"/>
              <a:pathLst>
                <a:path w="444" h="1290" extrusionOk="0">
                  <a:moveTo>
                    <a:pt x="109" y="0"/>
                  </a:moveTo>
                  <a:lnTo>
                    <a:pt x="109" y="0"/>
                  </a:lnTo>
                  <a:cubicBezTo>
                    <a:pt x="30" y="20"/>
                    <a:pt x="1" y="128"/>
                    <a:pt x="1" y="453"/>
                  </a:cubicBezTo>
                  <a:cubicBezTo>
                    <a:pt x="1" y="1122"/>
                    <a:pt x="89" y="1279"/>
                    <a:pt x="443" y="1290"/>
                  </a:cubicBezTo>
                  <a:lnTo>
                    <a:pt x="443" y="1231"/>
                  </a:lnTo>
                  <a:lnTo>
                    <a:pt x="237" y="1181"/>
                  </a:lnTo>
                  <a:cubicBezTo>
                    <a:pt x="60" y="1142"/>
                    <a:pt x="109" y="768"/>
                    <a:pt x="80" y="354"/>
                  </a:cubicBezTo>
                  <a:cubicBezTo>
                    <a:pt x="60" y="118"/>
                    <a:pt x="89" y="30"/>
                    <a:pt x="10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984080" y="4223777"/>
              <a:ext cx="85586" cy="260784"/>
            </a:xfrm>
            <a:custGeom>
              <a:avLst/>
              <a:gdLst/>
              <a:ahLst/>
              <a:cxnLst/>
              <a:rect l="l" t="t" r="r" b="b"/>
              <a:pathLst>
                <a:path w="404" h="1231" extrusionOk="0">
                  <a:moveTo>
                    <a:pt x="59" y="0"/>
                  </a:moveTo>
                  <a:cubicBezTo>
                    <a:pt x="40" y="10"/>
                    <a:pt x="29" y="50"/>
                    <a:pt x="20" y="69"/>
                  </a:cubicBezTo>
                  <a:cubicBezTo>
                    <a:pt x="0" y="158"/>
                    <a:pt x="10" y="256"/>
                    <a:pt x="20" y="354"/>
                  </a:cubicBezTo>
                  <a:cubicBezTo>
                    <a:pt x="49" y="768"/>
                    <a:pt x="0" y="1142"/>
                    <a:pt x="177" y="1181"/>
                  </a:cubicBezTo>
                  <a:lnTo>
                    <a:pt x="403" y="1231"/>
                  </a:lnTo>
                  <a:lnTo>
                    <a:pt x="403" y="1152"/>
                  </a:lnTo>
                  <a:cubicBezTo>
                    <a:pt x="335" y="1152"/>
                    <a:pt x="226" y="1132"/>
                    <a:pt x="187" y="1093"/>
                  </a:cubicBezTo>
                  <a:cubicBezTo>
                    <a:pt x="128" y="1034"/>
                    <a:pt x="147" y="256"/>
                    <a:pt x="147" y="148"/>
                  </a:cubicBezTo>
                  <a:cubicBezTo>
                    <a:pt x="147" y="109"/>
                    <a:pt x="147" y="79"/>
                    <a:pt x="128" y="50"/>
                  </a:cubicBezTo>
                  <a:cubicBezTo>
                    <a:pt x="128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992342" y="4223777"/>
              <a:ext cx="77324" cy="258666"/>
            </a:xfrm>
            <a:custGeom>
              <a:avLst/>
              <a:gdLst/>
              <a:ahLst/>
              <a:cxnLst/>
              <a:rect l="l" t="t" r="r" b="b"/>
              <a:pathLst>
                <a:path w="365" h="1221" extrusionOk="0">
                  <a:moveTo>
                    <a:pt x="60" y="0"/>
                  </a:moveTo>
                  <a:cubicBezTo>
                    <a:pt x="40" y="10"/>
                    <a:pt x="30" y="50"/>
                    <a:pt x="20" y="69"/>
                  </a:cubicBezTo>
                  <a:cubicBezTo>
                    <a:pt x="1" y="158"/>
                    <a:pt x="10" y="256"/>
                    <a:pt x="20" y="354"/>
                  </a:cubicBezTo>
                  <a:cubicBezTo>
                    <a:pt x="49" y="768"/>
                    <a:pt x="1" y="1142"/>
                    <a:pt x="178" y="1181"/>
                  </a:cubicBezTo>
                  <a:lnTo>
                    <a:pt x="364" y="1220"/>
                  </a:lnTo>
                  <a:lnTo>
                    <a:pt x="364" y="1152"/>
                  </a:lnTo>
                  <a:cubicBezTo>
                    <a:pt x="296" y="114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8" y="79"/>
                    <a:pt x="128" y="50"/>
                  </a:cubicBezTo>
                  <a:cubicBezTo>
                    <a:pt x="119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988105" y="4223777"/>
              <a:ext cx="81561" cy="260784"/>
            </a:xfrm>
            <a:custGeom>
              <a:avLst/>
              <a:gdLst/>
              <a:ahLst/>
              <a:cxnLst/>
              <a:rect l="l" t="t" r="r" b="b"/>
              <a:pathLst>
                <a:path w="385" h="1231" extrusionOk="0">
                  <a:moveTo>
                    <a:pt x="60" y="0"/>
                  </a:moveTo>
                  <a:cubicBezTo>
                    <a:pt x="40" y="10"/>
                    <a:pt x="30" y="50"/>
                    <a:pt x="21" y="69"/>
                  </a:cubicBezTo>
                  <a:cubicBezTo>
                    <a:pt x="1" y="158"/>
                    <a:pt x="10" y="256"/>
                    <a:pt x="21" y="354"/>
                  </a:cubicBezTo>
                  <a:cubicBezTo>
                    <a:pt x="50" y="768"/>
                    <a:pt x="1" y="1142"/>
                    <a:pt x="178" y="1181"/>
                  </a:cubicBezTo>
                  <a:lnTo>
                    <a:pt x="384" y="1231"/>
                  </a:lnTo>
                  <a:lnTo>
                    <a:pt x="384" y="1152"/>
                  </a:lnTo>
                  <a:cubicBezTo>
                    <a:pt x="316" y="115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9" y="79"/>
                    <a:pt x="128" y="50"/>
                  </a:cubicBezTo>
                  <a:cubicBezTo>
                    <a:pt x="119" y="30"/>
                    <a:pt x="109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988105" y="4221658"/>
              <a:ext cx="83892" cy="262479"/>
            </a:xfrm>
            <a:custGeom>
              <a:avLst/>
              <a:gdLst/>
              <a:ahLst/>
              <a:cxnLst/>
              <a:rect l="l" t="t" r="r" b="b"/>
              <a:pathLst>
                <a:path w="396" h="1239" extrusionOk="0">
                  <a:moveTo>
                    <a:pt x="158" y="985"/>
                  </a:moveTo>
                  <a:cubicBezTo>
                    <a:pt x="158" y="1014"/>
                    <a:pt x="158" y="1034"/>
                    <a:pt x="168" y="1064"/>
                  </a:cubicBezTo>
                  <a:cubicBezTo>
                    <a:pt x="168" y="1034"/>
                    <a:pt x="158" y="1014"/>
                    <a:pt x="158" y="985"/>
                  </a:cubicBezTo>
                  <a:close/>
                  <a:moveTo>
                    <a:pt x="168" y="1064"/>
                  </a:moveTo>
                  <a:cubicBezTo>
                    <a:pt x="168" y="1083"/>
                    <a:pt x="178" y="1093"/>
                    <a:pt x="178" y="1103"/>
                  </a:cubicBezTo>
                  <a:cubicBezTo>
                    <a:pt x="188" y="1112"/>
                    <a:pt x="207" y="1123"/>
                    <a:pt x="217" y="1132"/>
                  </a:cubicBezTo>
                  <a:cubicBezTo>
                    <a:pt x="246" y="1142"/>
                    <a:pt x="276" y="1142"/>
                    <a:pt x="296" y="1152"/>
                  </a:cubicBezTo>
                  <a:lnTo>
                    <a:pt x="296" y="1152"/>
                  </a:lnTo>
                  <a:cubicBezTo>
                    <a:pt x="276" y="1142"/>
                    <a:pt x="246" y="1142"/>
                    <a:pt x="217" y="1123"/>
                  </a:cubicBezTo>
                  <a:cubicBezTo>
                    <a:pt x="207" y="1123"/>
                    <a:pt x="198" y="1112"/>
                    <a:pt x="188" y="1103"/>
                  </a:cubicBezTo>
                  <a:cubicBezTo>
                    <a:pt x="178" y="1093"/>
                    <a:pt x="178" y="1083"/>
                    <a:pt x="168" y="1064"/>
                  </a:cubicBezTo>
                  <a:close/>
                  <a:moveTo>
                    <a:pt x="296" y="1152"/>
                  </a:moveTo>
                  <a:cubicBezTo>
                    <a:pt x="325" y="1162"/>
                    <a:pt x="355" y="1162"/>
                    <a:pt x="384" y="1162"/>
                  </a:cubicBezTo>
                  <a:cubicBezTo>
                    <a:pt x="355" y="1162"/>
                    <a:pt x="325" y="1152"/>
                    <a:pt x="296" y="1152"/>
                  </a:cubicBezTo>
                  <a:close/>
                  <a:moveTo>
                    <a:pt x="80" y="1"/>
                  </a:moveTo>
                  <a:cubicBezTo>
                    <a:pt x="69" y="1"/>
                    <a:pt x="60" y="1"/>
                    <a:pt x="50" y="10"/>
                  </a:cubicBezTo>
                  <a:cubicBezTo>
                    <a:pt x="40" y="10"/>
                    <a:pt x="40" y="20"/>
                    <a:pt x="40" y="20"/>
                  </a:cubicBezTo>
                  <a:cubicBezTo>
                    <a:pt x="30" y="30"/>
                    <a:pt x="30" y="40"/>
                    <a:pt x="30" y="40"/>
                  </a:cubicBezTo>
                  <a:cubicBezTo>
                    <a:pt x="21" y="60"/>
                    <a:pt x="21" y="69"/>
                    <a:pt x="21" y="89"/>
                  </a:cubicBezTo>
                  <a:cubicBezTo>
                    <a:pt x="10" y="119"/>
                    <a:pt x="10" y="148"/>
                    <a:pt x="10" y="178"/>
                  </a:cubicBezTo>
                  <a:cubicBezTo>
                    <a:pt x="1" y="227"/>
                    <a:pt x="10" y="286"/>
                    <a:pt x="10" y="345"/>
                  </a:cubicBezTo>
                  <a:cubicBezTo>
                    <a:pt x="21" y="463"/>
                    <a:pt x="21" y="571"/>
                    <a:pt x="30" y="690"/>
                  </a:cubicBezTo>
                  <a:lnTo>
                    <a:pt x="30" y="856"/>
                  </a:lnTo>
                  <a:cubicBezTo>
                    <a:pt x="40" y="916"/>
                    <a:pt x="40" y="975"/>
                    <a:pt x="50" y="1034"/>
                  </a:cubicBezTo>
                  <a:cubicBezTo>
                    <a:pt x="60" y="1053"/>
                    <a:pt x="69" y="1083"/>
                    <a:pt x="80" y="1112"/>
                  </a:cubicBezTo>
                  <a:cubicBezTo>
                    <a:pt x="89" y="1142"/>
                    <a:pt x="109" y="1162"/>
                    <a:pt x="139" y="1182"/>
                  </a:cubicBezTo>
                  <a:cubicBezTo>
                    <a:pt x="139" y="1182"/>
                    <a:pt x="148" y="1191"/>
                    <a:pt x="158" y="1191"/>
                  </a:cubicBezTo>
                  <a:cubicBezTo>
                    <a:pt x="158" y="1191"/>
                    <a:pt x="168" y="1191"/>
                    <a:pt x="178" y="1201"/>
                  </a:cubicBezTo>
                  <a:lnTo>
                    <a:pt x="217" y="1201"/>
                  </a:lnTo>
                  <a:lnTo>
                    <a:pt x="306" y="1221"/>
                  </a:lnTo>
                  <a:cubicBezTo>
                    <a:pt x="351" y="1233"/>
                    <a:pt x="378" y="1239"/>
                    <a:pt x="385" y="1239"/>
                  </a:cubicBezTo>
                  <a:cubicBezTo>
                    <a:pt x="395" y="1239"/>
                    <a:pt x="369" y="1228"/>
                    <a:pt x="306" y="1211"/>
                  </a:cubicBezTo>
                  <a:lnTo>
                    <a:pt x="217" y="1191"/>
                  </a:lnTo>
                  <a:lnTo>
                    <a:pt x="178" y="1182"/>
                  </a:lnTo>
                  <a:lnTo>
                    <a:pt x="158" y="1182"/>
                  </a:lnTo>
                  <a:cubicBezTo>
                    <a:pt x="158" y="1171"/>
                    <a:pt x="148" y="1171"/>
                    <a:pt x="139" y="1171"/>
                  </a:cubicBezTo>
                  <a:cubicBezTo>
                    <a:pt x="119" y="1152"/>
                    <a:pt x="99" y="1132"/>
                    <a:pt x="89" y="1103"/>
                  </a:cubicBezTo>
                  <a:cubicBezTo>
                    <a:pt x="80" y="1083"/>
                    <a:pt x="69" y="1053"/>
                    <a:pt x="69" y="1024"/>
                  </a:cubicBezTo>
                  <a:cubicBezTo>
                    <a:pt x="50" y="975"/>
                    <a:pt x="50" y="916"/>
                    <a:pt x="50" y="856"/>
                  </a:cubicBezTo>
                  <a:cubicBezTo>
                    <a:pt x="40" y="797"/>
                    <a:pt x="40" y="749"/>
                    <a:pt x="40" y="690"/>
                  </a:cubicBezTo>
                  <a:cubicBezTo>
                    <a:pt x="40" y="571"/>
                    <a:pt x="30" y="453"/>
                    <a:pt x="21" y="345"/>
                  </a:cubicBezTo>
                  <a:cubicBezTo>
                    <a:pt x="21" y="286"/>
                    <a:pt x="10" y="227"/>
                    <a:pt x="21" y="178"/>
                  </a:cubicBezTo>
                  <a:cubicBezTo>
                    <a:pt x="21" y="148"/>
                    <a:pt x="21" y="119"/>
                    <a:pt x="30" y="89"/>
                  </a:cubicBezTo>
                  <a:cubicBezTo>
                    <a:pt x="30" y="79"/>
                    <a:pt x="30" y="60"/>
                    <a:pt x="40" y="50"/>
                  </a:cubicBezTo>
                  <a:cubicBezTo>
                    <a:pt x="40" y="30"/>
                    <a:pt x="50" y="20"/>
                    <a:pt x="60" y="10"/>
                  </a:cubicBezTo>
                  <a:lnTo>
                    <a:pt x="99" y="10"/>
                  </a:lnTo>
                  <a:cubicBezTo>
                    <a:pt x="99" y="10"/>
                    <a:pt x="109" y="20"/>
                    <a:pt x="109" y="30"/>
                  </a:cubicBezTo>
                  <a:lnTo>
                    <a:pt x="119" y="40"/>
                  </a:lnTo>
                  <a:cubicBezTo>
                    <a:pt x="128" y="69"/>
                    <a:pt x="139" y="99"/>
                    <a:pt x="139" y="128"/>
                  </a:cubicBezTo>
                  <a:lnTo>
                    <a:pt x="139" y="207"/>
                  </a:lnTo>
                  <a:lnTo>
                    <a:pt x="139" y="296"/>
                  </a:lnTo>
                  <a:lnTo>
                    <a:pt x="139" y="640"/>
                  </a:lnTo>
                  <a:cubicBezTo>
                    <a:pt x="139" y="758"/>
                    <a:pt x="148" y="867"/>
                    <a:pt x="158" y="985"/>
                  </a:cubicBezTo>
                  <a:cubicBezTo>
                    <a:pt x="148" y="867"/>
                    <a:pt x="148" y="758"/>
                    <a:pt x="148" y="640"/>
                  </a:cubicBezTo>
                  <a:lnTo>
                    <a:pt x="148" y="296"/>
                  </a:lnTo>
                  <a:lnTo>
                    <a:pt x="148" y="207"/>
                  </a:lnTo>
                  <a:lnTo>
                    <a:pt x="148" y="128"/>
                  </a:lnTo>
                  <a:cubicBezTo>
                    <a:pt x="148" y="99"/>
                    <a:pt x="139" y="69"/>
                    <a:pt x="128" y="40"/>
                  </a:cubicBezTo>
                  <a:cubicBezTo>
                    <a:pt x="128" y="30"/>
                    <a:pt x="119" y="30"/>
                    <a:pt x="119" y="2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127713" y="4438590"/>
              <a:ext cx="60800" cy="244048"/>
            </a:xfrm>
            <a:custGeom>
              <a:avLst/>
              <a:gdLst/>
              <a:ahLst/>
              <a:cxnLst/>
              <a:rect l="l" t="t" r="r" b="b"/>
              <a:pathLst>
                <a:path w="287" h="1152" extrusionOk="0">
                  <a:moveTo>
                    <a:pt x="287" y="0"/>
                  </a:moveTo>
                  <a:cubicBezTo>
                    <a:pt x="169" y="0"/>
                    <a:pt x="178" y="177"/>
                    <a:pt x="178" y="492"/>
                  </a:cubicBezTo>
                  <a:cubicBezTo>
                    <a:pt x="178" y="954"/>
                    <a:pt x="217" y="1092"/>
                    <a:pt x="1" y="1102"/>
                  </a:cubicBezTo>
                  <a:lnTo>
                    <a:pt x="1" y="1151"/>
                  </a:lnTo>
                  <a:cubicBezTo>
                    <a:pt x="70" y="1151"/>
                    <a:pt x="169" y="1132"/>
                    <a:pt x="208" y="1092"/>
                  </a:cubicBezTo>
                  <a:cubicBezTo>
                    <a:pt x="267" y="1033"/>
                    <a:pt x="247" y="256"/>
                    <a:pt x="247" y="138"/>
                  </a:cubicBezTo>
                  <a:cubicBezTo>
                    <a:pt x="247" y="59"/>
                    <a:pt x="276" y="10"/>
                    <a:pt x="28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1127713" y="4438590"/>
              <a:ext cx="94272" cy="273071"/>
            </a:xfrm>
            <a:custGeom>
              <a:avLst/>
              <a:gdLst/>
              <a:ahLst/>
              <a:cxnLst/>
              <a:rect l="l" t="t" r="r" b="b"/>
              <a:pathLst>
                <a:path w="445" h="1289" extrusionOk="0">
                  <a:moveTo>
                    <a:pt x="335" y="0"/>
                  </a:moveTo>
                  <a:lnTo>
                    <a:pt x="335" y="0"/>
                  </a:lnTo>
                  <a:cubicBezTo>
                    <a:pt x="365" y="29"/>
                    <a:pt x="385" y="118"/>
                    <a:pt x="365" y="344"/>
                  </a:cubicBezTo>
                  <a:cubicBezTo>
                    <a:pt x="335" y="768"/>
                    <a:pt x="385" y="1142"/>
                    <a:pt x="217" y="1181"/>
                  </a:cubicBezTo>
                  <a:lnTo>
                    <a:pt x="1" y="1220"/>
                  </a:lnTo>
                  <a:lnTo>
                    <a:pt x="1" y="1289"/>
                  </a:lnTo>
                  <a:cubicBezTo>
                    <a:pt x="355" y="1280"/>
                    <a:pt x="444" y="1122"/>
                    <a:pt x="444" y="453"/>
                  </a:cubicBezTo>
                  <a:cubicBezTo>
                    <a:pt x="444" y="128"/>
                    <a:pt x="424" y="2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127713" y="4438590"/>
              <a:ext cx="87917" cy="260572"/>
            </a:xfrm>
            <a:custGeom>
              <a:avLst/>
              <a:gdLst/>
              <a:ahLst/>
              <a:cxnLst/>
              <a:rect l="l" t="t" r="r" b="b"/>
              <a:pathLst>
                <a:path w="415" h="1230" extrusionOk="0">
                  <a:moveTo>
                    <a:pt x="316" y="0"/>
                  </a:moveTo>
                  <a:cubicBezTo>
                    <a:pt x="296" y="0"/>
                    <a:pt x="287" y="29"/>
                    <a:pt x="276" y="40"/>
                  </a:cubicBezTo>
                  <a:cubicBezTo>
                    <a:pt x="267" y="79"/>
                    <a:pt x="257" y="108"/>
                    <a:pt x="257" y="138"/>
                  </a:cubicBezTo>
                  <a:cubicBezTo>
                    <a:pt x="257" y="256"/>
                    <a:pt x="276" y="1033"/>
                    <a:pt x="217" y="1092"/>
                  </a:cubicBezTo>
                  <a:cubicBezTo>
                    <a:pt x="178" y="1132"/>
                    <a:pt x="80" y="1151"/>
                    <a:pt x="1" y="1151"/>
                  </a:cubicBezTo>
                  <a:lnTo>
                    <a:pt x="1" y="1230"/>
                  </a:lnTo>
                  <a:lnTo>
                    <a:pt x="228" y="1181"/>
                  </a:lnTo>
                  <a:cubicBezTo>
                    <a:pt x="414" y="1142"/>
                    <a:pt x="355" y="768"/>
                    <a:pt x="395" y="344"/>
                  </a:cubicBezTo>
                  <a:cubicBezTo>
                    <a:pt x="395" y="256"/>
                    <a:pt x="405" y="158"/>
                    <a:pt x="385" y="69"/>
                  </a:cubicBezTo>
                  <a:cubicBezTo>
                    <a:pt x="385" y="49"/>
                    <a:pt x="375" y="10"/>
                    <a:pt x="35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1127713" y="4438590"/>
              <a:ext cx="77536" cy="258666"/>
            </a:xfrm>
            <a:custGeom>
              <a:avLst/>
              <a:gdLst/>
              <a:ahLst/>
              <a:cxnLst/>
              <a:rect l="l" t="t" r="r" b="b"/>
              <a:pathLst>
                <a:path w="366" h="1221" extrusionOk="0">
                  <a:moveTo>
                    <a:pt x="276" y="0"/>
                  </a:moveTo>
                  <a:cubicBezTo>
                    <a:pt x="257" y="0"/>
                    <a:pt x="247" y="29"/>
                    <a:pt x="237" y="40"/>
                  </a:cubicBezTo>
                  <a:cubicBezTo>
                    <a:pt x="228" y="79"/>
                    <a:pt x="228" y="108"/>
                    <a:pt x="228" y="138"/>
                  </a:cubicBezTo>
                  <a:cubicBezTo>
                    <a:pt x="228" y="256"/>
                    <a:pt x="247" y="1033"/>
                    <a:pt x="188" y="1092"/>
                  </a:cubicBezTo>
                  <a:cubicBezTo>
                    <a:pt x="158" y="1132"/>
                    <a:pt x="70" y="1142"/>
                    <a:pt x="1" y="1151"/>
                  </a:cubicBezTo>
                  <a:lnTo>
                    <a:pt x="1" y="1220"/>
                  </a:lnTo>
                  <a:lnTo>
                    <a:pt x="198" y="1181"/>
                  </a:lnTo>
                  <a:cubicBezTo>
                    <a:pt x="365" y="1142"/>
                    <a:pt x="316" y="768"/>
                    <a:pt x="346" y="344"/>
                  </a:cubicBezTo>
                  <a:cubicBezTo>
                    <a:pt x="355" y="256"/>
                    <a:pt x="365" y="158"/>
                    <a:pt x="346" y="69"/>
                  </a:cubicBezTo>
                  <a:cubicBezTo>
                    <a:pt x="346" y="49"/>
                    <a:pt x="335" y="10"/>
                    <a:pt x="31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1127713" y="4438590"/>
              <a:ext cx="81773" cy="258666"/>
            </a:xfrm>
            <a:custGeom>
              <a:avLst/>
              <a:gdLst/>
              <a:ahLst/>
              <a:cxnLst/>
              <a:rect l="l" t="t" r="r" b="b"/>
              <a:pathLst>
                <a:path w="386" h="1221" extrusionOk="0">
                  <a:moveTo>
                    <a:pt x="296" y="0"/>
                  </a:moveTo>
                  <a:cubicBezTo>
                    <a:pt x="276" y="0"/>
                    <a:pt x="267" y="29"/>
                    <a:pt x="257" y="40"/>
                  </a:cubicBezTo>
                  <a:cubicBezTo>
                    <a:pt x="247" y="79"/>
                    <a:pt x="247" y="108"/>
                    <a:pt x="247" y="138"/>
                  </a:cubicBezTo>
                  <a:cubicBezTo>
                    <a:pt x="247" y="256"/>
                    <a:pt x="267" y="1033"/>
                    <a:pt x="208" y="1092"/>
                  </a:cubicBezTo>
                  <a:cubicBezTo>
                    <a:pt x="169" y="1132"/>
                    <a:pt x="70" y="1151"/>
                    <a:pt x="1" y="1151"/>
                  </a:cubicBezTo>
                  <a:lnTo>
                    <a:pt x="1" y="1220"/>
                  </a:lnTo>
                  <a:lnTo>
                    <a:pt x="217" y="1181"/>
                  </a:lnTo>
                  <a:cubicBezTo>
                    <a:pt x="385" y="1142"/>
                    <a:pt x="335" y="768"/>
                    <a:pt x="365" y="344"/>
                  </a:cubicBezTo>
                  <a:cubicBezTo>
                    <a:pt x="375" y="256"/>
                    <a:pt x="385" y="158"/>
                    <a:pt x="365" y="69"/>
                  </a:cubicBezTo>
                  <a:cubicBezTo>
                    <a:pt x="365" y="49"/>
                    <a:pt x="355" y="1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126018" y="4436260"/>
              <a:ext cx="83468" cy="262691"/>
            </a:xfrm>
            <a:custGeom>
              <a:avLst/>
              <a:gdLst/>
              <a:ahLst/>
              <a:cxnLst/>
              <a:rect l="l" t="t" r="r" b="b"/>
              <a:pathLst>
                <a:path w="394" h="1240" extrusionOk="0">
                  <a:moveTo>
                    <a:pt x="295" y="1"/>
                  </a:moveTo>
                  <a:cubicBezTo>
                    <a:pt x="295" y="11"/>
                    <a:pt x="284" y="11"/>
                    <a:pt x="284" y="21"/>
                  </a:cubicBezTo>
                  <a:cubicBezTo>
                    <a:pt x="275" y="31"/>
                    <a:pt x="275" y="31"/>
                    <a:pt x="275" y="40"/>
                  </a:cubicBezTo>
                  <a:cubicBezTo>
                    <a:pt x="255" y="70"/>
                    <a:pt x="255" y="99"/>
                    <a:pt x="255" y="129"/>
                  </a:cubicBezTo>
                  <a:cubicBezTo>
                    <a:pt x="265" y="99"/>
                    <a:pt x="265" y="70"/>
                    <a:pt x="284" y="40"/>
                  </a:cubicBezTo>
                  <a:lnTo>
                    <a:pt x="284" y="31"/>
                  </a:lnTo>
                  <a:cubicBezTo>
                    <a:pt x="295" y="21"/>
                    <a:pt x="295" y="11"/>
                    <a:pt x="304" y="11"/>
                  </a:cubicBezTo>
                  <a:lnTo>
                    <a:pt x="343" y="11"/>
                  </a:lnTo>
                  <a:cubicBezTo>
                    <a:pt x="334" y="1"/>
                    <a:pt x="324" y="1"/>
                    <a:pt x="324" y="1"/>
                  </a:cubicBezTo>
                  <a:close/>
                  <a:moveTo>
                    <a:pt x="255" y="129"/>
                  </a:moveTo>
                  <a:cubicBezTo>
                    <a:pt x="245" y="149"/>
                    <a:pt x="255" y="178"/>
                    <a:pt x="255" y="208"/>
                  </a:cubicBezTo>
                  <a:lnTo>
                    <a:pt x="255" y="129"/>
                  </a:lnTo>
                  <a:close/>
                  <a:moveTo>
                    <a:pt x="255" y="208"/>
                  </a:moveTo>
                  <a:lnTo>
                    <a:pt x="255" y="296"/>
                  </a:lnTo>
                  <a:lnTo>
                    <a:pt x="255" y="641"/>
                  </a:lnTo>
                  <a:cubicBezTo>
                    <a:pt x="255" y="749"/>
                    <a:pt x="255" y="867"/>
                    <a:pt x="245" y="985"/>
                  </a:cubicBezTo>
                  <a:cubicBezTo>
                    <a:pt x="255" y="867"/>
                    <a:pt x="255" y="749"/>
                    <a:pt x="265" y="641"/>
                  </a:cubicBezTo>
                  <a:lnTo>
                    <a:pt x="265" y="296"/>
                  </a:lnTo>
                  <a:lnTo>
                    <a:pt x="255" y="208"/>
                  </a:lnTo>
                  <a:close/>
                  <a:moveTo>
                    <a:pt x="245" y="985"/>
                  </a:moveTo>
                  <a:cubicBezTo>
                    <a:pt x="245" y="1005"/>
                    <a:pt x="236" y="1034"/>
                    <a:pt x="236" y="1063"/>
                  </a:cubicBezTo>
                  <a:lnTo>
                    <a:pt x="236" y="1063"/>
                  </a:lnTo>
                  <a:cubicBezTo>
                    <a:pt x="236" y="1034"/>
                    <a:pt x="245" y="1015"/>
                    <a:pt x="245" y="985"/>
                  </a:cubicBezTo>
                  <a:close/>
                  <a:moveTo>
                    <a:pt x="216" y="1103"/>
                  </a:moveTo>
                  <a:lnTo>
                    <a:pt x="216" y="1103"/>
                  </a:lnTo>
                  <a:cubicBezTo>
                    <a:pt x="206" y="1113"/>
                    <a:pt x="196" y="1123"/>
                    <a:pt x="177" y="1133"/>
                  </a:cubicBezTo>
                  <a:cubicBezTo>
                    <a:pt x="196" y="1123"/>
                    <a:pt x="206" y="1123"/>
                    <a:pt x="216" y="1103"/>
                  </a:cubicBezTo>
                  <a:close/>
                  <a:moveTo>
                    <a:pt x="97" y="1153"/>
                  </a:moveTo>
                  <a:lnTo>
                    <a:pt x="97" y="1153"/>
                  </a:lnTo>
                  <a:cubicBezTo>
                    <a:pt x="68" y="1162"/>
                    <a:pt x="39" y="1162"/>
                    <a:pt x="9" y="1162"/>
                  </a:cubicBezTo>
                  <a:cubicBezTo>
                    <a:pt x="9" y="1172"/>
                    <a:pt x="9" y="1172"/>
                    <a:pt x="19" y="1172"/>
                  </a:cubicBezTo>
                  <a:cubicBezTo>
                    <a:pt x="39" y="1162"/>
                    <a:pt x="68" y="1162"/>
                    <a:pt x="97" y="1153"/>
                  </a:cubicBezTo>
                  <a:close/>
                  <a:moveTo>
                    <a:pt x="343" y="11"/>
                  </a:moveTo>
                  <a:cubicBezTo>
                    <a:pt x="354" y="21"/>
                    <a:pt x="354" y="31"/>
                    <a:pt x="363" y="51"/>
                  </a:cubicBezTo>
                  <a:cubicBezTo>
                    <a:pt x="363" y="60"/>
                    <a:pt x="363" y="70"/>
                    <a:pt x="373" y="90"/>
                  </a:cubicBezTo>
                  <a:cubicBezTo>
                    <a:pt x="373" y="119"/>
                    <a:pt x="373" y="149"/>
                    <a:pt x="383" y="169"/>
                  </a:cubicBezTo>
                  <a:cubicBezTo>
                    <a:pt x="383" y="228"/>
                    <a:pt x="373" y="287"/>
                    <a:pt x="373" y="346"/>
                  </a:cubicBezTo>
                  <a:cubicBezTo>
                    <a:pt x="363" y="454"/>
                    <a:pt x="363" y="572"/>
                    <a:pt x="354" y="690"/>
                  </a:cubicBezTo>
                  <a:lnTo>
                    <a:pt x="354" y="858"/>
                  </a:lnTo>
                  <a:cubicBezTo>
                    <a:pt x="343" y="917"/>
                    <a:pt x="343" y="976"/>
                    <a:pt x="334" y="1024"/>
                  </a:cubicBezTo>
                  <a:cubicBezTo>
                    <a:pt x="324" y="1054"/>
                    <a:pt x="314" y="1083"/>
                    <a:pt x="304" y="1103"/>
                  </a:cubicBezTo>
                  <a:cubicBezTo>
                    <a:pt x="295" y="1133"/>
                    <a:pt x="275" y="1153"/>
                    <a:pt x="255" y="1172"/>
                  </a:cubicBezTo>
                  <a:cubicBezTo>
                    <a:pt x="245" y="1172"/>
                    <a:pt x="245" y="1172"/>
                    <a:pt x="236" y="1182"/>
                  </a:cubicBezTo>
                  <a:lnTo>
                    <a:pt x="216" y="1182"/>
                  </a:lnTo>
                  <a:lnTo>
                    <a:pt x="177" y="1192"/>
                  </a:lnTo>
                  <a:lnTo>
                    <a:pt x="98" y="1212"/>
                  </a:lnTo>
                  <a:cubicBezTo>
                    <a:pt x="29" y="1229"/>
                    <a:pt x="0" y="1239"/>
                    <a:pt x="12" y="1239"/>
                  </a:cubicBezTo>
                  <a:cubicBezTo>
                    <a:pt x="20" y="1239"/>
                    <a:pt x="48" y="1234"/>
                    <a:pt x="98" y="1221"/>
                  </a:cubicBezTo>
                  <a:lnTo>
                    <a:pt x="177" y="1202"/>
                  </a:lnTo>
                  <a:lnTo>
                    <a:pt x="225" y="1192"/>
                  </a:lnTo>
                  <a:lnTo>
                    <a:pt x="245" y="1192"/>
                  </a:lnTo>
                  <a:cubicBezTo>
                    <a:pt x="245" y="1182"/>
                    <a:pt x="255" y="1182"/>
                    <a:pt x="265" y="1182"/>
                  </a:cubicBezTo>
                  <a:cubicBezTo>
                    <a:pt x="284" y="1162"/>
                    <a:pt x="304" y="1143"/>
                    <a:pt x="314" y="1113"/>
                  </a:cubicBezTo>
                  <a:cubicBezTo>
                    <a:pt x="334" y="1083"/>
                    <a:pt x="334" y="1054"/>
                    <a:pt x="343" y="1024"/>
                  </a:cubicBezTo>
                  <a:cubicBezTo>
                    <a:pt x="354" y="976"/>
                    <a:pt x="363" y="917"/>
                    <a:pt x="363" y="858"/>
                  </a:cubicBezTo>
                  <a:cubicBezTo>
                    <a:pt x="363" y="798"/>
                    <a:pt x="363" y="739"/>
                    <a:pt x="373" y="690"/>
                  </a:cubicBezTo>
                  <a:cubicBezTo>
                    <a:pt x="373" y="572"/>
                    <a:pt x="373" y="454"/>
                    <a:pt x="383" y="346"/>
                  </a:cubicBezTo>
                  <a:cubicBezTo>
                    <a:pt x="393" y="287"/>
                    <a:pt x="393" y="228"/>
                    <a:pt x="393" y="169"/>
                  </a:cubicBezTo>
                  <a:cubicBezTo>
                    <a:pt x="383" y="139"/>
                    <a:pt x="383" y="119"/>
                    <a:pt x="383" y="90"/>
                  </a:cubicBezTo>
                  <a:cubicBezTo>
                    <a:pt x="373" y="70"/>
                    <a:pt x="373" y="60"/>
                    <a:pt x="373" y="40"/>
                  </a:cubicBezTo>
                  <a:cubicBezTo>
                    <a:pt x="363" y="40"/>
                    <a:pt x="363" y="31"/>
                    <a:pt x="363" y="21"/>
                  </a:cubicBezTo>
                  <a:cubicBezTo>
                    <a:pt x="354" y="21"/>
                    <a:pt x="354" y="11"/>
                    <a:pt x="343" y="1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1056956" y="4184161"/>
              <a:ext cx="77324" cy="600588"/>
            </a:xfrm>
            <a:custGeom>
              <a:avLst/>
              <a:gdLst/>
              <a:ahLst/>
              <a:cxnLst/>
              <a:rect l="l" t="t" r="r" b="b"/>
              <a:pathLst>
                <a:path w="365" h="2835" extrusionOk="0">
                  <a:moveTo>
                    <a:pt x="188" y="1"/>
                  </a:moveTo>
                  <a:cubicBezTo>
                    <a:pt x="0" y="1"/>
                    <a:pt x="20" y="237"/>
                    <a:pt x="20" y="522"/>
                  </a:cubicBezTo>
                  <a:lnTo>
                    <a:pt x="20" y="2835"/>
                  </a:lnTo>
                  <a:lnTo>
                    <a:pt x="355" y="2835"/>
                  </a:lnTo>
                  <a:lnTo>
                    <a:pt x="355" y="522"/>
                  </a:lnTo>
                  <a:cubicBezTo>
                    <a:pt x="355" y="237"/>
                    <a:pt x="365" y="1"/>
                    <a:pt x="1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069455" y="4184161"/>
              <a:ext cx="54445" cy="600588"/>
            </a:xfrm>
            <a:custGeom>
              <a:avLst/>
              <a:gdLst/>
              <a:ahLst/>
              <a:cxnLst/>
              <a:rect l="l" t="t" r="r" b="b"/>
              <a:pathLst>
                <a:path w="257" h="2835" extrusionOk="0">
                  <a:moveTo>
                    <a:pt x="129" y="1"/>
                  </a:moveTo>
                  <a:cubicBezTo>
                    <a:pt x="0" y="1"/>
                    <a:pt x="11" y="355"/>
                    <a:pt x="20" y="748"/>
                  </a:cubicBezTo>
                  <a:cubicBezTo>
                    <a:pt x="20" y="1103"/>
                    <a:pt x="50" y="2835"/>
                    <a:pt x="50" y="2835"/>
                  </a:cubicBezTo>
                  <a:lnTo>
                    <a:pt x="207" y="2835"/>
                  </a:lnTo>
                  <a:cubicBezTo>
                    <a:pt x="207" y="2835"/>
                    <a:pt x="227" y="1103"/>
                    <a:pt x="237" y="748"/>
                  </a:cubicBezTo>
                  <a:cubicBezTo>
                    <a:pt x="237" y="355"/>
                    <a:pt x="256" y="1"/>
                    <a:pt x="12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077717" y="4184161"/>
              <a:ext cx="35802" cy="600588"/>
            </a:xfrm>
            <a:custGeom>
              <a:avLst/>
              <a:gdLst/>
              <a:ahLst/>
              <a:cxnLst/>
              <a:rect l="l" t="t" r="r" b="b"/>
              <a:pathLst>
                <a:path w="169" h="2835" extrusionOk="0">
                  <a:moveTo>
                    <a:pt x="90" y="1"/>
                  </a:moveTo>
                  <a:cubicBezTo>
                    <a:pt x="1" y="1"/>
                    <a:pt x="11" y="237"/>
                    <a:pt x="11" y="522"/>
                  </a:cubicBezTo>
                  <a:lnTo>
                    <a:pt x="11" y="2835"/>
                  </a:lnTo>
                  <a:lnTo>
                    <a:pt x="168" y="2835"/>
                  </a:lnTo>
                  <a:lnTo>
                    <a:pt x="168" y="522"/>
                  </a:lnTo>
                  <a:cubicBezTo>
                    <a:pt x="168" y="237"/>
                    <a:pt x="168" y="1"/>
                    <a:pt x="9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1094453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14" y="0"/>
                  </a:moveTo>
                  <a:cubicBezTo>
                    <a:pt x="5" y="0"/>
                    <a:pt x="0" y="5"/>
                    <a:pt x="0" y="5"/>
                  </a:cubicBezTo>
                  <a:cubicBezTo>
                    <a:pt x="0" y="5"/>
                    <a:pt x="11" y="5"/>
                    <a:pt x="20" y="14"/>
                  </a:cubicBezTo>
                  <a:cubicBezTo>
                    <a:pt x="30" y="14"/>
                    <a:pt x="30" y="24"/>
                    <a:pt x="40" y="24"/>
                  </a:cubicBezTo>
                  <a:cubicBezTo>
                    <a:pt x="50" y="34"/>
                    <a:pt x="50" y="44"/>
                    <a:pt x="59" y="64"/>
                  </a:cubicBezTo>
                  <a:cubicBezTo>
                    <a:pt x="59" y="93"/>
                    <a:pt x="70" y="112"/>
                    <a:pt x="70" y="142"/>
                  </a:cubicBezTo>
                  <a:cubicBezTo>
                    <a:pt x="79" y="171"/>
                    <a:pt x="79" y="201"/>
                    <a:pt x="79" y="231"/>
                  </a:cubicBezTo>
                  <a:lnTo>
                    <a:pt x="79" y="408"/>
                  </a:lnTo>
                  <a:lnTo>
                    <a:pt x="79" y="752"/>
                  </a:lnTo>
                  <a:lnTo>
                    <a:pt x="79" y="1451"/>
                  </a:lnTo>
                  <a:cubicBezTo>
                    <a:pt x="89" y="1914"/>
                    <a:pt x="89" y="2376"/>
                    <a:pt x="89" y="2829"/>
                  </a:cubicBezTo>
                  <a:lnTo>
                    <a:pt x="89" y="1441"/>
                  </a:lnTo>
                  <a:lnTo>
                    <a:pt x="89" y="752"/>
                  </a:lnTo>
                  <a:lnTo>
                    <a:pt x="89" y="408"/>
                  </a:lnTo>
                  <a:lnTo>
                    <a:pt x="89" y="231"/>
                  </a:lnTo>
                  <a:cubicBezTo>
                    <a:pt x="89" y="201"/>
                    <a:pt x="89" y="171"/>
                    <a:pt x="79" y="142"/>
                  </a:cubicBezTo>
                  <a:cubicBezTo>
                    <a:pt x="79" y="112"/>
                    <a:pt x="79" y="83"/>
                    <a:pt x="70" y="53"/>
                  </a:cubicBezTo>
                  <a:cubicBezTo>
                    <a:pt x="59" y="44"/>
                    <a:pt x="59" y="34"/>
                    <a:pt x="50" y="24"/>
                  </a:cubicBezTo>
                  <a:lnTo>
                    <a:pt x="30" y="5"/>
                  </a:lnTo>
                  <a:cubicBezTo>
                    <a:pt x="24" y="1"/>
                    <a:pt x="18" y="0"/>
                    <a:pt x="1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1077717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84" y="0"/>
                  </a:moveTo>
                  <a:cubicBezTo>
                    <a:pt x="81" y="0"/>
                    <a:pt x="77" y="1"/>
                    <a:pt x="70" y="5"/>
                  </a:cubicBezTo>
                  <a:cubicBezTo>
                    <a:pt x="60" y="5"/>
                    <a:pt x="50" y="14"/>
                    <a:pt x="50" y="24"/>
                  </a:cubicBezTo>
                  <a:cubicBezTo>
                    <a:pt x="40" y="34"/>
                    <a:pt x="31" y="44"/>
                    <a:pt x="31" y="53"/>
                  </a:cubicBezTo>
                  <a:cubicBezTo>
                    <a:pt x="20" y="83"/>
                    <a:pt x="11" y="112"/>
                    <a:pt x="11" y="142"/>
                  </a:cubicBezTo>
                  <a:cubicBezTo>
                    <a:pt x="11" y="171"/>
                    <a:pt x="11" y="201"/>
                    <a:pt x="1" y="231"/>
                  </a:cubicBezTo>
                  <a:lnTo>
                    <a:pt x="1" y="408"/>
                  </a:lnTo>
                  <a:lnTo>
                    <a:pt x="1" y="752"/>
                  </a:lnTo>
                  <a:lnTo>
                    <a:pt x="1" y="1451"/>
                  </a:lnTo>
                  <a:cubicBezTo>
                    <a:pt x="11" y="1914"/>
                    <a:pt x="11" y="2376"/>
                    <a:pt x="11" y="2829"/>
                  </a:cubicBezTo>
                  <a:lnTo>
                    <a:pt x="11" y="1441"/>
                  </a:lnTo>
                  <a:lnTo>
                    <a:pt x="11" y="752"/>
                  </a:lnTo>
                  <a:lnTo>
                    <a:pt x="11" y="408"/>
                  </a:lnTo>
                  <a:cubicBezTo>
                    <a:pt x="11" y="349"/>
                    <a:pt x="11" y="290"/>
                    <a:pt x="20" y="231"/>
                  </a:cubicBezTo>
                  <a:lnTo>
                    <a:pt x="20" y="142"/>
                  </a:lnTo>
                  <a:cubicBezTo>
                    <a:pt x="31" y="112"/>
                    <a:pt x="31" y="93"/>
                    <a:pt x="40" y="64"/>
                  </a:cubicBezTo>
                  <a:cubicBezTo>
                    <a:pt x="40" y="44"/>
                    <a:pt x="50" y="34"/>
                    <a:pt x="60" y="24"/>
                  </a:cubicBezTo>
                  <a:lnTo>
                    <a:pt x="70" y="14"/>
                  </a:lnTo>
                  <a:lnTo>
                    <a:pt x="90" y="5"/>
                  </a:lnTo>
                  <a:cubicBezTo>
                    <a:pt x="90" y="5"/>
                    <a:pt x="90" y="0"/>
                    <a:pt x="8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1050812" y="4592815"/>
              <a:ext cx="18854" cy="6355"/>
            </a:xfrm>
            <a:custGeom>
              <a:avLst/>
              <a:gdLst/>
              <a:ahLst/>
              <a:cxnLst/>
              <a:rect l="l" t="t" r="r" b="b"/>
              <a:pathLst>
                <a:path w="89" h="30" extrusionOk="0">
                  <a:moveTo>
                    <a:pt x="0" y="0"/>
                  </a:moveTo>
                  <a:lnTo>
                    <a:pt x="88" y="30"/>
                  </a:lnTo>
                  <a:lnTo>
                    <a:pt x="88" y="10"/>
                  </a:lnTo>
                  <a:cubicBezTo>
                    <a:pt x="59" y="1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1125806" y="4655310"/>
              <a:ext cx="16948" cy="18854"/>
            </a:xfrm>
            <a:custGeom>
              <a:avLst/>
              <a:gdLst/>
              <a:ahLst/>
              <a:cxnLst/>
              <a:rect l="l" t="t" r="r" b="b"/>
              <a:pathLst>
                <a:path w="80" h="89" extrusionOk="0">
                  <a:moveTo>
                    <a:pt x="79" y="1"/>
                  </a:moveTo>
                  <a:lnTo>
                    <a:pt x="79" y="1"/>
                  </a:lnTo>
                  <a:cubicBezTo>
                    <a:pt x="49" y="20"/>
                    <a:pt x="30" y="49"/>
                    <a:pt x="0" y="79"/>
                  </a:cubicBezTo>
                  <a:cubicBezTo>
                    <a:pt x="0" y="79"/>
                    <a:pt x="0" y="89"/>
                    <a:pt x="10" y="89"/>
                  </a:cubicBezTo>
                  <a:cubicBezTo>
                    <a:pt x="40" y="60"/>
                    <a:pt x="59" y="30"/>
                    <a:pt x="7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1121569" y="4617813"/>
              <a:ext cx="21185" cy="18854"/>
            </a:xfrm>
            <a:custGeom>
              <a:avLst/>
              <a:gdLst/>
              <a:ahLst/>
              <a:cxnLst/>
              <a:rect l="l" t="t" r="r" b="b"/>
              <a:pathLst>
                <a:path w="100" h="89" extrusionOk="0">
                  <a:moveTo>
                    <a:pt x="99" y="1"/>
                  </a:moveTo>
                  <a:lnTo>
                    <a:pt x="99" y="1"/>
                  </a:lnTo>
                  <a:cubicBezTo>
                    <a:pt x="60" y="20"/>
                    <a:pt x="30" y="49"/>
                    <a:pt x="1" y="79"/>
                  </a:cubicBezTo>
                  <a:cubicBezTo>
                    <a:pt x="1" y="89"/>
                    <a:pt x="1" y="89"/>
                    <a:pt x="10" y="89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215418" y="4544726"/>
              <a:ext cx="23091" cy="19066"/>
            </a:xfrm>
            <a:custGeom>
              <a:avLst/>
              <a:gdLst/>
              <a:ahLst/>
              <a:cxnLst/>
              <a:rect l="l" t="t" r="r" b="b"/>
              <a:pathLst>
                <a:path w="109" h="90" extrusionOk="0">
                  <a:moveTo>
                    <a:pt x="109" y="1"/>
                  </a:moveTo>
                  <a:lnTo>
                    <a:pt x="109" y="1"/>
                  </a:lnTo>
                  <a:cubicBezTo>
                    <a:pt x="69" y="31"/>
                    <a:pt x="40" y="50"/>
                    <a:pt x="0" y="70"/>
                  </a:cubicBezTo>
                  <a:cubicBezTo>
                    <a:pt x="0" y="79"/>
                    <a:pt x="0" y="90"/>
                    <a:pt x="10" y="90"/>
                  </a:cubicBezTo>
                  <a:cubicBezTo>
                    <a:pt x="50" y="60"/>
                    <a:pt x="79" y="31"/>
                    <a:pt x="10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219443" y="4511466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60" y="0"/>
                  </a:moveTo>
                  <a:lnTo>
                    <a:pt x="60" y="0"/>
                  </a:lnTo>
                  <a:cubicBezTo>
                    <a:pt x="40" y="10"/>
                    <a:pt x="21" y="30"/>
                    <a:pt x="1" y="40"/>
                  </a:cubicBezTo>
                  <a:cubicBezTo>
                    <a:pt x="1" y="50"/>
                    <a:pt x="1" y="50"/>
                    <a:pt x="11" y="50"/>
                  </a:cubicBezTo>
                  <a:cubicBezTo>
                    <a:pt x="31" y="40"/>
                    <a:pt x="40" y="20"/>
                    <a:pt x="6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217536" y="4473969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0"/>
                  </a:moveTo>
                  <a:lnTo>
                    <a:pt x="59" y="0"/>
                  </a:lnTo>
                  <a:cubicBezTo>
                    <a:pt x="30" y="10"/>
                    <a:pt x="10" y="39"/>
                    <a:pt x="10" y="59"/>
                  </a:cubicBezTo>
                  <a:cubicBezTo>
                    <a:pt x="0" y="69"/>
                    <a:pt x="20" y="69"/>
                    <a:pt x="20" y="69"/>
                  </a:cubicBezTo>
                  <a:cubicBezTo>
                    <a:pt x="3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209274" y="4434353"/>
              <a:ext cx="8474" cy="12711"/>
            </a:xfrm>
            <a:custGeom>
              <a:avLst/>
              <a:gdLst/>
              <a:ahLst/>
              <a:cxnLst/>
              <a:rect l="l" t="t" r="r" b="b"/>
              <a:pathLst>
                <a:path w="40" h="60" extrusionOk="0">
                  <a:moveTo>
                    <a:pt x="39" y="0"/>
                  </a:moveTo>
                  <a:lnTo>
                    <a:pt x="39" y="0"/>
                  </a:lnTo>
                  <a:cubicBezTo>
                    <a:pt x="20" y="10"/>
                    <a:pt x="10" y="30"/>
                    <a:pt x="0" y="49"/>
                  </a:cubicBezTo>
                  <a:lnTo>
                    <a:pt x="10" y="6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167540" y="4430116"/>
              <a:ext cx="12711" cy="25210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40"/>
                    <a:pt x="20" y="80"/>
                    <a:pt x="49" y="119"/>
                  </a:cubicBezTo>
                  <a:lnTo>
                    <a:pt x="59" y="109"/>
                  </a:lnTo>
                  <a:cubicBezTo>
                    <a:pt x="40" y="69"/>
                    <a:pt x="20" y="4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125806" y="4394738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9" y="0"/>
                  </a:moveTo>
                  <a:lnTo>
                    <a:pt x="59" y="0"/>
                  </a:lnTo>
                  <a:cubicBezTo>
                    <a:pt x="40" y="10"/>
                    <a:pt x="1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2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132585" y="4336268"/>
              <a:ext cx="20337" cy="19914"/>
            </a:xfrm>
            <a:custGeom>
              <a:avLst/>
              <a:gdLst/>
              <a:ahLst/>
              <a:cxnLst/>
              <a:rect l="l" t="t" r="r" b="b"/>
              <a:pathLst>
                <a:path w="96" h="94" extrusionOk="0">
                  <a:moveTo>
                    <a:pt x="96" y="1"/>
                  </a:moveTo>
                  <a:lnTo>
                    <a:pt x="96" y="1"/>
                  </a:lnTo>
                  <a:cubicBezTo>
                    <a:pt x="67" y="31"/>
                    <a:pt x="37" y="50"/>
                    <a:pt x="8" y="79"/>
                  </a:cubicBezTo>
                  <a:cubicBezTo>
                    <a:pt x="1" y="87"/>
                    <a:pt x="4" y="93"/>
                    <a:pt x="6" y="93"/>
                  </a:cubicBezTo>
                  <a:cubicBezTo>
                    <a:pt x="7" y="93"/>
                    <a:pt x="8" y="92"/>
                    <a:pt x="8" y="90"/>
                  </a:cubicBezTo>
                  <a:cubicBezTo>
                    <a:pt x="47" y="70"/>
                    <a:pt x="67" y="31"/>
                    <a:pt x="9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056956" y="431338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50"/>
                    <a:pt x="59" y="69"/>
                  </a:cubicBezTo>
                  <a:lnTo>
                    <a:pt x="70" y="60"/>
                  </a:lnTo>
                  <a:cubicBezTo>
                    <a:pt x="50" y="40"/>
                    <a:pt x="3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090216" y="4350885"/>
              <a:ext cx="6567" cy="10592"/>
            </a:xfrm>
            <a:custGeom>
              <a:avLst/>
              <a:gdLst/>
              <a:ahLst/>
              <a:cxnLst/>
              <a:rect l="l" t="t" r="r" b="b"/>
              <a:pathLst>
                <a:path w="31" h="50" extrusionOk="0">
                  <a:moveTo>
                    <a:pt x="1" y="1"/>
                  </a:moveTo>
                  <a:cubicBezTo>
                    <a:pt x="1" y="21"/>
                    <a:pt x="11" y="30"/>
                    <a:pt x="20" y="50"/>
                  </a:cubicBezTo>
                  <a:lnTo>
                    <a:pt x="31" y="40"/>
                  </a:lnTo>
                  <a:cubicBezTo>
                    <a:pt x="31" y="30"/>
                    <a:pt x="1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081954" y="4407237"/>
              <a:ext cx="10592" cy="6567"/>
            </a:xfrm>
            <a:custGeom>
              <a:avLst/>
              <a:gdLst/>
              <a:ahLst/>
              <a:cxnLst/>
              <a:rect l="l" t="t" r="r" b="b"/>
              <a:pathLst>
                <a:path w="50" h="31" extrusionOk="0">
                  <a:moveTo>
                    <a:pt x="0" y="0"/>
                  </a:moveTo>
                  <a:cubicBezTo>
                    <a:pt x="11" y="10"/>
                    <a:pt x="20" y="30"/>
                    <a:pt x="40" y="30"/>
                  </a:cubicBezTo>
                  <a:cubicBezTo>
                    <a:pt x="40" y="30"/>
                    <a:pt x="50" y="20"/>
                    <a:pt x="40" y="20"/>
                  </a:cubicBezTo>
                  <a:cubicBezTo>
                    <a:pt x="30" y="10"/>
                    <a:pt x="11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059074" y="4442615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1" y="1"/>
                  </a:moveTo>
                  <a:cubicBezTo>
                    <a:pt x="20" y="21"/>
                    <a:pt x="40" y="40"/>
                    <a:pt x="49" y="60"/>
                  </a:cubicBezTo>
                  <a:cubicBezTo>
                    <a:pt x="60" y="60"/>
                    <a:pt x="69" y="50"/>
                    <a:pt x="60" y="50"/>
                  </a:cubicBezTo>
                  <a:cubicBezTo>
                    <a:pt x="49" y="3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23688" y="4494730"/>
              <a:ext cx="19066" cy="10804"/>
            </a:xfrm>
            <a:custGeom>
              <a:avLst/>
              <a:gdLst/>
              <a:ahLst/>
              <a:cxnLst/>
              <a:rect l="l" t="t" r="r" b="b"/>
              <a:pathLst>
                <a:path w="90" h="51" extrusionOk="0">
                  <a:moveTo>
                    <a:pt x="89" y="0"/>
                  </a:moveTo>
                  <a:cubicBezTo>
                    <a:pt x="59" y="0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40" y="30"/>
                    <a:pt x="59" y="11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048482" y="4540489"/>
              <a:ext cx="15041" cy="10804"/>
            </a:xfrm>
            <a:custGeom>
              <a:avLst/>
              <a:gdLst/>
              <a:ahLst/>
              <a:cxnLst/>
              <a:rect l="l" t="t" r="r" b="b"/>
              <a:pathLst>
                <a:path w="71" h="51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11"/>
                    <a:pt x="40" y="31"/>
                    <a:pt x="60" y="51"/>
                  </a:cubicBezTo>
                  <a:cubicBezTo>
                    <a:pt x="70" y="51"/>
                    <a:pt x="70" y="40"/>
                    <a:pt x="70" y="40"/>
                  </a:cubicBezTo>
                  <a:cubicBezTo>
                    <a:pt x="51" y="21"/>
                    <a:pt x="31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056956" y="4672046"/>
              <a:ext cx="8474" cy="4449"/>
            </a:xfrm>
            <a:custGeom>
              <a:avLst/>
              <a:gdLst/>
              <a:ahLst/>
              <a:cxnLst/>
              <a:rect l="l" t="t" r="r" b="b"/>
              <a:pathLst>
                <a:path w="40" h="21" extrusionOk="0">
                  <a:moveTo>
                    <a:pt x="0" y="0"/>
                  </a:moveTo>
                  <a:lnTo>
                    <a:pt x="0" y="10"/>
                  </a:lnTo>
                  <a:cubicBezTo>
                    <a:pt x="11" y="10"/>
                    <a:pt x="20" y="20"/>
                    <a:pt x="40" y="20"/>
                  </a:cubicBezTo>
                  <a:lnTo>
                    <a:pt x="40" y="10"/>
                  </a:lnTo>
                  <a:cubicBezTo>
                    <a:pt x="35" y="5"/>
                    <a:pt x="28" y="5"/>
                    <a:pt x="20" y="5"/>
                  </a:cubicBezTo>
                  <a:cubicBezTo>
                    <a:pt x="13" y="5"/>
                    <a:pt x="5" y="5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046575" y="4722042"/>
              <a:ext cx="20973" cy="10592"/>
            </a:xfrm>
            <a:custGeom>
              <a:avLst/>
              <a:gdLst/>
              <a:ahLst/>
              <a:cxnLst/>
              <a:rect l="l" t="t" r="r" b="b"/>
              <a:pathLst>
                <a:path w="99" h="50" extrusionOk="0">
                  <a:moveTo>
                    <a:pt x="0" y="1"/>
                  </a:moveTo>
                  <a:cubicBezTo>
                    <a:pt x="30" y="10"/>
                    <a:pt x="60" y="30"/>
                    <a:pt x="89" y="49"/>
                  </a:cubicBezTo>
                  <a:cubicBezTo>
                    <a:pt x="99" y="49"/>
                    <a:pt x="99" y="40"/>
                    <a:pt x="99" y="40"/>
                  </a:cubicBezTo>
                  <a:cubicBezTo>
                    <a:pt x="69" y="10"/>
                    <a:pt x="4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130043" y="4747040"/>
              <a:ext cx="31353" cy="14829"/>
            </a:xfrm>
            <a:custGeom>
              <a:avLst/>
              <a:gdLst/>
              <a:ahLst/>
              <a:cxnLst/>
              <a:rect l="l" t="t" r="r" b="b"/>
              <a:pathLst>
                <a:path w="148" h="70" extrusionOk="0">
                  <a:moveTo>
                    <a:pt x="147" y="1"/>
                  </a:moveTo>
                  <a:lnTo>
                    <a:pt x="0" y="60"/>
                  </a:lnTo>
                  <a:cubicBezTo>
                    <a:pt x="0" y="60"/>
                    <a:pt x="0" y="69"/>
                    <a:pt x="10" y="69"/>
                  </a:cubicBezTo>
                  <a:cubicBezTo>
                    <a:pt x="59" y="49"/>
                    <a:pt x="99" y="20"/>
                    <a:pt x="147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125806" y="4724160"/>
              <a:ext cx="20973" cy="12711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99" y="0"/>
                  </a:moveTo>
                  <a:cubicBezTo>
                    <a:pt x="69" y="10"/>
                    <a:pt x="3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40" y="39"/>
                    <a:pt x="69" y="1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205037" y="4644929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79" y="0"/>
                  </a:moveTo>
                  <a:cubicBezTo>
                    <a:pt x="59" y="10"/>
                    <a:pt x="30" y="20"/>
                    <a:pt x="10" y="30"/>
                  </a:cubicBezTo>
                  <a:cubicBezTo>
                    <a:pt x="0" y="39"/>
                    <a:pt x="10" y="50"/>
                    <a:pt x="10" y="50"/>
                  </a:cubicBezTo>
                  <a:cubicBezTo>
                    <a:pt x="40" y="39"/>
                    <a:pt x="59" y="20"/>
                    <a:pt x="79" y="10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1165422" y="4588578"/>
              <a:ext cx="8474" cy="7415"/>
            </a:xfrm>
            <a:custGeom>
              <a:avLst/>
              <a:gdLst/>
              <a:ahLst/>
              <a:cxnLst/>
              <a:rect l="l" t="t" r="r" b="b"/>
              <a:pathLst>
                <a:path w="40" h="35" extrusionOk="0">
                  <a:moveTo>
                    <a:pt x="0" y="1"/>
                  </a:moveTo>
                  <a:cubicBezTo>
                    <a:pt x="10" y="20"/>
                    <a:pt x="20" y="30"/>
                    <a:pt x="30" y="30"/>
                  </a:cubicBezTo>
                  <a:cubicBezTo>
                    <a:pt x="30" y="33"/>
                    <a:pt x="31" y="34"/>
                    <a:pt x="32" y="34"/>
                  </a:cubicBezTo>
                  <a:cubicBezTo>
                    <a:pt x="35" y="34"/>
                    <a:pt x="39" y="30"/>
                    <a:pt x="39" y="30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123688" y="4290509"/>
              <a:ext cx="12711" cy="9321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9" y="0"/>
                  </a:moveTo>
                  <a:cubicBezTo>
                    <a:pt x="30" y="0"/>
                    <a:pt x="10" y="20"/>
                    <a:pt x="0" y="39"/>
                  </a:cubicBezTo>
                  <a:cubicBezTo>
                    <a:pt x="0" y="39"/>
                    <a:pt x="5" y="44"/>
                    <a:pt x="8" y="44"/>
                  </a:cubicBezTo>
                  <a:cubicBezTo>
                    <a:pt x="9" y="44"/>
                    <a:pt x="10" y="43"/>
                    <a:pt x="10" y="39"/>
                  </a:cubicBezTo>
                  <a:cubicBezTo>
                    <a:pt x="20" y="30"/>
                    <a:pt x="40" y="1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1073692" y="4269536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20"/>
                    <a:pt x="30" y="31"/>
                    <a:pt x="50" y="40"/>
                  </a:cubicBezTo>
                  <a:cubicBezTo>
                    <a:pt x="50" y="40"/>
                    <a:pt x="59" y="31"/>
                    <a:pt x="50" y="31"/>
                  </a:cubicBezTo>
                  <a:cubicBezTo>
                    <a:pt x="39" y="20"/>
                    <a:pt x="2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1069455" y="421127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0"/>
                  </a:moveTo>
                  <a:cubicBezTo>
                    <a:pt x="20" y="30"/>
                    <a:pt x="40" y="50"/>
                    <a:pt x="59" y="69"/>
                  </a:cubicBezTo>
                  <a:lnTo>
                    <a:pt x="70" y="59"/>
                  </a:ln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1044457" y="4232039"/>
              <a:ext cx="23091" cy="16948"/>
            </a:xfrm>
            <a:custGeom>
              <a:avLst/>
              <a:gdLst/>
              <a:ahLst/>
              <a:cxnLst/>
              <a:rect l="l" t="t" r="r" b="b"/>
              <a:pathLst>
                <a:path w="10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30"/>
                    <a:pt x="70" y="60"/>
                    <a:pt x="99" y="79"/>
                  </a:cubicBezTo>
                  <a:cubicBezTo>
                    <a:pt x="109" y="79"/>
                    <a:pt x="109" y="70"/>
                    <a:pt x="109" y="70"/>
                  </a:cubicBezTo>
                  <a:cubicBezTo>
                    <a:pt x="79" y="40"/>
                    <a:pt x="4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127713" y="4225895"/>
              <a:ext cx="23303" cy="18854"/>
            </a:xfrm>
            <a:custGeom>
              <a:avLst/>
              <a:gdLst/>
              <a:ahLst/>
              <a:cxnLst/>
              <a:rect l="l" t="t" r="r" b="b"/>
              <a:pathLst>
                <a:path w="110" h="89" extrusionOk="0">
                  <a:moveTo>
                    <a:pt x="110" y="0"/>
                  </a:moveTo>
                  <a:cubicBezTo>
                    <a:pt x="70" y="30"/>
                    <a:pt x="40" y="49"/>
                    <a:pt x="1" y="79"/>
                  </a:cubicBezTo>
                  <a:lnTo>
                    <a:pt x="11" y="89"/>
                  </a:lnTo>
                  <a:cubicBezTo>
                    <a:pt x="50" y="59"/>
                    <a:pt x="80" y="30"/>
                    <a:pt x="110" y="10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119451" y="4188398"/>
              <a:ext cx="8474" cy="16736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30" y="0"/>
                  </a:moveTo>
                  <a:cubicBezTo>
                    <a:pt x="20" y="20"/>
                    <a:pt x="11" y="49"/>
                    <a:pt x="1" y="69"/>
                  </a:cubicBezTo>
                  <a:lnTo>
                    <a:pt x="11" y="79"/>
                  </a:lnTo>
                  <a:cubicBezTo>
                    <a:pt x="20" y="49"/>
                    <a:pt x="30" y="2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1094453" y="4544726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lnTo>
                    <a:pt x="50" y="1"/>
                  </a:lnTo>
                  <a:cubicBezTo>
                    <a:pt x="30" y="11"/>
                    <a:pt x="11" y="31"/>
                    <a:pt x="11" y="50"/>
                  </a:cubicBezTo>
                  <a:cubicBezTo>
                    <a:pt x="0" y="60"/>
                    <a:pt x="11" y="60"/>
                    <a:pt x="20" y="60"/>
                  </a:cubicBezTo>
                  <a:cubicBezTo>
                    <a:pt x="30" y="40"/>
                    <a:pt x="30" y="20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1079835" y="4490493"/>
              <a:ext cx="16312" cy="15889"/>
            </a:xfrm>
            <a:custGeom>
              <a:avLst/>
              <a:gdLst/>
              <a:ahLst/>
              <a:cxnLst/>
              <a:rect l="l" t="t" r="r" b="b"/>
              <a:pathLst>
                <a:path w="77" h="75" extrusionOk="0">
                  <a:moveTo>
                    <a:pt x="1" y="1"/>
                  </a:moveTo>
                  <a:cubicBezTo>
                    <a:pt x="21" y="31"/>
                    <a:pt x="40" y="50"/>
                    <a:pt x="69" y="70"/>
                  </a:cubicBezTo>
                  <a:cubicBezTo>
                    <a:pt x="50" y="40"/>
                    <a:pt x="30" y="20"/>
                    <a:pt x="1" y="1"/>
                  </a:cubicBezTo>
                  <a:close/>
                  <a:moveTo>
                    <a:pt x="69" y="70"/>
                  </a:moveTo>
                  <a:cubicBezTo>
                    <a:pt x="69" y="73"/>
                    <a:pt x="71" y="74"/>
                    <a:pt x="72" y="74"/>
                  </a:cubicBezTo>
                  <a:cubicBezTo>
                    <a:pt x="74" y="74"/>
                    <a:pt x="76" y="70"/>
                    <a:pt x="69" y="7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1094453" y="4452996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1"/>
                  </a:moveTo>
                  <a:lnTo>
                    <a:pt x="0" y="60"/>
                  </a:lnTo>
                  <a:cubicBezTo>
                    <a:pt x="0" y="70"/>
                    <a:pt x="11" y="70"/>
                    <a:pt x="11" y="70"/>
                  </a:cubicBezTo>
                  <a:cubicBezTo>
                    <a:pt x="30" y="50"/>
                    <a:pt x="50" y="31"/>
                    <a:pt x="59" y="11"/>
                  </a:cubicBezTo>
                  <a:lnTo>
                    <a:pt x="5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1092334" y="4288390"/>
              <a:ext cx="12923" cy="11440"/>
            </a:xfrm>
            <a:custGeom>
              <a:avLst/>
              <a:gdLst/>
              <a:ahLst/>
              <a:cxnLst/>
              <a:rect l="l" t="t" r="r" b="b"/>
              <a:pathLst>
                <a:path w="61" h="54" extrusionOk="0">
                  <a:moveTo>
                    <a:pt x="50" y="1"/>
                  </a:moveTo>
                  <a:lnTo>
                    <a:pt x="1" y="49"/>
                  </a:lnTo>
                  <a:cubicBezTo>
                    <a:pt x="1" y="49"/>
                    <a:pt x="5" y="54"/>
                    <a:pt x="8" y="54"/>
                  </a:cubicBezTo>
                  <a:cubicBezTo>
                    <a:pt x="9" y="54"/>
                    <a:pt x="10" y="53"/>
                    <a:pt x="10" y="49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1131950" y="4557225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60" y="1"/>
                  </a:moveTo>
                  <a:lnTo>
                    <a:pt x="60" y="1"/>
                  </a:lnTo>
                  <a:cubicBezTo>
                    <a:pt x="40" y="20"/>
                    <a:pt x="20" y="31"/>
                    <a:pt x="1" y="50"/>
                  </a:cubicBezTo>
                  <a:cubicBezTo>
                    <a:pt x="1" y="50"/>
                    <a:pt x="1" y="60"/>
                    <a:pt x="11" y="60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1084072" y="4619720"/>
              <a:ext cx="12711" cy="9533"/>
            </a:xfrm>
            <a:custGeom>
              <a:avLst/>
              <a:gdLst/>
              <a:ahLst/>
              <a:cxnLst/>
              <a:rect l="l" t="t" r="r" b="b"/>
              <a:pathLst>
                <a:path w="60" h="45" extrusionOk="0">
                  <a:moveTo>
                    <a:pt x="1" y="1"/>
                  </a:moveTo>
                  <a:cubicBezTo>
                    <a:pt x="10" y="11"/>
                    <a:pt x="30" y="31"/>
                    <a:pt x="49" y="40"/>
                  </a:cubicBezTo>
                  <a:cubicBezTo>
                    <a:pt x="49" y="44"/>
                    <a:pt x="51" y="45"/>
                    <a:pt x="52" y="45"/>
                  </a:cubicBezTo>
                  <a:cubicBezTo>
                    <a:pt x="55" y="45"/>
                    <a:pt x="60" y="40"/>
                    <a:pt x="60" y="40"/>
                  </a:cubicBezTo>
                  <a:cubicBezTo>
                    <a:pt x="40" y="21"/>
                    <a:pt x="20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096571" y="4665691"/>
              <a:ext cx="8686" cy="10804"/>
            </a:xfrm>
            <a:custGeom>
              <a:avLst/>
              <a:gdLst/>
              <a:ahLst/>
              <a:cxnLst/>
              <a:rect l="l" t="t" r="r" b="b"/>
              <a:pathLst>
                <a:path w="41" h="51" extrusionOk="0">
                  <a:moveTo>
                    <a:pt x="40" y="0"/>
                  </a:moveTo>
                  <a:cubicBezTo>
                    <a:pt x="20" y="0"/>
                    <a:pt x="1" y="20"/>
                    <a:pt x="1" y="40"/>
                  </a:cubicBezTo>
                  <a:cubicBezTo>
                    <a:pt x="1" y="50"/>
                    <a:pt x="10" y="50"/>
                    <a:pt x="10" y="50"/>
                  </a:cubicBezTo>
                  <a:cubicBezTo>
                    <a:pt x="20" y="40"/>
                    <a:pt x="20" y="30"/>
                    <a:pt x="20" y="20"/>
                  </a:cubicBezTo>
                  <a:cubicBezTo>
                    <a:pt x="30" y="11"/>
                    <a:pt x="30" y="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081954" y="4736659"/>
              <a:ext cx="14829" cy="15677"/>
            </a:xfrm>
            <a:custGeom>
              <a:avLst/>
              <a:gdLst/>
              <a:ahLst/>
              <a:cxnLst/>
              <a:rect l="l" t="t" r="r" b="b"/>
              <a:pathLst>
                <a:path w="70" h="74" extrusionOk="0">
                  <a:moveTo>
                    <a:pt x="0" y="0"/>
                  </a:moveTo>
                  <a:lnTo>
                    <a:pt x="0" y="10"/>
                  </a:lnTo>
                  <a:lnTo>
                    <a:pt x="59" y="69"/>
                  </a:lnTo>
                  <a:cubicBezTo>
                    <a:pt x="59" y="72"/>
                    <a:pt x="61" y="74"/>
                    <a:pt x="62" y="74"/>
                  </a:cubicBezTo>
                  <a:cubicBezTo>
                    <a:pt x="65" y="74"/>
                    <a:pt x="70" y="69"/>
                    <a:pt x="70" y="69"/>
                  </a:cubicBez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1048482" y="4759539"/>
              <a:ext cx="16948" cy="12711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1" y="1"/>
                  </a:moveTo>
                  <a:cubicBezTo>
                    <a:pt x="21" y="20"/>
                    <a:pt x="40" y="40"/>
                    <a:pt x="70" y="60"/>
                  </a:cubicBezTo>
                  <a:lnTo>
                    <a:pt x="80" y="50"/>
                  </a:lnTo>
                  <a:cubicBezTo>
                    <a:pt x="51" y="30"/>
                    <a:pt x="2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184064" y="4505322"/>
              <a:ext cx="8686" cy="10381"/>
            </a:xfrm>
            <a:custGeom>
              <a:avLst/>
              <a:gdLst/>
              <a:ahLst/>
              <a:cxnLst/>
              <a:rect l="l" t="t" r="r" b="b"/>
              <a:pathLst>
                <a:path w="41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21" y="29"/>
                    <a:pt x="30" y="49"/>
                  </a:cubicBezTo>
                  <a:lnTo>
                    <a:pt x="40" y="39"/>
                  </a:lnTo>
                  <a:cubicBezTo>
                    <a:pt x="30" y="29"/>
                    <a:pt x="10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192538" y="4463588"/>
              <a:ext cx="8474" cy="17795"/>
            </a:xfrm>
            <a:custGeom>
              <a:avLst/>
              <a:gdLst/>
              <a:ahLst/>
              <a:cxnLst/>
              <a:rect l="l" t="t" r="r" b="b"/>
              <a:pathLst>
                <a:path w="40" h="84" extrusionOk="0">
                  <a:moveTo>
                    <a:pt x="40" y="0"/>
                  </a:moveTo>
                  <a:cubicBezTo>
                    <a:pt x="29" y="20"/>
                    <a:pt x="10" y="49"/>
                    <a:pt x="0" y="79"/>
                  </a:cubicBezTo>
                  <a:cubicBezTo>
                    <a:pt x="0" y="79"/>
                    <a:pt x="5" y="83"/>
                    <a:pt x="7" y="83"/>
                  </a:cubicBezTo>
                  <a:cubicBezTo>
                    <a:pt x="9" y="83"/>
                    <a:pt x="10" y="82"/>
                    <a:pt x="10" y="79"/>
                  </a:cubicBezTo>
                  <a:cubicBezTo>
                    <a:pt x="20" y="59"/>
                    <a:pt x="29" y="29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1161185" y="4486468"/>
              <a:ext cx="14829" cy="11440"/>
            </a:xfrm>
            <a:custGeom>
              <a:avLst/>
              <a:gdLst/>
              <a:ahLst/>
              <a:cxnLst/>
              <a:rect l="l" t="t" r="r" b="b"/>
              <a:pathLst>
                <a:path w="70" h="54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9"/>
                    <a:pt x="59" y="50"/>
                  </a:cubicBezTo>
                  <a:cubicBezTo>
                    <a:pt x="62" y="52"/>
                    <a:pt x="64" y="54"/>
                    <a:pt x="66" y="54"/>
                  </a:cubicBezTo>
                  <a:cubicBezTo>
                    <a:pt x="70" y="54"/>
                    <a:pt x="70" y="47"/>
                    <a:pt x="70" y="39"/>
                  </a:cubicBezTo>
                  <a:cubicBezTo>
                    <a:pt x="50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1159066" y="4534345"/>
              <a:ext cx="10592" cy="1059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10"/>
                    <a:pt x="30" y="30"/>
                    <a:pt x="40" y="50"/>
                  </a:cubicBezTo>
                  <a:lnTo>
                    <a:pt x="50" y="40"/>
                  </a:lnTo>
                  <a:cubicBezTo>
                    <a:pt x="40" y="21"/>
                    <a:pt x="2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1190420" y="4594722"/>
              <a:ext cx="4237" cy="6567"/>
            </a:xfrm>
            <a:custGeom>
              <a:avLst/>
              <a:gdLst/>
              <a:ahLst/>
              <a:cxnLst/>
              <a:rect l="l" t="t" r="r" b="b"/>
              <a:pathLst>
                <a:path w="20" h="31" extrusionOk="0">
                  <a:moveTo>
                    <a:pt x="20" y="1"/>
                  </a:moveTo>
                  <a:cubicBezTo>
                    <a:pt x="10" y="1"/>
                    <a:pt x="0" y="11"/>
                    <a:pt x="0" y="21"/>
                  </a:cubicBezTo>
                  <a:lnTo>
                    <a:pt x="0" y="31"/>
                  </a:lnTo>
                  <a:cubicBezTo>
                    <a:pt x="10" y="21"/>
                    <a:pt x="10" y="11"/>
                    <a:pt x="2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209274" y="4598959"/>
              <a:ext cx="18854" cy="12711"/>
            </a:xfrm>
            <a:custGeom>
              <a:avLst/>
              <a:gdLst/>
              <a:ahLst/>
              <a:cxnLst/>
              <a:rect l="l" t="t" r="r" b="b"/>
              <a:pathLst>
                <a:path w="89" h="60" extrusionOk="0">
                  <a:moveTo>
                    <a:pt x="88" y="1"/>
                  </a:moveTo>
                  <a:cubicBezTo>
                    <a:pt x="59" y="11"/>
                    <a:pt x="29" y="20"/>
                    <a:pt x="0" y="50"/>
                  </a:cubicBezTo>
                  <a:cubicBezTo>
                    <a:pt x="0" y="50"/>
                    <a:pt x="0" y="60"/>
                    <a:pt x="10" y="60"/>
                  </a:cubicBezTo>
                  <a:cubicBezTo>
                    <a:pt x="29" y="40"/>
                    <a:pt x="59" y="11"/>
                    <a:pt x="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1171565" y="464492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1" y="0"/>
                  </a:moveTo>
                  <a:cubicBezTo>
                    <a:pt x="21" y="20"/>
                    <a:pt x="30" y="39"/>
                    <a:pt x="50" y="59"/>
                  </a:cubicBezTo>
                  <a:lnTo>
                    <a:pt x="60" y="50"/>
                  </a:lnTo>
                  <a:cubicBezTo>
                    <a:pt x="40" y="3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1159066" y="4622050"/>
              <a:ext cx="12711" cy="10381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21" y="20"/>
                    <a:pt x="30" y="4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1142542" y="4657428"/>
              <a:ext cx="16736" cy="14829"/>
            </a:xfrm>
            <a:custGeom>
              <a:avLst/>
              <a:gdLst/>
              <a:ahLst/>
              <a:cxnLst/>
              <a:rect l="l" t="t" r="r" b="b"/>
              <a:pathLst>
                <a:path w="79" h="70" extrusionOk="0">
                  <a:moveTo>
                    <a:pt x="0" y="0"/>
                  </a:moveTo>
                  <a:lnTo>
                    <a:pt x="0" y="0"/>
                  </a:lnTo>
                  <a:cubicBezTo>
                    <a:pt x="29" y="20"/>
                    <a:pt x="49" y="39"/>
                    <a:pt x="59" y="69"/>
                  </a:cubicBezTo>
                  <a:cubicBezTo>
                    <a:pt x="69" y="69"/>
                    <a:pt x="79" y="59"/>
                    <a:pt x="69" y="59"/>
                  </a:cubicBezTo>
                  <a:cubicBezTo>
                    <a:pt x="59" y="3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1171565" y="4678190"/>
              <a:ext cx="14829" cy="4449"/>
            </a:xfrm>
            <a:custGeom>
              <a:avLst/>
              <a:gdLst/>
              <a:ahLst/>
              <a:cxnLst/>
              <a:rect l="l" t="t" r="r" b="b"/>
              <a:pathLst>
                <a:path w="70" h="21" extrusionOk="0">
                  <a:moveTo>
                    <a:pt x="69" y="1"/>
                  </a:moveTo>
                  <a:cubicBezTo>
                    <a:pt x="50" y="1"/>
                    <a:pt x="21" y="1"/>
                    <a:pt x="1" y="11"/>
                  </a:cubicBezTo>
                  <a:lnTo>
                    <a:pt x="10" y="20"/>
                  </a:lnTo>
                  <a:cubicBezTo>
                    <a:pt x="30" y="11"/>
                    <a:pt x="50" y="1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1023484" y="4401093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0"/>
                  </a:moveTo>
                  <a:lnTo>
                    <a:pt x="50" y="0"/>
                  </a:lnTo>
                  <a:cubicBezTo>
                    <a:pt x="31" y="9"/>
                    <a:pt x="11" y="29"/>
                    <a:pt x="1" y="49"/>
                  </a:cubicBezTo>
                  <a:cubicBezTo>
                    <a:pt x="1" y="49"/>
                    <a:pt x="1" y="59"/>
                    <a:pt x="11" y="59"/>
                  </a:cubicBezTo>
                  <a:cubicBezTo>
                    <a:pt x="21" y="39"/>
                    <a:pt x="40" y="2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1027721" y="4350885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cubicBezTo>
                    <a:pt x="30" y="21"/>
                    <a:pt x="20" y="40"/>
                    <a:pt x="1" y="50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50"/>
                    <a:pt x="40" y="21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992342" y="4325887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1" y="1"/>
                  </a:moveTo>
                  <a:lnTo>
                    <a:pt x="1" y="1"/>
                  </a:lnTo>
                  <a:cubicBezTo>
                    <a:pt x="20" y="30"/>
                    <a:pt x="40" y="50"/>
                    <a:pt x="60" y="69"/>
                  </a:cubicBezTo>
                  <a:cubicBezTo>
                    <a:pt x="69" y="69"/>
                    <a:pt x="69" y="60"/>
                    <a:pt x="69" y="60"/>
                  </a:cubicBezTo>
                  <a:cubicBezTo>
                    <a:pt x="49" y="40"/>
                    <a:pt x="20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1013315" y="4298771"/>
              <a:ext cx="14617" cy="12711"/>
            </a:xfrm>
            <a:custGeom>
              <a:avLst/>
              <a:gdLst/>
              <a:ahLst/>
              <a:cxnLst/>
              <a:rect l="l" t="t" r="r" b="b"/>
              <a:pathLst>
                <a:path w="69" h="60" extrusionOk="0">
                  <a:moveTo>
                    <a:pt x="69" y="0"/>
                  </a:moveTo>
                  <a:lnTo>
                    <a:pt x="69" y="0"/>
                  </a:lnTo>
                  <a:cubicBezTo>
                    <a:pt x="39" y="11"/>
                    <a:pt x="20" y="30"/>
                    <a:pt x="0" y="50"/>
                  </a:cubicBezTo>
                  <a:cubicBezTo>
                    <a:pt x="0" y="59"/>
                    <a:pt x="0" y="59"/>
                    <a:pt x="9" y="59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994461" y="4271654"/>
              <a:ext cx="10592" cy="13770"/>
            </a:xfrm>
            <a:custGeom>
              <a:avLst/>
              <a:gdLst/>
              <a:ahLst/>
              <a:cxnLst/>
              <a:rect l="l" t="t" r="r" b="b"/>
              <a:pathLst>
                <a:path w="50" h="65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1"/>
                    <a:pt x="20" y="40"/>
                    <a:pt x="39" y="60"/>
                  </a:cubicBezTo>
                  <a:cubicBezTo>
                    <a:pt x="39" y="63"/>
                    <a:pt x="41" y="64"/>
                    <a:pt x="42" y="64"/>
                  </a:cubicBezTo>
                  <a:cubicBezTo>
                    <a:pt x="45" y="64"/>
                    <a:pt x="50" y="60"/>
                    <a:pt x="50" y="60"/>
                  </a:cubicBezTo>
                  <a:cubicBezTo>
                    <a:pt x="39" y="30"/>
                    <a:pt x="20" y="2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1009078" y="4252800"/>
              <a:ext cx="14617" cy="13770"/>
            </a:xfrm>
            <a:custGeom>
              <a:avLst/>
              <a:gdLst/>
              <a:ahLst/>
              <a:cxnLst/>
              <a:rect l="l" t="t" r="r" b="b"/>
              <a:pathLst>
                <a:path w="69" h="65" extrusionOk="0">
                  <a:moveTo>
                    <a:pt x="69" y="1"/>
                  </a:moveTo>
                  <a:cubicBezTo>
                    <a:pt x="49" y="11"/>
                    <a:pt x="20" y="31"/>
                    <a:pt x="0" y="60"/>
                  </a:cubicBezTo>
                  <a:cubicBezTo>
                    <a:pt x="0" y="60"/>
                    <a:pt x="5" y="65"/>
                    <a:pt x="7" y="65"/>
                  </a:cubicBezTo>
                  <a:cubicBezTo>
                    <a:pt x="9" y="65"/>
                    <a:pt x="10" y="63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992342" y="4227802"/>
              <a:ext cx="14829" cy="15041"/>
            </a:xfrm>
            <a:custGeom>
              <a:avLst/>
              <a:gdLst/>
              <a:ahLst/>
              <a:cxnLst/>
              <a:rect l="l" t="t" r="r" b="b"/>
              <a:pathLst>
                <a:path w="70" h="71" extrusionOk="0">
                  <a:moveTo>
                    <a:pt x="1" y="1"/>
                  </a:moveTo>
                  <a:cubicBezTo>
                    <a:pt x="20" y="21"/>
                    <a:pt x="40" y="50"/>
                    <a:pt x="60" y="70"/>
                  </a:cubicBezTo>
                  <a:lnTo>
                    <a:pt x="69" y="60"/>
                  </a:lnTo>
                  <a:cubicBezTo>
                    <a:pt x="49" y="4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965226" y="4250893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50" y="40"/>
                    <a:pt x="70" y="49"/>
                  </a:cubicBezTo>
                  <a:lnTo>
                    <a:pt x="79" y="40"/>
                  </a:lnTo>
                  <a:cubicBezTo>
                    <a:pt x="50" y="20"/>
                    <a:pt x="3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965226" y="4298771"/>
              <a:ext cx="14829" cy="10804"/>
            </a:xfrm>
            <a:custGeom>
              <a:avLst/>
              <a:gdLst/>
              <a:ahLst/>
              <a:cxnLst/>
              <a:rect l="l" t="t" r="r" b="b"/>
              <a:pathLst>
                <a:path w="70" h="51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0"/>
                    <a:pt x="59" y="50"/>
                  </a:cubicBezTo>
                  <a:cubicBezTo>
                    <a:pt x="70" y="50"/>
                    <a:pt x="70" y="40"/>
                    <a:pt x="70" y="40"/>
                  </a:cubicBezTo>
                  <a:cubicBezTo>
                    <a:pt x="50" y="20"/>
                    <a:pt x="2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965226" y="4336268"/>
              <a:ext cx="20973" cy="9533"/>
            </a:xfrm>
            <a:custGeom>
              <a:avLst/>
              <a:gdLst/>
              <a:ahLst/>
              <a:cxnLst/>
              <a:rect l="l" t="t" r="r" b="b"/>
              <a:pathLst>
                <a:path w="99" h="45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11"/>
                    <a:pt x="59" y="30"/>
                    <a:pt x="89" y="40"/>
                  </a:cubicBezTo>
                  <a:cubicBezTo>
                    <a:pt x="89" y="43"/>
                    <a:pt x="90" y="44"/>
                    <a:pt x="91" y="44"/>
                  </a:cubicBezTo>
                  <a:cubicBezTo>
                    <a:pt x="94" y="44"/>
                    <a:pt x="99" y="37"/>
                    <a:pt x="99" y="30"/>
                  </a:cubicBezTo>
                  <a:cubicBezTo>
                    <a:pt x="70" y="11"/>
                    <a:pt x="4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963107" y="4371858"/>
              <a:ext cx="21185" cy="8474"/>
            </a:xfrm>
            <a:custGeom>
              <a:avLst/>
              <a:gdLst/>
              <a:ahLst/>
              <a:cxnLst/>
              <a:rect l="l" t="t" r="r" b="b"/>
              <a:pathLst>
                <a:path w="100" h="40" extrusionOk="0">
                  <a:moveTo>
                    <a:pt x="1" y="0"/>
                  </a:moveTo>
                  <a:cubicBezTo>
                    <a:pt x="30" y="10"/>
                    <a:pt x="60" y="29"/>
                    <a:pt x="89" y="40"/>
                  </a:cubicBezTo>
                  <a:cubicBezTo>
                    <a:pt x="89" y="40"/>
                    <a:pt x="99" y="29"/>
                    <a:pt x="89" y="29"/>
                  </a:cubicBezTo>
                  <a:cubicBezTo>
                    <a:pt x="60" y="10"/>
                    <a:pt x="3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971581" y="4411262"/>
              <a:ext cx="14617" cy="4449"/>
            </a:xfrm>
            <a:custGeom>
              <a:avLst/>
              <a:gdLst/>
              <a:ahLst/>
              <a:cxnLst/>
              <a:rect l="l" t="t" r="r" b="b"/>
              <a:pathLst>
                <a:path w="69" h="21" extrusionOk="0">
                  <a:moveTo>
                    <a:pt x="0" y="1"/>
                  </a:moveTo>
                  <a:lnTo>
                    <a:pt x="0" y="11"/>
                  </a:lnTo>
                  <a:cubicBezTo>
                    <a:pt x="20" y="11"/>
                    <a:pt x="40" y="21"/>
                    <a:pt x="59" y="21"/>
                  </a:cubicBezTo>
                  <a:cubicBezTo>
                    <a:pt x="69" y="21"/>
                    <a:pt x="69" y="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979843" y="4444734"/>
              <a:ext cx="18854" cy="8474"/>
            </a:xfrm>
            <a:custGeom>
              <a:avLst/>
              <a:gdLst/>
              <a:ahLst/>
              <a:cxnLst/>
              <a:rect l="l" t="t" r="r" b="b"/>
              <a:pathLst>
                <a:path w="89" h="40" extrusionOk="0">
                  <a:moveTo>
                    <a:pt x="1" y="0"/>
                  </a:moveTo>
                  <a:lnTo>
                    <a:pt x="1" y="0"/>
                  </a:lnTo>
                  <a:cubicBezTo>
                    <a:pt x="30" y="11"/>
                    <a:pt x="60" y="30"/>
                    <a:pt x="79" y="40"/>
                  </a:cubicBezTo>
                  <a:cubicBezTo>
                    <a:pt x="89" y="40"/>
                    <a:pt x="89" y="30"/>
                    <a:pt x="89" y="20"/>
                  </a:cubicBezTo>
                  <a:cubicBezTo>
                    <a:pt x="60" y="11"/>
                    <a:pt x="30" y="11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994461" y="4476087"/>
              <a:ext cx="23091" cy="6355"/>
            </a:xfrm>
            <a:custGeom>
              <a:avLst/>
              <a:gdLst/>
              <a:ahLst/>
              <a:cxnLst/>
              <a:rect l="l" t="t" r="r" b="b"/>
              <a:pathLst>
                <a:path w="109" h="30" extrusionOk="0">
                  <a:moveTo>
                    <a:pt x="0" y="0"/>
                  </a:moveTo>
                  <a:lnTo>
                    <a:pt x="0" y="10"/>
                  </a:lnTo>
                  <a:cubicBezTo>
                    <a:pt x="39" y="10"/>
                    <a:pt x="69" y="20"/>
                    <a:pt x="109" y="29"/>
                  </a:cubicBezTo>
                  <a:lnTo>
                    <a:pt x="109" y="20"/>
                  </a:lnTo>
                  <a:cubicBezTo>
                    <a:pt x="79" y="0"/>
                    <a:pt x="39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038313" y="4430116"/>
              <a:ext cx="12711" cy="21185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59" y="1"/>
                  </a:moveTo>
                  <a:lnTo>
                    <a:pt x="59" y="1"/>
                  </a:lnTo>
                  <a:cubicBezTo>
                    <a:pt x="59" y="1"/>
                    <a:pt x="58" y="2"/>
                    <a:pt x="58" y="2"/>
                  </a:cubicBezTo>
                  <a:lnTo>
                    <a:pt x="58" y="2"/>
                  </a:lnTo>
                  <a:lnTo>
                    <a:pt x="59" y="1"/>
                  </a:lnTo>
                  <a:close/>
                  <a:moveTo>
                    <a:pt x="58" y="2"/>
                  </a:moveTo>
                  <a:lnTo>
                    <a:pt x="0" y="89"/>
                  </a:lnTo>
                  <a:lnTo>
                    <a:pt x="10" y="99"/>
                  </a:lnTo>
                  <a:cubicBezTo>
                    <a:pt x="29" y="61"/>
                    <a:pt x="39" y="31"/>
                    <a:pt x="58" y="2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19459" y="4213396"/>
              <a:ext cx="10592" cy="19914"/>
            </a:xfrm>
            <a:custGeom>
              <a:avLst/>
              <a:gdLst/>
              <a:ahLst/>
              <a:cxnLst/>
              <a:rect l="l" t="t" r="r" b="b"/>
              <a:pathLst>
                <a:path w="50" h="94" extrusionOk="0">
                  <a:moveTo>
                    <a:pt x="50" y="0"/>
                  </a:moveTo>
                  <a:lnTo>
                    <a:pt x="50" y="0"/>
                  </a:lnTo>
                  <a:cubicBezTo>
                    <a:pt x="30" y="30"/>
                    <a:pt x="10" y="59"/>
                    <a:pt x="0" y="89"/>
                  </a:cubicBezTo>
                  <a:cubicBezTo>
                    <a:pt x="0" y="89"/>
                    <a:pt x="5" y="93"/>
                    <a:pt x="8" y="93"/>
                  </a:cubicBezTo>
                  <a:cubicBezTo>
                    <a:pt x="9" y="93"/>
                    <a:pt x="10" y="92"/>
                    <a:pt x="10" y="89"/>
                  </a:cubicBezTo>
                  <a:cubicBezTo>
                    <a:pt x="20" y="59"/>
                    <a:pt x="30" y="3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027721" y="4265299"/>
              <a:ext cx="14829" cy="12923"/>
            </a:xfrm>
            <a:custGeom>
              <a:avLst/>
              <a:gdLst/>
              <a:ahLst/>
              <a:cxnLst/>
              <a:rect l="l" t="t" r="r" b="b"/>
              <a:pathLst>
                <a:path w="70" h="61" extrusionOk="0">
                  <a:moveTo>
                    <a:pt x="70" y="1"/>
                  </a:moveTo>
                  <a:cubicBezTo>
                    <a:pt x="40" y="1"/>
                    <a:pt x="20" y="31"/>
                    <a:pt x="1" y="51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40"/>
                    <a:pt x="40" y="11"/>
                    <a:pt x="7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027721" y="4311270"/>
              <a:ext cx="14829" cy="19066"/>
            </a:xfrm>
            <a:custGeom>
              <a:avLst/>
              <a:gdLst/>
              <a:ahLst/>
              <a:cxnLst/>
              <a:rect l="l" t="t" r="r" b="b"/>
              <a:pathLst>
                <a:path w="70" h="90" extrusionOk="0">
                  <a:moveTo>
                    <a:pt x="70" y="0"/>
                  </a:moveTo>
                  <a:lnTo>
                    <a:pt x="70" y="0"/>
                  </a:lnTo>
                  <a:cubicBezTo>
                    <a:pt x="50" y="20"/>
                    <a:pt x="20" y="50"/>
                    <a:pt x="1" y="79"/>
                  </a:cubicBezTo>
                  <a:cubicBezTo>
                    <a:pt x="1" y="89"/>
                    <a:pt x="11" y="89"/>
                    <a:pt x="11" y="89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071573" y="4188398"/>
              <a:ext cx="6355" cy="8474"/>
            </a:xfrm>
            <a:custGeom>
              <a:avLst/>
              <a:gdLst/>
              <a:ahLst/>
              <a:cxnLst/>
              <a:rect l="l" t="t" r="r" b="b"/>
              <a:pathLst>
                <a:path w="30" h="40" extrusionOk="0">
                  <a:moveTo>
                    <a:pt x="1" y="0"/>
                  </a:moveTo>
                  <a:cubicBezTo>
                    <a:pt x="10" y="10"/>
                    <a:pt x="10" y="29"/>
                    <a:pt x="20" y="40"/>
                  </a:cubicBezTo>
                  <a:lnTo>
                    <a:pt x="30" y="29"/>
                  </a:lnTo>
                  <a:cubicBezTo>
                    <a:pt x="30" y="20"/>
                    <a:pt x="1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2" name="Google Shape;1232;p7"/>
          <p:cNvSpPr/>
          <p:nvPr/>
        </p:nvSpPr>
        <p:spPr>
          <a:xfrm flipH="1">
            <a:off x="49" y="4565487"/>
            <a:ext cx="9143974" cy="640415"/>
          </a:xfrm>
          <a:custGeom>
            <a:avLst/>
            <a:gdLst/>
            <a:ahLst/>
            <a:cxnLst/>
            <a:rect l="l" t="t" r="r" b="b"/>
            <a:pathLst>
              <a:path w="43163" h="3023" extrusionOk="0">
                <a:moveTo>
                  <a:pt x="21994" y="1"/>
                </a:moveTo>
                <a:cubicBezTo>
                  <a:pt x="21978" y="1"/>
                  <a:pt x="21962" y="1"/>
                  <a:pt x="21946" y="1"/>
                </a:cubicBezTo>
                <a:cubicBezTo>
                  <a:pt x="19908" y="11"/>
                  <a:pt x="18856" y="1015"/>
                  <a:pt x="16946" y="1310"/>
                </a:cubicBezTo>
                <a:cubicBezTo>
                  <a:pt x="16547" y="1369"/>
                  <a:pt x="16131" y="1394"/>
                  <a:pt x="15710" y="1394"/>
                </a:cubicBezTo>
                <a:cubicBezTo>
                  <a:pt x="14719" y="1394"/>
                  <a:pt x="13698" y="1254"/>
                  <a:pt x="12794" y="1074"/>
                </a:cubicBezTo>
                <a:cubicBezTo>
                  <a:pt x="11495" y="828"/>
                  <a:pt x="10235" y="513"/>
                  <a:pt x="8808" y="454"/>
                </a:cubicBezTo>
                <a:cubicBezTo>
                  <a:pt x="8609" y="444"/>
                  <a:pt x="8411" y="440"/>
                  <a:pt x="8215" y="440"/>
                </a:cubicBezTo>
                <a:cubicBezTo>
                  <a:pt x="6398" y="440"/>
                  <a:pt x="4680" y="828"/>
                  <a:pt x="3090" y="1192"/>
                </a:cubicBezTo>
                <a:cubicBezTo>
                  <a:pt x="2057" y="1438"/>
                  <a:pt x="1033" y="1674"/>
                  <a:pt x="0" y="1920"/>
                </a:cubicBezTo>
                <a:lnTo>
                  <a:pt x="0" y="3023"/>
                </a:lnTo>
                <a:lnTo>
                  <a:pt x="43163" y="3023"/>
                </a:lnTo>
                <a:lnTo>
                  <a:pt x="43163" y="1497"/>
                </a:lnTo>
                <a:cubicBezTo>
                  <a:pt x="43005" y="1438"/>
                  <a:pt x="42838" y="1399"/>
                  <a:pt x="42660" y="1359"/>
                </a:cubicBezTo>
                <a:cubicBezTo>
                  <a:pt x="42139" y="1265"/>
                  <a:pt x="41572" y="1237"/>
                  <a:pt x="40994" y="1237"/>
                </a:cubicBezTo>
                <a:cubicBezTo>
                  <a:pt x="40546" y="1237"/>
                  <a:pt x="40092" y="1254"/>
                  <a:pt x="39649" y="1271"/>
                </a:cubicBezTo>
                <a:cubicBezTo>
                  <a:pt x="39205" y="1293"/>
                  <a:pt x="38748" y="1312"/>
                  <a:pt x="38296" y="1312"/>
                </a:cubicBezTo>
                <a:cubicBezTo>
                  <a:pt x="37726" y="1312"/>
                  <a:pt x="37164" y="1281"/>
                  <a:pt x="36648" y="1182"/>
                </a:cubicBezTo>
                <a:cubicBezTo>
                  <a:pt x="35280" y="926"/>
                  <a:pt x="34473" y="228"/>
                  <a:pt x="32957" y="198"/>
                </a:cubicBezTo>
                <a:cubicBezTo>
                  <a:pt x="32921" y="197"/>
                  <a:pt x="32885" y="197"/>
                  <a:pt x="32849" y="197"/>
                </a:cubicBezTo>
                <a:cubicBezTo>
                  <a:pt x="31057" y="197"/>
                  <a:pt x="30019" y="1145"/>
                  <a:pt x="28214" y="1241"/>
                </a:cubicBezTo>
                <a:cubicBezTo>
                  <a:pt x="28107" y="1247"/>
                  <a:pt x="28000" y="1250"/>
                  <a:pt x="27895" y="1250"/>
                </a:cubicBezTo>
                <a:cubicBezTo>
                  <a:pt x="26830" y="1250"/>
                  <a:pt x="25860" y="947"/>
                  <a:pt x="25045" y="661"/>
                </a:cubicBezTo>
                <a:cubicBezTo>
                  <a:pt x="24171" y="340"/>
                  <a:pt x="23183" y="1"/>
                  <a:pt x="21994" y="1"/>
                </a:cubicBezTo>
                <a:close/>
              </a:path>
            </a:pathLst>
          </a:custGeom>
          <a:solidFill>
            <a:srgbClr val="6D76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7"/>
          <p:cNvSpPr/>
          <p:nvPr/>
        </p:nvSpPr>
        <p:spPr>
          <a:xfrm>
            <a:off x="2883275" y="4573961"/>
            <a:ext cx="803961" cy="508858"/>
          </a:xfrm>
          <a:custGeom>
            <a:avLst/>
            <a:gdLst/>
            <a:ahLst/>
            <a:cxnLst/>
            <a:rect l="l" t="t" r="r" b="b"/>
            <a:pathLst>
              <a:path w="3795" h="2402" extrusionOk="0">
                <a:moveTo>
                  <a:pt x="1516" y="424"/>
                </a:moveTo>
                <a:cubicBezTo>
                  <a:pt x="1546" y="512"/>
                  <a:pt x="1575" y="601"/>
                  <a:pt x="1615" y="689"/>
                </a:cubicBezTo>
                <a:cubicBezTo>
                  <a:pt x="1615" y="729"/>
                  <a:pt x="1624" y="768"/>
                  <a:pt x="1624" y="798"/>
                </a:cubicBezTo>
                <a:cubicBezTo>
                  <a:pt x="1585" y="670"/>
                  <a:pt x="1546" y="542"/>
                  <a:pt x="1516" y="424"/>
                </a:cubicBezTo>
                <a:close/>
                <a:moveTo>
                  <a:pt x="1054" y="837"/>
                </a:moveTo>
                <a:lnTo>
                  <a:pt x="1054" y="837"/>
                </a:lnTo>
                <a:cubicBezTo>
                  <a:pt x="1064" y="847"/>
                  <a:pt x="1073" y="857"/>
                  <a:pt x="1083" y="877"/>
                </a:cubicBezTo>
                <a:cubicBezTo>
                  <a:pt x="1093" y="886"/>
                  <a:pt x="1103" y="906"/>
                  <a:pt x="1113" y="916"/>
                </a:cubicBezTo>
                <a:cubicBezTo>
                  <a:pt x="1123" y="936"/>
                  <a:pt x="1123" y="945"/>
                  <a:pt x="1123" y="965"/>
                </a:cubicBezTo>
                <a:cubicBezTo>
                  <a:pt x="1103" y="916"/>
                  <a:pt x="1073" y="877"/>
                  <a:pt x="1054" y="837"/>
                </a:cubicBezTo>
                <a:close/>
                <a:moveTo>
                  <a:pt x="1742" y="1083"/>
                </a:moveTo>
                <a:lnTo>
                  <a:pt x="1772" y="1172"/>
                </a:lnTo>
                <a:lnTo>
                  <a:pt x="1772" y="1290"/>
                </a:lnTo>
                <a:cubicBezTo>
                  <a:pt x="1772" y="1260"/>
                  <a:pt x="1762" y="1240"/>
                  <a:pt x="1753" y="1211"/>
                </a:cubicBezTo>
                <a:cubicBezTo>
                  <a:pt x="1753" y="1201"/>
                  <a:pt x="1742" y="1192"/>
                  <a:pt x="1742" y="1172"/>
                </a:cubicBezTo>
                <a:cubicBezTo>
                  <a:pt x="1742" y="1152"/>
                  <a:pt x="1742" y="1133"/>
                  <a:pt x="1733" y="1103"/>
                </a:cubicBezTo>
                <a:cubicBezTo>
                  <a:pt x="1742" y="1093"/>
                  <a:pt x="1742" y="1093"/>
                  <a:pt x="1742" y="1083"/>
                </a:cubicBezTo>
                <a:close/>
                <a:moveTo>
                  <a:pt x="1290" y="995"/>
                </a:moveTo>
                <a:lnTo>
                  <a:pt x="1290" y="995"/>
                </a:lnTo>
                <a:cubicBezTo>
                  <a:pt x="1290" y="1004"/>
                  <a:pt x="1300" y="1024"/>
                  <a:pt x="1309" y="1034"/>
                </a:cubicBezTo>
                <a:cubicBezTo>
                  <a:pt x="1358" y="1139"/>
                  <a:pt x="1415" y="1235"/>
                  <a:pt x="1463" y="1341"/>
                </a:cubicBezTo>
                <a:lnTo>
                  <a:pt x="1463" y="1341"/>
                </a:lnTo>
                <a:cubicBezTo>
                  <a:pt x="1462" y="1340"/>
                  <a:pt x="1460" y="1339"/>
                  <a:pt x="1457" y="1339"/>
                </a:cubicBezTo>
                <a:cubicBezTo>
                  <a:pt x="1408" y="1260"/>
                  <a:pt x="1349" y="1192"/>
                  <a:pt x="1300" y="1113"/>
                </a:cubicBezTo>
                <a:cubicBezTo>
                  <a:pt x="1290" y="1074"/>
                  <a:pt x="1290" y="1034"/>
                  <a:pt x="1290" y="995"/>
                </a:cubicBezTo>
                <a:close/>
                <a:moveTo>
                  <a:pt x="2205" y="119"/>
                </a:moveTo>
                <a:cubicBezTo>
                  <a:pt x="2156" y="433"/>
                  <a:pt x="2107" y="739"/>
                  <a:pt x="2057" y="1054"/>
                </a:cubicBezTo>
                <a:cubicBezTo>
                  <a:pt x="2048" y="1122"/>
                  <a:pt x="2038" y="1192"/>
                  <a:pt x="2018" y="1260"/>
                </a:cubicBezTo>
                <a:cubicBezTo>
                  <a:pt x="2008" y="1290"/>
                  <a:pt x="1998" y="1319"/>
                  <a:pt x="1989" y="1359"/>
                </a:cubicBezTo>
                <a:cubicBezTo>
                  <a:pt x="2028" y="1004"/>
                  <a:pt x="2077" y="641"/>
                  <a:pt x="2116" y="286"/>
                </a:cubicBezTo>
                <a:cubicBezTo>
                  <a:pt x="2146" y="237"/>
                  <a:pt x="2175" y="178"/>
                  <a:pt x="2205" y="119"/>
                </a:cubicBezTo>
                <a:close/>
                <a:moveTo>
                  <a:pt x="3071" y="857"/>
                </a:moveTo>
                <a:lnTo>
                  <a:pt x="3071" y="857"/>
                </a:lnTo>
                <a:cubicBezTo>
                  <a:pt x="2923" y="1034"/>
                  <a:pt x="2766" y="1211"/>
                  <a:pt x="2608" y="1388"/>
                </a:cubicBezTo>
                <a:lnTo>
                  <a:pt x="2875" y="1004"/>
                </a:lnTo>
                <a:cubicBezTo>
                  <a:pt x="2943" y="955"/>
                  <a:pt x="3002" y="906"/>
                  <a:pt x="3071" y="857"/>
                </a:cubicBezTo>
                <a:close/>
                <a:moveTo>
                  <a:pt x="2520" y="1251"/>
                </a:moveTo>
                <a:cubicBezTo>
                  <a:pt x="2451" y="1349"/>
                  <a:pt x="2382" y="1447"/>
                  <a:pt x="2313" y="1536"/>
                </a:cubicBezTo>
                <a:cubicBezTo>
                  <a:pt x="2304" y="1546"/>
                  <a:pt x="2304" y="1546"/>
                  <a:pt x="2293" y="1546"/>
                </a:cubicBezTo>
                <a:cubicBezTo>
                  <a:pt x="2333" y="1477"/>
                  <a:pt x="2372" y="1408"/>
                  <a:pt x="2402" y="1339"/>
                </a:cubicBezTo>
                <a:lnTo>
                  <a:pt x="2520" y="1251"/>
                </a:lnTo>
                <a:close/>
                <a:moveTo>
                  <a:pt x="3120" y="1231"/>
                </a:moveTo>
                <a:lnTo>
                  <a:pt x="3120" y="1231"/>
                </a:lnTo>
                <a:cubicBezTo>
                  <a:pt x="2963" y="1339"/>
                  <a:pt x="2815" y="1437"/>
                  <a:pt x="2667" y="1546"/>
                </a:cubicBezTo>
                <a:lnTo>
                  <a:pt x="2697" y="1516"/>
                </a:lnTo>
                <a:cubicBezTo>
                  <a:pt x="2766" y="1447"/>
                  <a:pt x="2845" y="1378"/>
                  <a:pt x="2923" y="1310"/>
                </a:cubicBezTo>
                <a:cubicBezTo>
                  <a:pt x="2993" y="1290"/>
                  <a:pt x="3052" y="1260"/>
                  <a:pt x="3120" y="1231"/>
                </a:cubicBezTo>
                <a:close/>
                <a:moveTo>
                  <a:pt x="876" y="1221"/>
                </a:moveTo>
                <a:lnTo>
                  <a:pt x="876" y="1221"/>
                </a:lnTo>
                <a:cubicBezTo>
                  <a:pt x="975" y="1310"/>
                  <a:pt x="1073" y="1388"/>
                  <a:pt x="1172" y="1467"/>
                </a:cubicBezTo>
                <a:cubicBezTo>
                  <a:pt x="1182" y="1507"/>
                  <a:pt x="1182" y="1536"/>
                  <a:pt x="1191" y="1566"/>
                </a:cubicBezTo>
                <a:cubicBezTo>
                  <a:pt x="1113" y="1507"/>
                  <a:pt x="1044" y="1447"/>
                  <a:pt x="965" y="1388"/>
                </a:cubicBezTo>
                <a:cubicBezTo>
                  <a:pt x="935" y="1329"/>
                  <a:pt x="906" y="1280"/>
                  <a:pt x="876" y="1221"/>
                </a:cubicBezTo>
                <a:close/>
                <a:moveTo>
                  <a:pt x="2284" y="1428"/>
                </a:moveTo>
                <a:cubicBezTo>
                  <a:pt x="2254" y="1477"/>
                  <a:pt x="2225" y="1536"/>
                  <a:pt x="2195" y="1595"/>
                </a:cubicBezTo>
                <a:lnTo>
                  <a:pt x="2186" y="1595"/>
                </a:lnTo>
                <a:lnTo>
                  <a:pt x="2195" y="1585"/>
                </a:lnTo>
                <a:cubicBezTo>
                  <a:pt x="2215" y="1536"/>
                  <a:pt x="2245" y="1487"/>
                  <a:pt x="2264" y="1437"/>
                </a:cubicBezTo>
                <a:cubicBezTo>
                  <a:pt x="2274" y="1437"/>
                  <a:pt x="2274" y="1428"/>
                  <a:pt x="2284" y="1428"/>
                </a:cubicBezTo>
                <a:close/>
                <a:moveTo>
                  <a:pt x="1683" y="1231"/>
                </a:moveTo>
                <a:cubicBezTo>
                  <a:pt x="1694" y="1349"/>
                  <a:pt x="1713" y="1457"/>
                  <a:pt x="1733" y="1566"/>
                </a:cubicBezTo>
                <a:cubicBezTo>
                  <a:pt x="1733" y="1585"/>
                  <a:pt x="1742" y="1605"/>
                  <a:pt x="1742" y="1614"/>
                </a:cubicBezTo>
                <a:lnTo>
                  <a:pt x="1654" y="1290"/>
                </a:lnTo>
                <a:cubicBezTo>
                  <a:pt x="1654" y="1290"/>
                  <a:pt x="1664" y="1290"/>
                  <a:pt x="1664" y="1280"/>
                </a:cubicBezTo>
                <a:cubicBezTo>
                  <a:pt x="1664" y="1270"/>
                  <a:pt x="1674" y="1251"/>
                  <a:pt x="1683" y="1231"/>
                </a:cubicBezTo>
                <a:close/>
                <a:moveTo>
                  <a:pt x="1300" y="1181"/>
                </a:moveTo>
                <a:lnTo>
                  <a:pt x="1300" y="1181"/>
                </a:lnTo>
                <a:cubicBezTo>
                  <a:pt x="1379" y="1280"/>
                  <a:pt x="1447" y="1369"/>
                  <a:pt x="1516" y="1467"/>
                </a:cubicBezTo>
                <a:cubicBezTo>
                  <a:pt x="1497" y="1516"/>
                  <a:pt x="1477" y="1575"/>
                  <a:pt x="1457" y="1625"/>
                </a:cubicBezTo>
                <a:cubicBezTo>
                  <a:pt x="1427" y="1585"/>
                  <a:pt x="1408" y="1536"/>
                  <a:pt x="1379" y="1496"/>
                </a:cubicBezTo>
                <a:cubicBezTo>
                  <a:pt x="1368" y="1487"/>
                  <a:pt x="1368" y="1467"/>
                  <a:pt x="1359" y="1447"/>
                </a:cubicBezTo>
                <a:cubicBezTo>
                  <a:pt x="1349" y="1428"/>
                  <a:pt x="1339" y="1408"/>
                  <a:pt x="1329" y="1378"/>
                </a:cubicBezTo>
                <a:cubicBezTo>
                  <a:pt x="1320" y="1319"/>
                  <a:pt x="1309" y="1251"/>
                  <a:pt x="1300" y="1181"/>
                </a:cubicBezTo>
                <a:close/>
                <a:moveTo>
                  <a:pt x="2146" y="1526"/>
                </a:moveTo>
                <a:cubicBezTo>
                  <a:pt x="2127" y="1555"/>
                  <a:pt x="2107" y="1595"/>
                  <a:pt x="2097" y="1634"/>
                </a:cubicBezTo>
                <a:lnTo>
                  <a:pt x="2008" y="1664"/>
                </a:lnTo>
                <a:cubicBezTo>
                  <a:pt x="2008" y="1654"/>
                  <a:pt x="2008" y="1644"/>
                  <a:pt x="1998" y="1634"/>
                </a:cubicBezTo>
                <a:cubicBezTo>
                  <a:pt x="2048" y="1595"/>
                  <a:pt x="2097" y="1555"/>
                  <a:pt x="2146" y="1526"/>
                </a:cubicBezTo>
                <a:close/>
                <a:moveTo>
                  <a:pt x="1635" y="1349"/>
                </a:moveTo>
                <a:lnTo>
                  <a:pt x="1723" y="1703"/>
                </a:lnTo>
                <a:cubicBezTo>
                  <a:pt x="1703" y="1664"/>
                  <a:pt x="1694" y="1625"/>
                  <a:pt x="1674" y="1595"/>
                </a:cubicBezTo>
                <a:lnTo>
                  <a:pt x="1595" y="1447"/>
                </a:lnTo>
                <a:cubicBezTo>
                  <a:pt x="1605" y="1418"/>
                  <a:pt x="1624" y="1378"/>
                  <a:pt x="1635" y="1349"/>
                </a:cubicBezTo>
                <a:close/>
                <a:moveTo>
                  <a:pt x="2068" y="1673"/>
                </a:moveTo>
                <a:lnTo>
                  <a:pt x="2068" y="1673"/>
                </a:lnTo>
                <a:cubicBezTo>
                  <a:pt x="2057" y="1693"/>
                  <a:pt x="2048" y="1723"/>
                  <a:pt x="2038" y="1743"/>
                </a:cubicBezTo>
                <a:cubicBezTo>
                  <a:pt x="2028" y="1723"/>
                  <a:pt x="2028" y="1713"/>
                  <a:pt x="2018" y="1693"/>
                </a:cubicBezTo>
                <a:cubicBezTo>
                  <a:pt x="2038" y="1684"/>
                  <a:pt x="2057" y="1684"/>
                  <a:pt x="2068" y="1673"/>
                </a:cubicBezTo>
                <a:close/>
                <a:moveTo>
                  <a:pt x="1005" y="1457"/>
                </a:moveTo>
                <a:lnTo>
                  <a:pt x="1005" y="1457"/>
                </a:lnTo>
                <a:cubicBezTo>
                  <a:pt x="1044" y="1487"/>
                  <a:pt x="1073" y="1516"/>
                  <a:pt x="1103" y="1546"/>
                </a:cubicBezTo>
                <a:cubicBezTo>
                  <a:pt x="1132" y="1566"/>
                  <a:pt x="1162" y="1595"/>
                  <a:pt x="1191" y="1614"/>
                </a:cubicBezTo>
                <a:cubicBezTo>
                  <a:pt x="1202" y="1684"/>
                  <a:pt x="1211" y="1743"/>
                  <a:pt x="1221" y="1802"/>
                </a:cubicBezTo>
                <a:cubicBezTo>
                  <a:pt x="1202" y="1782"/>
                  <a:pt x="1172" y="1762"/>
                  <a:pt x="1152" y="1732"/>
                </a:cubicBezTo>
                <a:cubicBezTo>
                  <a:pt x="1103" y="1644"/>
                  <a:pt x="1054" y="1555"/>
                  <a:pt x="1005" y="1457"/>
                </a:cubicBezTo>
                <a:close/>
                <a:moveTo>
                  <a:pt x="1565" y="1536"/>
                </a:moveTo>
                <a:cubicBezTo>
                  <a:pt x="1565" y="1546"/>
                  <a:pt x="1565" y="1546"/>
                  <a:pt x="1575" y="1555"/>
                </a:cubicBezTo>
                <a:lnTo>
                  <a:pt x="1703" y="1792"/>
                </a:lnTo>
                <a:cubicBezTo>
                  <a:pt x="1674" y="1802"/>
                  <a:pt x="1654" y="1811"/>
                  <a:pt x="1635" y="1821"/>
                </a:cubicBezTo>
                <a:cubicBezTo>
                  <a:pt x="1595" y="1782"/>
                  <a:pt x="1556" y="1752"/>
                  <a:pt x="1516" y="1713"/>
                </a:cubicBezTo>
                <a:lnTo>
                  <a:pt x="1506" y="1703"/>
                </a:lnTo>
                <a:cubicBezTo>
                  <a:pt x="1526" y="1644"/>
                  <a:pt x="1546" y="1595"/>
                  <a:pt x="1565" y="1536"/>
                </a:cubicBezTo>
                <a:close/>
                <a:moveTo>
                  <a:pt x="1379" y="1792"/>
                </a:moveTo>
                <a:cubicBezTo>
                  <a:pt x="1388" y="1792"/>
                  <a:pt x="1388" y="1802"/>
                  <a:pt x="1388" y="1811"/>
                </a:cubicBezTo>
                <a:lnTo>
                  <a:pt x="1388" y="1831"/>
                </a:lnTo>
                <a:cubicBezTo>
                  <a:pt x="1379" y="1811"/>
                  <a:pt x="1379" y="1802"/>
                  <a:pt x="1379" y="1792"/>
                </a:cubicBezTo>
                <a:close/>
                <a:moveTo>
                  <a:pt x="1565" y="1802"/>
                </a:moveTo>
                <a:cubicBezTo>
                  <a:pt x="1576" y="1811"/>
                  <a:pt x="1595" y="1821"/>
                  <a:pt x="1605" y="1831"/>
                </a:cubicBezTo>
                <a:cubicBezTo>
                  <a:pt x="1595" y="1841"/>
                  <a:pt x="1595" y="1841"/>
                  <a:pt x="1585" y="1841"/>
                </a:cubicBezTo>
                <a:cubicBezTo>
                  <a:pt x="1585" y="1831"/>
                  <a:pt x="1576" y="1811"/>
                  <a:pt x="1565" y="1802"/>
                </a:cubicBezTo>
                <a:close/>
                <a:moveTo>
                  <a:pt x="1979" y="1782"/>
                </a:moveTo>
                <a:cubicBezTo>
                  <a:pt x="1979" y="1802"/>
                  <a:pt x="1989" y="1811"/>
                  <a:pt x="1989" y="1831"/>
                </a:cubicBezTo>
                <a:cubicBezTo>
                  <a:pt x="1979" y="1841"/>
                  <a:pt x="1979" y="1861"/>
                  <a:pt x="1969" y="1870"/>
                </a:cubicBezTo>
                <a:lnTo>
                  <a:pt x="1969" y="1851"/>
                </a:lnTo>
                <a:cubicBezTo>
                  <a:pt x="1969" y="1831"/>
                  <a:pt x="1969" y="1802"/>
                  <a:pt x="1979" y="1782"/>
                </a:cubicBezTo>
                <a:close/>
                <a:moveTo>
                  <a:pt x="1635" y="1861"/>
                </a:moveTo>
                <a:cubicBezTo>
                  <a:pt x="1635" y="1870"/>
                  <a:pt x="1624" y="1880"/>
                  <a:pt x="1615" y="1880"/>
                </a:cubicBezTo>
                <a:lnTo>
                  <a:pt x="1605" y="1870"/>
                </a:lnTo>
                <a:cubicBezTo>
                  <a:pt x="1615" y="1861"/>
                  <a:pt x="1624" y="1861"/>
                  <a:pt x="1624" y="1861"/>
                </a:cubicBezTo>
                <a:close/>
                <a:moveTo>
                  <a:pt x="1202" y="1831"/>
                </a:moveTo>
                <a:lnTo>
                  <a:pt x="1231" y="1861"/>
                </a:lnTo>
                <a:lnTo>
                  <a:pt x="1231" y="1890"/>
                </a:lnTo>
                <a:lnTo>
                  <a:pt x="1202" y="1831"/>
                </a:lnTo>
                <a:close/>
                <a:moveTo>
                  <a:pt x="1438" y="1890"/>
                </a:moveTo>
                <a:lnTo>
                  <a:pt x="1447" y="1900"/>
                </a:lnTo>
                <a:lnTo>
                  <a:pt x="1438" y="1900"/>
                </a:lnTo>
                <a:lnTo>
                  <a:pt x="1438" y="1890"/>
                </a:lnTo>
                <a:close/>
                <a:moveTo>
                  <a:pt x="1723" y="1841"/>
                </a:moveTo>
                <a:cubicBezTo>
                  <a:pt x="1733" y="1870"/>
                  <a:pt x="1753" y="1890"/>
                  <a:pt x="1762" y="1920"/>
                </a:cubicBezTo>
                <a:lnTo>
                  <a:pt x="1762" y="1929"/>
                </a:lnTo>
                <a:cubicBezTo>
                  <a:pt x="1733" y="1910"/>
                  <a:pt x="1713" y="1890"/>
                  <a:pt x="1694" y="1870"/>
                </a:cubicBezTo>
                <a:lnTo>
                  <a:pt x="1723" y="1841"/>
                </a:lnTo>
                <a:close/>
                <a:moveTo>
                  <a:pt x="1457" y="1929"/>
                </a:moveTo>
                <a:cubicBezTo>
                  <a:pt x="1467" y="1940"/>
                  <a:pt x="1477" y="1959"/>
                  <a:pt x="1487" y="1979"/>
                </a:cubicBezTo>
                <a:cubicBezTo>
                  <a:pt x="1467" y="1988"/>
                  <a:pt x="1457" y="2008"/>
                  <a:pt x="1438" y="2018"/>
                </a:cubicBezTo>
                <a:cubicBezTo>
                  <a:pt x="1427" y="2008"/>
                  <a:pt x="1418" y="1999"/>
                  <a:pt x="1408" y="1999"/>
                </a:cubicBezTo>
                <a:lnTo>
                  <a:pt x="1408" y="1979"/>
                </a:lnTo>
                <a:cubicBezTo>
                  <a:pt x="1408" y="1969"/>
                  <a:pt x="1418" y="1959"/>
                  <a:pt x="1418" y="1940"/>
                </a:cubicBezTo>
                <a:cubicBezTo>
                  <a:pt x="1438" y="1940"/>
                  <a:pt x="1447" y="1929"/>
                  <a:pt x="1457" y="1929"/>
                </a:cubicBezTo>
                <a:close/>
                <a:moveTo>
                  <a:pt x="1664" y="1890"/>
                </a:moveTo>
                <a:cubicBezTo>
                  <a:pt x="1674" y="1900"/>
                  <a:pt x="1694" y="1910"/>
                  <a:pt x="1703" y="1920"/>
                </a:cubicBezTo>
                <a:cubicBezTo>
                  <a:pt x="1723" y="1940"/>
                  <a:pt x="1742" y="1949"/>
                  <a:pt x="1753" y="1969"/>
                </a:cubicBezTo>
                <a:lnTo>
                  <a:pt x="1742" y="2047"/>
                </a:lnTo>
                <a:cubicBezTo>
                  <a:pt x="1723" y="2018"/>
                  <a:pt x="1694" y="1999"/>
                  <a:pt x="1664" y="1979"/>
                </a:cubicBezTo>
                <a:cubicBezTo>
                  <a:pt x="1654" y="1949"/>
                  <a:pt x="1644" y="1929"/>
                  <a:pt x="1635" y="1910"/>
                </a:cubicBezTo>
                <a:cubicBezTo>
                  <a:pt x="1644" y="1900"/>
                  <a:pt x="1654" y="1890"/>
                  <a:pt x="1664" y="1890"/>
                </a:cubicBezTo>
                <a:close/>
                <a:moveTo>
                  <a:pt x="1713" y="2058"/>
                </a:moveTo>
                <a:lnTo>
                  <a:pt x="1742" y="2087"/>
                </a:lnTo>
                <a:cubicBezTo>
                  <a:pt x="1742" y="2097"/>
                  <a:pt x="1733" y="2097"/>
                  <a:pt x="1733" y="2097"/>
                </a:cubicBezTo>
                <a:cubicBezTo>
                  <a:pt x="1723" y="2087"/>
                  <a:pt x="1723" y="2067"/>
                  <a:pt x="1713" y="2058"/>
                </a:cubicBezTo>
                <a:close/>
                <a:moveTo>
                  <a:pt x="1427" y="2058"/>
                </a:moveTo>
                <a:lnTo>
                  <a:pt x="1467" y="2097"/>
                </a:lnTo>
                <a:lnTo>
                  <a:pt x="1487" y="2117"/>
                </a:lnTo>
                <a:lnTo>
                  <a:pt x="1427" y="2087"/>
                </a:lnTo>
                <a:cubicBezTo>
                  <a:pt x="1427" y="2087"/>
                  <a:pt x="1427" y="2077"/>
                  <a:pt x="1418" y="2067"/>
                </a:cubicBezTo>
                <a:cubicBezTo>
                  <a:pt x="1427" y="2067"/>
                  <a:pt x="1427" y="2067"/>
                  <a:pt x="1427" y="2058"/>
                </a:cubicBezTo>
                <a:close/>
                <a:moveTo>
                  <a:pt x="1506" y="2008"/>
                </a:moveTo>
                <a:cubicBezTo>
                  <a:pt x="1516" y="2028"/>
                  <a:pt x="1526" y="2047"/>
                  <a:pt x="1546" y="2067"/>
                </a:cubicBezTo>
                <a:lnTo>
                  <a:pt x="1575" y="2156"/>
                </a:lnTo>
                <a:lnTo>
                  <a:pt x="1575" y="2156"/>
                </a:lnTo>
                <a:lnTo>
                  <a:pt x="1565" y="2146"/>
                </a:lnTo>
                <a:cubicBezTo>
                  <a:pt x="1526" y="2117"/>
                  <a:pt x="1497" y="2077"/>
                  <a:pt x="1457" y="2038"/>
                </a:cubicBezTo>
                <a:cubicBezTo>
                  <a:pt x="1477" y="2028"/>
                  <a:pt x="1487" y="2018"/>
                  <a:pt x="1506" y="2008"/>
                </a:cubicBezTo>
                <a:close/>
                <a:moveTo>
                  <a:pt x="2864" y="1920"/>
                </a:moveTo>
                <a:cubicBezTo>
                  <a:pt x="2786" y="1949"/>
                  <a:pt x="2697" y="1988"/>
                  <a:pt x="2608" y="2028"/>
                </a:cubicBezTo>
                <a:cubicBezTo>
                  <a:pt x="2490" y="2077"/>
                  <a:pt x="2382" y="2126"/>
                  <a:pt x="2264" y="2176"/>
                </a:cubicBezTo>
                <a:cubicBezTo>
                  <a:pt x="2402" y="2106"/>
                  <a:pt x="2549" y="2028"/>
                  <a:pt x="2687" y="1959"/>
                </a:cubicBezTo>
                <a:cubicBezTo>
                  <a:pt x="2746" y="1940"/>
                  <a:pt x="2805" y="1929"/>
                  <a:pt x="2864" y="1920"/>
                </a:cubicBezTo>
                <a:close/>
                <a:moveTo>
                  <a:pt x="1516" y="2289"/>
                </a:moveTo>
                <a:lnTo>
                  <a:pt x="1467" y="2313"/>
                </a:lnTo>
                <a:lnTo>
                  <a:pt x="1457" y="2303"/>
                </a:lnTo>
                <a:cubicBezTo>
                  <a:pt x="1482" y="2303"/>
                  <a:pt x="1499" y="2297"/>
                  <a:pt x="1516" y="2289"/>
                </a:cubicBezTo>
                <a:close/>
                <a:moveTo>
                  <a:pt x="2087" y="2284"/>
                </a:moveTo>
                <a:cubicBezTo>
                  <a:pt x="2087" y="2303"/>
                  <a:pt x="2077" y="2313"/>
                  <a:pt x="2068" y="2333"/>
                </a:cubicBezTo>
                <a:cubicBezTo>
                  <a:pt x="2057" y="2323"/>
                  <a:pt x="2057" y="2313"/>
                  <a:pt x="2048" y="2303"/>
                </a:cubicBezTo>
                <a:cubicBezTo>
                  <a:pt x="2057" y="2303"/>
                  <a:pt x="2077" y="2294"/>
                  <a:pt x="2087" y="2284"/>
                </a:cubicBezTo>
                <a:close/>
                <a:moveTo>
                  <a:pt x="778" y="1969"/>
                </a:moveTo>
                <a:lnTo>
                  <a:pt x="778" y="1969"/>
                </a:lnTo>
                <a:cubicBezTo>
                  <a:pt x="857" y="1999"/>
                  <a:pt x="926" y="2038"/>
                  <a:pt x="1005" y="2067"/>
                </a:cubicBezTo>
                <a:cubicBezTo>
                  <a:pt x="1103" y="2156"/>
                  <a:pt x="1191" y="2254"/>
                  <a:pt x="1290" y="2343"/>
                </a:cubicBezTo>
                <a:cubicBezTo>
                  <a:pt x="1280" y="2343"/>
                  <a:pt x="1270" y="2353"/>
                  <a:pt x="1270" y="2353"/>
                </a:cubicBezTo>
                <a:cubicBezTo>
                  <a:pt x="1261" y="2353"/>
                  <a:pt x="1250" y="2343"/>
                  <a:pt x="1241" y="2343"/>
                </a:cubicBezTo>
                <a:cubicBezTo>
                  <a:pt x="1132" y="2264"/>
                  <a:pt x="1024" y="2176"/>
                  <a:pt x="916" y="2087"/>
                </a:cubicBezTo>
                <a:cubicBezTo>
                  <a:pt x="867" y="2047"/>
                  <a:pt x="828" y="2008"/>
                  <a:pt x="778" y="1969"/>
                </a:cubicBezTo>
                <a:close/>
                <a:moveTo>
                  <a:pt x="2363" y="2323"/>
                </a:moveTo>
                <a:lnTo>
                  <a:pt x="2363" y="2323"/>
                </a:lnTo>
                <a:cubicBezTo>
                  <a:pt x="2343" y="2333"/>
                  <a:pt x="2313" y="2343"/>
                  <a:pt x="2284" y="2353"/>
                </a:cubicBezTo>
                <a:cubicBezTo>
                  <a:pt x="2274" y="2362"/>
                  <a:pt x="2254" y="2362"/>
                  <a:pt x="2245" y="2362"/>
                </a:cubicBezTo>
                <a:cubicBezTo>
                  <a:pt x="2284" y="2353"/>
                  <a:pt x="2323" y="2333"/>
                  <a:pt x="2363" y="2323"/>
                </a:cubicBezTo>
                <a:close/>
                <a:moveTo>
                  <a:pt x="2127" y="2303"/>
                </a:moveTo>
                <a:cubicBezTo>
                  <a:pt x="2127" y="2303"/>
                  <a:pt x="2136" y="2303"/>
                  <a:pt x="2136" y="2313"/>
                </a:cubicBezTo>
                <a:cubicBezTo>
                  <a:pt x="2136" y="2323"/>
                  <a:pt x="2146" y="2343"/>
                  <a:pt x="2146" y="2362"/>
                </a:cubicBezTo>
                <a:cubicBezTo>
                  <a:pt x="2136" y="2362"/>
                  <a:pt x="2127" y="2362"/>
                  <a:pt x="2116" y="2373"/>
                </a:cubicBezTo>
                <a:lnTo>
                  <a:pt x="2097" y="2353"/>
                </a:lnTo>
                <a:cubicBezTo>
                  <a:pt x="2107" y="2333"/>
                  <a:pt x="2116" y="2313"/>
                  <a:pt x="2127" y="2303"/>
                </a:cubicBezTo>
                <a:close/>
                <a:moveTo>
                  <a:pt x="1890" y="0"/>
                </a:moveTo>
                <a:cubicBezTo>
                  <a:pt x="1851" y="0"/>
                  <a:pt x="1812" y="0"/>
                  <a:pt x="1772" y="11"/>
                </a:cubicBezTo>
                <a:lnTo>
                  <a:pt x="1772" y="837"/>
                </a:lnTo>
                <a:cubicBezTo>
                  <a:pt x="1772" y="857"/>
                  <a:pt x="1762" y="866"/>
                  <a:pt x="1753" y="886"/>
                </a:cubicBezTo>
                <a:cubicBezTo>
                  <a:pt x="1733" y="818"/>
                  <a:pt x="1703" y="748"/>
                  <a:pt x="1683" y="680"/>
                </a:cubicBezTo>
                <a:cubicBezTo>
                  <a:pt x="1664" y="552"/>
                  <a:pt x="1654" y="424"/>
                  <a:pt x="1644" y="296"/>
                </a:cubicBezTo>
                <a:cubicBezTo>
                  <a:pt x="1635" y="208"/>
                  <a:pt x="1624" y="119"/>
                  <a:pt x="1615" y="20"/>
                </a:cubicBezTo>
                <a:cubicBezTo>
                  <a:pt x="1595" y="20"/>
                  <a:pt x="1575" y="30"/>
                  <a:pt x="1546" y="30"/>
                </a:cubicBezTo>
                <a:cubicBezTo>
                  <a:pt x="1555" y="144"/>
                  <a:pt x="1565" y="267"/>
                  <a:pt x="1574" y="381"/>
                </a:cubicBezTo>
                <a:lnTo>
                  <a:pt x="1574" y="381"/>
                </a:lnTo>
                <a:cubicBezTo>
                  <a:pt x="1535" y="265"/>
                  <a:pt x="1496" y="157"/>
                  <a:pt x="1457" y="50"/>
                </a:cubicBezTo>
                <a:cubicBezTo>
                  <a:pt x="1418" y="59"/>
                  <a:pt x="1379" y="70"/>
                  <a:pt x="1349" y="79"/>
                </a:cubicBezTo>
                <a:cubicBezTo>
                  <a:pt x="1398" y="286"/>
                  <a:pt x="1457" y="493"/>
                  <a:pt x="1516" y="700"/>
                </a:cubicBezTo>
                <a:cubicBezTo>
                  <a:pt x="1565" y="837"/>
                  <a:pt x="1605" y="985"/>
                  <a:pt x="1654" y="1122"/>
                </a:cubicBezTo>
                <a:lnTo>
                  <a:pt x="1624" y="1181"/>
                </a:lnTo>
                <a:cubicBezTo>
                  <a:pt x="1565" y="945"/>
                  <a:pt x="1497" y="709"/>
                  <a:pt x="1427" y="483"/>
                </a:cubicBezTo>
                <a:cubicBezTo>
                  <a:pt x="1388" y="345"/>
                  <a:pt x="1349" y="217"/>
                  <a:pt x="1309" y="89"/>
                </a:cubicBezTo>
                <a:cubicBezTo>
                  <a:pt x="1300" y="89"/>
                  <a:pt x="1290" y="99"/>
                  <a:pt x="1280" y="99"/>
                </a:cubicBezTo>
                <a:cubicBezTo>
                  <a:pt x="1368" y="404"/>
                  <a:pt x="1457" y="709"/>
                  <a:pt x="1546" y="1024"/>
                </a:cubicBezTo>
                <a:cubicBezTo>
                  <a:pt x="1565" y="1093"/>
                  <a:pt x="1585" y="1162"/>
                  <a:pt x="1605" y="1240"/>
                </a:cubicBezTo>
                <a:cubicBezTo>
                  <a:pt x="1585" y="1280"/>
                  <a:pt x="1575" y="1319"/>
                  <a:pt x="1556" y="1369"/>
                </a:cubicBezTo>
                <a:cubicBezTo>
                  <a:pt x="1457" y="1181"/>
                  <a:pt x="1368" y="995"/>
                  <a:pt x="1270" y="818"/>
                </a:cubicBezTo>
                <a:cubicBezTo>
                  <a:pt x="1250" y="581"/>
                  <a:pt x="1231" y="345"/>
                  <a:pt x="1221" y="119"/>
                </a:cubicBezTo>
                <a:cubicBezTo>
                  <a:pt x="1172" y="138"/>
                  <a:pt x="1123" y="158"/>
                  <a:pt x="1064" y="178"/>
                </a:cubicBezTo>
                <a:cubicBezTo>
                  <a:pt x="1073" y="267"/>
                  <a:pt x="1073" y="355"/>
                  <a:pt x="1083" y="453"/>
                </a:cubicBezTo>
                <a:cubicBezTo>
                  <a:pt x="1044" y="374"/>
                  <a:pt x="1005" y="306"/>
                  <a:pt x="965" y="227"/>
                </a:cubicBezTo>
                <a:lnTo>
                  <a:pt x="906" y="256"/>
                </a:lnTo>
                <a:cubicBezTo>
                  <a:pt x="965" y="385"/>
                  <a:pt x="1034" y="503"/>
                  <a:pt x="1093" y="621"/>
                </a:cubicBezTo>
                <a:cubicBezTo>
                  <a:pt x="1103" y="700"/>
                  <a:pt x="1103" y="778"/>
                  <a:pt x="1113" y="857"/>
                </a:cubicBezTo>
                <a:cubicBezTo>
                  <a:pt x="1054" y="768"/>
                  <a:pt x="994" y="689"/>
                  <a:pt x="935" y="601"/>
                </a:cubicBezTo>
                <a:cubicBezTo>
                  <a:pt x="887" y="512"/>
                  <a:pt x="828" y="424"/>
                  <a:pt x="778" y="335"/>
                </a:cubicBezTo>
                <a:cubicBezTo>
                  <a:pt x="758" y="355"/>
                  <a:pt x="739" y="365"/>
                  <a:pt x="719" y="374"/>
                </a:cubicBezTo>
                <a:cubicBezTo>
                  <a:pt x="847" y="581"/>
                  <a:pt x="955" y="798"/>
                  <a:pt x="1064" y="1004"/>
                </a:cubicBezTo>
                <a:cubicBezTo>
                  <a:pt x="1083" y="1044"/>
                  <a:pt x="1103" y="1074"/>
                  <a:pt x="1123" y="1113"/>
                </a:cubicBezTo>
                <a:cubicBezTo>
                  <a:pt x="965" y="886"/>
                  <a:pt x="798" y="670"/>
                  <a:pt x="621" y="453"/>
                </a:cubicBezTo>
                <a:lnTo>
                  <a:pt x="513" y="562"/>
                </a:lnTo>
                <a:cubicBezTo>
                  <a:pt x="729" y="827"/>
                  <a:pt x="935" y="1103"/>
                  <a:pt x="1123" y="1378"/>
                </a:cubicBezTo>
                <a:cubicBezTo>
                  <a:pt x="1024" y="1299"/>
                  <a:pt x="935" y="1231"/>
                  <a:pt x="837" y="1152"/>
                </a:cubicBezTo>
                <a:cubicBezTo>
                  <a:pt x="798" y="1074"/>
                  <a:pt x="749" y="995"/>
                  <a:pt x="709" y="916"/>
                </a:cubicBezTo>
                <a:lnTo>
                  <a:pt x="502" y="562"/>
                </a:lnTo>
                <a:cubicBezTo>
                  <a:pt x="493" y="581"/>
                  <a:pt x="473" y="601"/>
                  <a:pt x="454" y="611"/>
                </a:cubicBezTo>
                <a:cubicBezTo>
                  <a:pt x="542" y="759"/>
                  <a:pt x="621" y="896"/>
                  <a:pt x="699" y="1034"/>
                </a:cubicBezTo>
                <a:lnTo>
                  <a:pt x="463" y="857"/>
                </a:lnTo>
                <a:cubicBezTo>
                  <a:pt x="424" y="818"/>
                  <a:pt x="384" y="788"/>
                  <a:pt x="336" y="759"/>
                </a:cubicBezTo>
                <a:cubicBezTo>
                  <a:pt x="336" y="768"/>
                  <a:pt x="325" y="778"/>
                  <a:pt x="316" y="788"/>
                </a:cubicBezTo>
                <a:cubicBezTo>
                  <a:pt x="463" y="896"/>
                  <a:pt x="601" y="1004"/>
                  <a:pt x="739" y="1113"/>
                </a:cubicBezTo>
                <a:cubicBezTo>
                  <a:pt x="769" y="1172"/>
                  <a:pt x="798" y="1221"/>
                  <a:pt x="828" y="1280"/>
                </a:cubicBezTo>
                <a:cubicBezTo>
                  <a:pt x="808" y="1260"/>
                  <a:pt x="778" y="1240"/>
                  <a:pt x="758" y="1221"/>
                </a:cubicBezTo>
                <a:cubicBezTo>
                  <a:pt x="601" y="1093"/>
                  <a:pt x="443" y="965"/>
                  <a:pt x="276" y="847"/>
                </a:cubicBezTo>
                <a:cubicBezTo>
                  <a:pt x="276" y="847"/>
                  <a:pt x="266" y="857"/>
                  <a:pt x="266" y="866"/>
                </a:cubicBezTo>
                <a:cubicBezTo>
                  <a:pt x="463" y="1024"/>
                  <a:pt x="670" y="1192"/>
                  <a:pt x="867" y="1349"/>
                </a:cubicBezTo>
                <a:cubicBezTo>
                  <a:pt x="876" y="1359"/>
                  <a:pt x="876" y="1359"/>
                  <a:pt x="876" y="1369"/>
                </a:cubicBezTo>
                <a:lnTo>
                  <a:pt x="994" y="1575"/>
                </a:lnTo>
                <a:cubicBezTo>
                  <a:pt x="867" y="1447"/>
                  <a:pt x="739" y="1329"/>
                  <a:pt x="601" y="1201"/>
                </a:cubicBezTo>
                <a:cubicBezTo>
                  <a:pt x="493" y="1093"/>
                  <a:pt x="375" y="985"/>
                  <a:pt x="257" y="866"/>
                </a:cubicBezTo>
                <a:cubicBezTo>
                  <a:pt x="257" y="877"/>
                  <a:pt x="247" y="886"/>
                  <a:pt x="247" y="896"/>
                </a:cubicBezTo>
                <a:cubicBezTo>
                  <a:pt x="443" y="1093"/>
                  <a:pt x="650" y="1290"/>
                  <a:pt x="857" y="1487"/>
                </a:cubicBezTo>
                <a:lnTo>
                  <a:pt x="1044" y="1673"/>
                </a:lnTo>
                <a:cubicBezTo>
                  <a:pt x="1093" y="1782"/>
                  <a:pt x="1152" y="1890"/>
                  <a:pt x="1211" y="1999"/>
                </a:cubicBezTo>
                <a:cubicBezTo>
                  <a:pt x="1172" y="1988"/>
                  <a:pt x="1142" y="1979"/>
                  <a:pt x="1113" y="1959"/>
                </a:cubicBezTo>
                <a:cubicBezTo>
                  <a:pt x="798" y="1644"/>
                  <a:pt x="483" y="1329"/>
                  <a:pt x="178" y="1014"/>
                </a:cubicBezTo>
                <a:cubicBezTo>
                  <a:pt x="158" y="1063"/>
                  <a:pt x="128" y="1113"/>
                  <a:pt x="119" y="1162"/>
                </a:cubicBezTo>
                <a:cubicBezTo>
                  <a:pt x="325" y="1378"/>
                  <a:pt x="542" y="1595"/>
                  <a:pt x="758" y="1811"/>
                </a:cubicBezTo>
                <a:cubicBezTo>
                  <a:pt x="660" y="1772"/>
                  <a:pt x="561" y="1732"/>
                  <a:pt x="473" y="1693"/>
                </a:cubicBezTo>
                <a:cubicBezTo>
                  <a:pt x="345" y="1585"/>
                  <a:pt x="217" y="1467"/>
                  <a:pt x="99" y="1349"/>
                </a:cubicBezTo>
                <a:cubicBezTo>
                  <a:pt x="89" y="1339"/>
                  <a:pt x="80" y="1319"/>
                  <a:pt x="60" y="1310"/>
                </a:cubicBezTo>
                <a:cubicBezTo>
                  <a:pt x="60" y="1319"/>
                  <a:pt x="60" y="1339"/>
                  <a:pt x="50" y="1349"/>
                </a:cubicBezTo>
                <a:cubicBezTo>
                  <a:pt x="158" y="1457"/>
                  <a:pt x="276" y="1555"/>
                  <a:pt x="384" y="1664"/>
                </a:cubicBezTo>
                <a:cubicBezTo>
                  <a:pt x="266" y="1614"/>
                  <a:pt x="139" y="1566"/>
                  <a:pt x="21" y="1507"/>
                </a:cubicBezTo>
                <a:cubicBezTo>
                  <a:pt x="10" y="1555"/>
                  <a:pt x="10" y="1605"/>
                  <a:pt x="1" y="1654"/>
                </a:cubicBezTo>
                <a:cubicBezTo>
                  <a:pt x="227" y="1743"/>
                  <a:pt x="454" y="1841"/>
                  <a:pt x="680" y="1929"/>
                </a:cubicBezTo>
                <a:cubicBezTo>
                  <a:pt x="837" y="2067"/>
                  <a:pt x="994" y="2195"/>
                  <a:pt x="1152" y="2313"/>
                </a:cubicBezTo>
                <a:lnTo>
                  <a:pt x="1034" y="2284"/>
                </a:lnTo>
                <a:cubicBezTo>
                  <a:pt x="994" y="2274"/>
                  <a:pt x="955" y="2254"/>
                  <a:pt x="906" y="2244"/>
                </a:cubicBezTo>
                <a:cubicBezTo>
                  <a:pt x="601" y="2117"/>
                  <a:pt x="296" y="1979"/>
                  <a:pt x="1" y="1831"/>
                </a:cubicBezTo>
                <a:lnTo>
                  <a:pt x="1" y="1831"/>
                </a:lnTo>
                <a:cubicBezTo>
                  <a:pt x="1" y="1890"/>
                  <a:pt x="10" y="1940"/>
                  <a:pt x="21" y="1988"/>
                </a:cubicBezTo>
                <a:cubicBezTo>
                  <a:pt x="325" y="2136"/>
                  <a:pt x="631" y="2274"/>
                  <a:pt x="946" y="2402"/>
                </a:cubicBezTo>
                <a:lnTo>
                  <a:pt x="2697" y="2402"/>
                </a:lnTo>
                <a:cubicBezTo>
                  <a:pt x="2825" y="2392"/>
                  <a:pt x="2943" y="2382"/>
                  <a:pt x="3061" y="2373"/>
                </a:cubicBezTo>
                <a:cubicBezTo>
                  <a:pt x="3219" y="2362"/>
                  <a:pt x="3367" y="2343"/>
                  <a:pt x="3524" y="2333"/>
                </a:cubicBezTo>
                <a:cubicBezTo>
                  <a:pt x="3541" y="2324"/>
                  <a:pt x="3543" y="2301"/>
                  <a:pt x="3531" y="2301"/>
                </a:cubicBezTo>
                <a:cubicBezTo>
                  <a:pt x="3529" y="2301"/>
                  <a:pt x="3527" y="2302"/>
                  <a:pt x="3524" y="2303"/>
                </a:cubicBezTo>
                <a:cubicBezTo>
                  <a:pt x="3209" y="2333"/>
                  <a:pt x="2884" y="2362"/>
                  <a:pt x="2569" y="2392"/>
                </a:cubicBezTo>
                <a:cubicBezTo>
                  <a:pt x="2608" y="2373"/>
                  <a:pt x="2648" y="2353"/>
                  <a:pt x="2687" y="2343"/>
                </a:cubicBezTo>
                <a:cubicBezTo>
                  <a:pt x="2835" y="2323"/>
                  <a:pt x="2982" y="2313"/>
                  <a:pt x="3130" y="2294"/>
                </a:cubicBezTo>
                <a:cubicBezTo>
                  <a:pt x="3317" y="2274"/>
                  <a:pt x="3514" y="2254"/>
                  <a:pt x="3711" y="2235"/>
                </a:cubicBezTo>
                <a:cubicBezTo>
                  <a:pt x="3711" y="2225"/>
                  <a:pt x="3711" y="2215"/>
                  <a:pt x="3721" y="2205"/>
                </a:cubicBezTo>
                <a:lnTo>
                  <a:pt x="3721" y="2205"/>
                </a:lnTo>
                <a:cubicBezTo>
                  <a:pt x="3406" y="2235"/>
                  <a:pt x="3091" y="2264"/>
                  <a:pt x="2776" y="2303"/>
                </a:cubicBezTo>
                <a:cubicBezTo>
                  <a:pt x="2973" y="2225"/>
                  <a:pt x="3170" y="2136"/>
                  <a:pt x="3356" y="2058"/>
                </a:cubicBezTo>
                <a:cubicBezTo>
                  <a:pt x="3494" y="2028"/>
                  <a:pt x="3632" y="1988"/>
                  <a:pt x="3770" y="1959"/>
                </a:cubicBezTo>
                <a:lnTo>
                  <a:pt x="3770" y="1929"/>
                </a:lnTo>
                <a:cubicBezTo>
                  <a:pt x="3681" y="1949"/>
                  <a:pt x="3603" y="1969"/>
                  <a:pt x="3514" y="1988"/>
                </a:cubicBezTo>
                <a:cubicBezTo>
                  <a:pt x="3583" y="1959"/>
                  <a:pt x="3652" y="1929"/>
                  <a:pt x="3711" y="1900"/>
                </a:cubicBezTo>
                <a:cubicBezTo>
                  <a:pt x="3794" y="1867"/>
                  <a:pt x="3743" y="1783"/>
                  <a:pt x="3671" y="1783"/>
                </a:cubicBezTo>
                <a:cubicBezTo>
                  <a:pt x="3658" y="1783"/>
                  <a:pt x="3645" y="1786"/>
                  <a:pt x="3632" y="1792"/>
                </a:cubicBezTo>
                <a:cubicBezTo>
                  <a:pt x="3297" y="1940"/>
                  <a:pt x="2953" y="2087"/>
                  <a:pt x="2619" y="2225"/>
                </a:cubicBezTo>
                <a:cubicBezTo>
                  <a:pt x="2481" y="2264"/>
                  <a:pt x="2353" y="2303"/>
                  <a:pt x="2215" y="2343"/>
                </a:cubicBezTo>
                <a:cubicBezTo>
                  <a:pt x="2205" y="2303"/>
                  <a:pt x="2195" y="2274"/>
                  <a:pt x="2186" y="2244"/>
                </a:cubicBezTo>
                <a:cubicBezTo>
                  <a:pt x="2471" y="2126"/>
                  <a:pt x="2746" y="1999"/>
                  <a:pt x="3022" y="1880"/>
                </a:cubicBezTo>
                <a:lnTo>
                  <a:pt x="3288" y="1821"/>
                </a:lnTo>
                <a:cubicBezTo>
                  <a:pt x="3445" y="1782"/>
                  <a:pt x="3612" y="1732"/>
                  <a:pt x="3780" y="1693"/>
                </a:cubicBezTo>
                <a:lnTo>
                  <a:pt x="3780" y="1664"/>
                </a:lnTo>
                <a:cubicBezTo>
                  <a:pt x="3573" y="1713"/>
                  <a:pt x="3367" y="1762"/>
                  <a:pt x="3170" y="1811"/>
                </a:cubicBezTo>
                <a:cubicBezTo>
                  <a:pt x="3347" y="1732"/>
                  <a:pt x="3533" y="1644"/>
                  <a:pt x="3721" y="1566"/>
                </a:cubicBezTo>
                <a:cubicBezTo>
                  <a:pt x="3738" y="1557"/>
                  <a:pt x="3725" y="1534"/>
                  <a:pt x="3709" y="1534"/>
                </a:cubicBezTo>
                <a:cubicBezTo>
                  <a:pt x="3707" y="1534"/>
                  <a:pt x="3704" y="1534"/>
                  <a:pt x="3701" y="1536"/>
                </a:cubicBezTo>
                <a:cubicBezTo>
                  <a:pt x="3474" y="1644"/>
                  <a:pt x="3238" y="1752"/>
                  <a:pt x="3012" y="1851"/>
                </a:cubicBezTo>
                <a:cubicBezTo>
                  <a:pt x="2934" y="1870"/>
                  <a:pt x="2864" y="1890"/>
                  <a:pt x="2786" y="1900"/>
                </a:cubicBezTo>
                <a:cubicBezTo>
                  <a:pt x="3111" y="1732"/>
                  <a:pt x="3426" y="1575"/>
                  <a:pt x="3741" y="1408"/>
                </a:cubicBezTo>
                <a:cubicBezTo>
                  <a:pt x="3730" y="1359"/>
                  <a:pt x="3721" y="1310"/>
                  <a:pt x="3701" y="1270"/>
                </a:cubicBezTo>
                <a:cubicBezTo>
                  <a:pt x="3219" y="1526"/>
                  <a:pt x="2737" y="1772"/>
                  <a:pt x="2254" y="2028"/>
                </a:cubicBezTo>
                <a:cubicBezTo>
                  <a:pt x="2254" y="2018"/>
                  <a:pt x="2264" y="1999"/>
                  <a:pt x="2274" y="1988"/>
                </a:cubicBezTo>
                <a:cubicBezTo>
                  <a:pt x="2422" y="1890"/>
                  <a:pt x="2560" y="1792"/>
                  <a:pt x="2707" y="1693"/>
                </a:cubicBezTo>
                <a:cubicBezTo>
                  <a:pt x="2855" y="1605"/>
                  <a:pt x="3002" y="1526"/>
                  <a:pt x="3140" y="1447"/>
                </a:cubicBezTo>
                <a:cubicBezTo>
                  <a:pt x="3317" y="1349"/>
                  <a:pt x="3485" y="1251"/>
                  <a:pt x="3662" y="1152"/>
                </a:cubicBezTo>
                <a:cubicBezTo>
                  <a:pt x="3652" y="1142"/>
                  <a:pt x="3652" y="1133"/>
                  <a:pt x="3652" y="1122"/>
                </a:cubicBezTo>
                <a:cubicBezTo>
                  <a:pt x="3426" y="1251"/>
                  <a:pt x="3189" y="1378"/>
                  <a:pt x="2963" y="1516"/>
                </a:cubicBezTo>
                <a:lnTo>
                  <a:pt x="3612" y="1044"/>
                </a:lnTo>
                <a:lnTo>
                  <a:pt x="3553" y="926"/>
                </a:lnTo>
                <a:cubicBezTo>
                  <a:pt x="3445" y="995"/>
                  <a:pt x="3337" y="1074"/>
                  <a:pt x="3238" y="1152"/>
                </a:cubicBezTo>
                <a:cubicBezTo>
                  <a:pt x="3150" y="1181"/>
                  <a:pt x="3071" y="1221"/>
                  <a:pt x="2993" y="1251"/>
                </a:cubicBezTo>
                <a:cubicBezTo>
                  <a:pt x="3032" y="1211"/>
                  <a:pt x="3081" y="1172"/>
                  <a:pt x="3130" y="1122"/>
                </a:cubicBezTo>
                <a:cubicBezTo>
                  <a:pt x="3238" y="1014"/>
                  <a:pt x="3356" y="906"/>
                  <a:pt x="3465" y="788"/>
                </a:cubicBezTo>
                <a:cubicBezTo>
                  <a:pt x="3455" y="778"/>
                  <a:pt x="3445" y="768"/>
                  <a:pt x="3445" y="759"/>
                </a:cubicBezTo>
                <a:cubicBezTo>
                  <a:pt x="3268" y="945"/>
                  <a:pt x="3091" y="1122"/>
                  <a:pt x="2904" y="1290"/>
                </a:cubicBezTo>
                <a:cubicBezTo>
                  <a:pt x="2894" y="1290"/>
                  <a:pt x="2894" y="1290"/>
                  <a:pt x="2884" y="1299"/>
                </a:cubicBezTo>
                <a:cubicBezTo>
                  <a:pt x="3061" y="1103"/>
                  <a:pt x="3229" y="906"/>
                  <a:pt x="3396" y="700"/>
                </a:cubicBezTo>
                <a:cubicBezTo>
                  <a:pt x="3367" y="670"/>
                  <a:pt x="3337" y="630"/>
                  <a:pt x="3297" y="591"/>
                </a:cubicBezTo>
                <a:cubicBezTo>
                  <a:pt x="3248" y="650"/>
                  <a:pt x="3209" y="700"/>
                  <a:pt x="3159" y="759"/>
                </a:cubicBezTo>
                <a:cubicBezTo>
                  <a:pt x="3071" y="818"/>
                  <a:pt x="2993" y="877"/>
                  <a:pt x="2914" y="926"/>
                </a:cubicBezTo>
                <a:cubicBezTo>
                  <a:pt x="3002" y="778"/>
                  <a:pt x="3091" y="630"/>
                  <a:pt x="3179" y="473"/>
                </a:cubicBezTo>
                <a:cubicBezTo>
                  <a:pt x="3130" y="433"/>
                  <a:pt x="3081" y="394"/>
                  <a:pt x="3022" y="355"/>
                </a:cubicBezTo>
                <a:cubicBezTo>
                  <a:pt x="2934" y="542"/>
                  <a:pt x="2835" y="719"/>
                  <a:pt x="2737" y="906"/>
                </a:cubicBezTo>
                <a:cubicBezTo>
                  <a:pt x="2786" y="788"/>
                  <a:pt x="2835" y="670"/>
                  <a:pt x="2875" y="552"/>
                </a:cubicBezTo>
                <a:lnTo>
                  <a:pt x="2963" y="315"/>
                </a:lnTo>
                <a:cubicBezTo>
                  <a:pt x="2953" y="306"/>
                  <a:pt x="2943" y="306"/>
                  <a:pt x="2934" y="296"/>
                </a:cubicBezTo>
                <a:cubicBezTo>
                  <a:pt x="2845" y="552"/>
                  <a:pt x="2746" y="807"/>
                  <a:pt x="2638" y="1054"/>
                </a:cubicBezTo>
                <a:cubicBezTo>
                  <a:pt x="2628" y="1074"/>
                  <a:pt x="2628" y="1093"/>
                  <a:pt x="2619" y="1103"/>
                </a:cubicBezTo>
                <a:cubicBezTo>
                  <a:pt x="2608" y="1133"/>
                  <a:pt x="2589" y="1152"/>
                  <a:pt x="2579" y="1172"/>
                </a:cubicBezTo>
                <a:cubicBezTo>
                  <a:pt x="2530" y="1211"/>
                  <a:pt x="2481" y="1240"/>
                  <a:pt x="2431" y="1270"/>
                </a:cubicBezTo>
                <a:cubicBezTo>
                  <a:pt x="2540" y="1063"/>
                  <a:pt x="2648" y="847"/>
                  <a:pt x="2746" y="621"/>
                </a:cubicBezTo>
                <a:cubicBezTo>
                  <a:pt x="2796" y="512"/>
                  <a:pt x="2845" y="394"/>
                  <a:pt x="2894" y="276"/>
                </a:cubicBezTo>
                <a:cubicBezTo>
                  <a:pt x="2875" y="256"/>
                  <a:pt x="2855" y="247"/>
                  <a:pt x="2835" y="237"/>
                </a:cubicBezTo>
                <a:cubicBezTo>
                  <a:pt x="2726" y="503"/>
                  <a:pt x="2608" y="768"/>
                  <a:pt x="2481" y="1024"/>
                </a:cubicBezTo>
                <a:cubicBezTo>
                  <a:pt x="2422" y="1142"/>
                  <a:pt x="2372" y="1251"/>
                  <a:pt x="2313" y="1359"/>
                </a:cubicBezTo>
                <a:lnTo>
                  <a:pt x="2293" y="1378"/>
                </a:lnTo>
                <a:cubicBezTo>
                  <a:pt x="2431" y="1074"/>
                  <a:pt x="2549" y="768"/>
                  <a:pt x="2667" y="463"/>
                </a:cubicBezTo>
                <a:cubicBezTo>
                  <a:pt x="2697" y="374"/>
                  <a:pt x="2726" y="286"/>
                  <a:pt x="2776" y="208"/>
                </a:cubicBezTo>
                <a:lnTo>
                  <a:pt x="2717" y="178"/>
                </a:lnTo>
                <a:cubicBezTo>
                  <a:pt x="2678" y="237"/>
                  <a:pt x="2648" y="296"/>
                  <a:pt x="2628" y="365"/>
                </a:cubicBezTo>
                <a:cubicBezTo>
                  <a:pt x="2589" y="453"/>
                  <a:pt x="2560" y="542"/>
                  <a:pt x="2530" y="630"/>
                </a:cubicBezTo>
                <a:cubicBezTo>
                  <a:pt x="2490" y="719"/>
                  <a:pt x="2461" y="818"/>
                  <a:pt x="2422" y="916"/>
                </a:cubicBezTo>
                <a:cubicBezTo>
                  <a:pt x="2343" y="1093"/>
                  <a:pt x="2264" y="1280"/>
                  <a:pt x="2175" y="1467"/>
                </a:cubicBezTo>
                <a:cubicBezTo>
                  <a:pt x="2116" y="1507"/>
                  <a:pt x="2057" y="1546"/>
                  <a:pt x="2008" y="1585"/>
                </a:cubicBezTo>
                <a:cubicBezTo>
                  <a:pt x="2008" y="1555"/>
                  <a:pt x="2018" y="1516"/>
                  <a:pt x="2028" y="1477"/>
                </a:cubicBezTo>
                <a:cubicBezTo>
                  <a:pt x="2127" y="1162"/>
                  <a:pt x="2234" y="857"/>
                  <a:pt x="2363" y="542"/>
                </a:cubicBezTo>
                <a:cubicBezTo>
                  <a:pt x="2422" y="404"/>
                  <a:pt x="2481" y="256"/>
                  <a:pt x="2540" y="109"/>
                </a:cubicBezTo>
                <a:cubicBezTo>
                  <a:pt x="2510" y="99"/>
                  <a:pt x="2490" y="99"/>
                  <a:pt x="2471" y="89"/>
                </a:cubicBezTo>
                <a:cubicBezTo>
                  <a:pt x="2343" y="385"/>
                  <a:pt x="2225" y="689"/>
                  <a:pt x="2116" y="985"/>
                </a:cubicBezTo>
                <a:lnTo>
                  <a:pt x="2087" y="1074"/>
                </a:lnTo>
                <a:cubicBezTo>
                  <a:pt x="2116" y="906"/>
                  <a:pt x="2146" y="748"/>
                  <a:pt x="2166" y="581"/>
                </a:cubicBezTo>
                <a:cubicBezTo>
                  <a:pt x="2195" y="404"/>
                  <a:pt x="2225" y="217"/>
                  <a:pt x="2254" y="40"/>
                </a:cubicBezTo>
                <a:cubicBezTo>
                  <a:pt x="2234" y="30"/>
                  <a:pt x="2205" y="30"/>
                  <a:pt x="2186" y="20"/>
                </a:cubicBezTo>
                <a:cubicBezTo>
                  <a:pt x="2166" y="50"/>
                  <a:pt x="2156" y="79"/>
                  <a:pt x="2136" y="99"/>
                </a:cubicBezTo>
                <a:cubicBezTo>
                  <a:pt x="2146" y="70"/>
                  <a:pt x="2146" y="50"/>
                  <a:pt x="2146" y="20"/>
                </a:cubicBezTo>
                <a:cubicBezTo>
                  <a:pt x="2097" y="11"/>
                  <a:pt x="2048" y="11"/>
                  <a:pt x="1989" y="11"/>
                </a:cubicBezTo>
                <a:lnTo>
                  <a:pt x="1930" y="512"/>
                </a:lnTo>
                <a:cubicBezTo>
                  <a:pt x="1920" y="522"/>
                  <a:pt x="1920" y="542"/>
                  <a:pt x="1910" y="552"/>
                </a:cubicBezTo>
                <a:lnTo>
                  <a:pt x="1910" y="414"/>
                </a:lnTo>
                <a:cubicBezTo>
                  <a:pt x="1920" y="276"/>
                  <a:pt x="1920" y="138"/>
                  <a:pt x="1920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7"/>
          <p:cNvSpPr/>
          <p:nvPr/>
        </p:nvSpPr>
        <p:spPr>
          <a:xfrm>
            <a:off x="5034604" y="5070107"/>
            <a:ext cx="73299" cy="12711"/>
          </a:xfrm>
          <a:custGeom>
            <a:avLst/>
            <a:gdLst/>
            <a:ahLst/>
            <a:cxnLst/>
            <a:rect l="l" t="t" r="r" b="b"/>
            <a:pathLst>
              <a:path w="346" h="60" extrusionOk="0">
                <a:moveTo>
                  <a:pt x="1" y="1"/>
                </a:moveTo>
                <a:cubicBezTo>
                  <a:pt x="1" y="11"/>
                  <a:pt x="11" y="20"/>
                  <a:pt x="11" y="31"/>
                </a:cubicBezTo>
                <a:lnTo>
                  <a:pt x="188" y="60"/>
                </a:lnTo>
                <a:lnTo>
                  <a:pt x="346" y="60"/>
                </a:lnTo>
                <a:cubicBezTo>
                  <a:pt x="306" y="60"/>
                  <a:pt x="267" y="50"/>
                  <a:pt x="228" y="40"/>
                </a:cubicBezTo>
                <a:cubicBezTo>
                  <a:pt x="149" y="31"/>
                  <a:pt x="80" y="11"/>
                  <a:pt x="1" y="1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7"/>
          <p:cNvSpPr/>
          <p:nvPr/>
        </p:nvSpPr>
        <p:spPr>
          <a:xfrm>
            <a:off x="97922" y="5070107"/>
            <a:ext cx="73299" cy="12711"/>
          </a:xfrm>
          <a:custGeom>
            <a:avLst/>
            <a:gdLst/>
            <a:ahLst/>
            <a:cxnLst/>
            <a:rect l="l" t="t" r="r" b="b"/>
            <a:pathLst>
              <a:path w="346" h="60" extrusionOk="0">
                <a:moveTo>
                  <a:pt x="0" y="1"/>
                </a:moveTo>
                <a:cubicBezTo>
                  <a:pt x="0" y="11"/>
                  <a:pt x="0" y="20"/>
                  <a:pt x="11" y="31"/>
                </a:cubicBezTo>
                <a:lnTo>
                  <a:pt x="188" y="60"/>
                </a:lnTo>
                <a:lnTo>
                  <a:pt x="345" y="60"/>
                </a:lnTo>
                <a:cubicBezTo>
                  <a:pt x="306" y="60"/>
                  <a:pt x="267" y="50"/>
                  <a:pt x="227" y="40"/>
                </a:cubicBezTo>
                <a:cubicBezTo>
                  <a:pt x="148" y="31"/>
                  <a:pt x="70" y="11"/>
                  <a:pt x="0" y="1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7"/>
          <p:cNvSpPr/>
          <p:nvPr/>
        </p:nvSpPr>
        <p:spPr>
          <a:xfrm>
            <a:off x="49" y="5082606"/>
            <a:ext cx="9143974" cy="123295"/>
          </a:xfrm>
          <a:custGeom>
            <a:avLst/>
            <a:gdLst/>
            <a:ahLst/>
            <a:cxnLst/>
            <a:rect l="l" t="t" r="r" b="b"/>
            <a:pathLst>
              <a:path w="43163" h="582" extrusionOk="0">
                <a:moveTo>
                  <a:pt x="0" y="1"/>
                </a:moveTo>
                <a:lnTo>
                  <a:pt x="0" y="582"/>
                </a:lnTo>
                <a:lnTo>
                  <a:pt x="43163" y="582"/>
                </a:lnTo>
                <a:lnTo>
                  <a:pt x="43163" y="1"/>
                </a:ln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7"/>
          <p:cNvSpPr/>
          <p:nvPr/>
        </p:nvSpPr>
        <p:spPr>
          <a:xfrm>
            <a:off x="458932" y="4559343"/>
            <a:ext cx="823875" cy="523475"/>
          </a:xfrm>
          <a:custGeom>
            <a:avLst/>
            <a:gdLst/>
            <a:ahLst/>
            <a:cxnLst/>
            <a:rect l="l" t="t" r="r" b="b"/>
            <a:pathLst>
              <a:path w="3889" h="2471" extrusionOk="0">
                <a:moveTo>
                  <a:pt x="1999" y="1"/>
                </a:moveTo>
                <a:cubicBezTo>
                  <a:pt x="1890" y="1"/>
                  <a:pt x="1782" y="60"/>
                  <a:pt x="1713" y="148"/>
                </a:cubicBezTo>
                <a:cubicBezTo>
                  <a:pt x="1634" y="247"/>
                  <a:pt x="1605" y="375"/>
                  <a:pt x="1585" y="493"/>
                </a:cubicBezTo>
                <a:cubicBezTo>
                  <a:pt x="1546" y="749"/>
                  <a:pt x="1536" y="1005"/>
                  <a:pt x="1566" y="1250"/>
                </a:cubicBezTo>
                <a:cubicBezTo>
                  <a:pt x="1477" y="1005"/>
                  <a:pt x="1319" y="778"/>
                  <a:pt x="1133" y="601"/>
                </a:cubicBezTo>
                <a:cubicBezTo>
                  <a:pt x="1054" y="532"/>
                  <a:pt x="965" y="463"/>
                  <a:pt x="866" y="434"/>
                </a:cubicBezTo>
                <a:cubicBezTo>
                  <a:pt x="832" y="422"/>
                  <a:pt x="797" y="417"/>
                  <a:pt x="763" y="417"/>
                </a:cubicBezTo>
                <a:cubicBezTo>
                  <a:pt x="711" y="417"/>
                  <a:pt x="662" y="430"/>
                  <a:pt x="621" y="454"/>
                </a:cubicBezTo>
                <a:cubicBezTo>
                  <a:pt x="601" y="463"/>
                  <a:pt x="581" y="473"/>
                  <a:pt x="571" y="483"/>
                </a:cubicBezTo>
                <a:lnTo>
                  <a:pt x="562" y="483"/>
                </a:lnTo>
                <a:cubicBezTo>
                  <a:pt x="453" y="591"/>
                  <a:pt x="463" y="769"/>
                  <a:pt x="503" y="926"/>
                </a:cubicBezTo>
                <a:cubicBezTo>
                  <a:pt x="571" y="1270"/>
                  <a:pt x="739" y="1595"/>
                  <a:pt x="945" y="1880"/>
                </a:cubicBezTo>
                <a:cubicBezTo>
                  <a:pt x="798" y="1683"/>
                  <a:pt x="611" y="1526"/>
                  <a:pt x="404" y="1398"/>
                </a:cubicBezTo>
                <a:cubicBezTo>
                  <a:pt x="341" y="1363"/>
                  <a:pt x="269" y="1329"/>
                  <a:pt x="197" y="1329"/>
                </a:cubicBezTo>
                <a:cubicBezTo>
                  <a:pt x="167" y="1329"/>
                  <a:pt x="138" y="1335"/>
                  <a:pt x="109" y="1349"/>
                </a:cubicBezTo>
                <a:cubicBezTo>
                  <a:pt x="89" y="1359"/>
                  <a:pt x="70" y="1379"/>
                  <a:pt x="50" y="1398"/>
                </a:cubicBezTo>
                <a:cubicBezTo>
                  <a:pt x="40" y="1408"/>
                  <a:pt x="30" y="1428"/>
                  <a:pt x="20" y="1447"/>
                </a:cubicBezTo>
                <a:cubicBezTo>
                  <a:pt x="11" y="1477"/>
                  <a:pt x="11" y="1506"/>
                  <a:pt x="0" y="1536"/>
                </a:cubicBezTo>
                <a:cubicBezTo>
                  <a:pt x="0" y="1605"/>
                  <a:pt x="20" y="1683"/>
                  <a:pt x="50" y="1753"/>
                </a:cubicBezTo>
                <a:cubicBezTo>
                  <a:pt x="148" y="2028"/>
                  <a:pt x="326" y="2284"/>
                  <a:pt x="562" y="2471"/>
                </a:cubicBezTo>
                <a:lnTo>
                  <a:pt x="3298" y="2471"/>
                </a:lnTo>
                <a:cubicBezTo>
                  <a:pt x="3435" y="2382"/>
                  <a:pt x="3563" y="2284"/>
                  <a:pt x="3672" y="2175"/>
                </a:cubicBezTo>
                <a:cubicBezTo>
                  <a:pt x="3750" y="2087"/>
                  <a:pt x="3829" y="1998"/>
                  <a:pt x="3858" y="1890"/>
                </a:cubicBezTo>
                <a:cubicBezTo>
                  <a:pt x="3888" y="1782"/>
                  <a:pt x="3858" y="1644"/>
                  <a:pt x="3760" y="1585"/>
                </a:cubicBezTo>
                <a:cubicBezTo>
                  <a:pt x="3740" y="1576"/>
                  <a:pt x="3720" y="1565"/>
                  <a:pt x="3701" y="1565"/>
                </a:cubicBezTo>
                <a:cubicBezTo>
                  <a:pt x="3683" y="1561"/>
                  <a:pt x="3666" y="1559"/>
                  <a:pt x="3649" y="1559"/>
                </a:cubicBezTo>
                <a:cubicBezTo>
                  <a:pt x="3546" y="1559"/>
                  <a:pt x="3441" y="1626"/>
                  <a:pt x="3357" y="1694"/>
                </a:cubicBezTo>
                <a:cubicBezTo>
                  <a:pt x="3287" y="1742"/>
                  <a:pt x="3228" y="1801"/>
                  <a:pt x="3179" y="1861"/>
                </a:cubicBezTo>
                <a:cubicBezTo>
                  <a:pt x="3346" y="1546"/>
                  <a:pt x="3396" y="1162"/>
                  <a:pt x="3307" y="817"/>
                </a:cubicBezTo>
                <a:cubicBezTo>
                  <a:pt x="3278" y="710"/>
                  <a:pt x="3228" y="601"/>
                  <a:pt x="3150" y="552"/>
                </a:cubicBezTo>
                <a:cubicBezTo>
                  <a:pt x="3130" y="542"/>
                  <a:pt x="3120" y="532"/>
                  <a:pt x="3101" y="522"/>
                </a:cubicBezTo>
                <a:lnTo>
                  <a:pt x="3091" y="522"/>
                </a:lnTo>
                <a:cubicBezTo>
                  <a:pt x="3068" y="514"/>
                  <a:pt x="3045" y="510"/>
                  <a:pt x="3022" y="510"/>
                </a:cubicBezTo>
                <a:cubicBezTo>
                  <a:pt x="2963" y="510"/>
                  <a:pt x="2904" y="533"/>
                  <a:pt x="2854" y="562"/>
                </a:cubicBezTo>
                <a:cubicBezTo>
                  <a:pt x="2786" y="611"/>
                  <a:pt x="2736" y="680"/>
                  <a:pt x="2687" y="749"/>
                </a:cubicBezTo>
                <a:cubicBezTo>
                  <a:pt x="2559" y="946"/>
                  <a:pt x="2451" y="1143"/>
                  <a:pt x="2392" y="1359"/>
                </a:cubicBezTo>
                <a:cubicBezTo>
                  <a:pt x="2421" y="1034"/>
                  <a:pt x="2402" y="719"/>
                  <a:pt x="2323" y="404"/>
                </a:cubicBezTo>
                <a:cubicBezTo>
                  <a:pt x="2284" y="247"/>
                  <a:pt x="2205" y="60"/>
                  <a:pt x="2047" y="10"/>
                </a:cubicBezTo>
                <a:lnTo>
                  <a:pt x="2038" y="10"/>
                </a:lnTo>
                <a:cubicBezTo>
                  <a:pt x="2018" y="1"/>
                  <a:pt x="2008" y="1"/>
                  <a:pt x="1999" y="1"/>
                </a:cubicBez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7"/>
          <p:cNvSpPr/>
          <p:nvPr/>
        </p:nvSpPr>
        <p:spPr>
          <a:xfrm>
            <a:off x="463169" y="4855506"/>
            <a:ext cx="194052" cy="227312"/>
          </a:xfrm>
          <a:custGeom>
            <a:avLst/>
            <a:gdLst/>
            <a:ahLst/>
            <a:cxnLst/>
            <a:rect l="l" t="t" r="r" b="b"/>
            <a:pathLst>
              <a:path w="916" h="1073" extrusionOk="0">
                <a:moveTo>
                  <a:pt x="30" y="0"/>
                </a:moveTo>
                <a:cubicBezTo>
                  <a:pt x="20" y="10"/>
                  <a:pt x="10" y="30"/>
                  <a:pt x="0" y="49"/>
                </a:cubicBezTo>
                <a:cubicBezTo>
                  <a:pt x="306" y="374"/>
                  <a:pt x="591" y="718"/>
                  <a:pt x="846" y="1073"/>
                </a:cubicBezTo>
                <a:lnTo>
                  <a:pt x="916" y="1073"/>
                </a:lnTo>
                <a:cubicBezTo>
                  <a:pt x="689" y="758"/>
                  <a:pt x="443" y="443"/>
                  <a:pt x="177" y="158"/>
                </a:cubicBezTo>
                <a:cubicBezTo>
                  <a:pt x="128" y="99"/>
                  <a:pt x="79" y="49"/>
                  <a:pt x="3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7"/>
          <p:cNvSpPr/>
          <p:nvPr/>
        </p:nvSpPr>
        <p:spPr>
          <a:xfrm>
            <a:off x="579897" y="4655310"/>
            <a:ext cx="223287" cy="427508"/>
          </a:xfrm>
          <a:custGeom>
            <a:avLst/>
            <a:gdLst/>
            <a:ahLst/>
            <a:cxnLst/>
            <a:rect l="l" t="t" r="r" b="b"/>
            <a:pathLst>
              <a:path w="1054" h="2018" extrusionOk="0">
                <a:moveTo>
                  <a:pt x="50" y="1"/>
                </a:moveTo>
                <a:cubicBezTo>
                  <a:pt x="30" y="10"/>
                  <a:pt x="10" y="20"/>
                  <a:pt x="0" y="30"/>
                </a:cubicBezTo>
                <a:cubicBezTo>
                  <a:pt x="384" y="640"/>
                  <a:pt x="709" y="1280"/>
                  <a:pt x="965" y="1949"/>
                </a:cubicBezTo>
                <a:cubicBezTo>
                  <a:pt x="975" y="1978"/>
                  <a:pt x="984" y="1998"/>
                  <a:pt x="995" y="2018"/>
                </a:cubicBezTo>
                <a:lnTo>
                  <a:pt x="1054" y="2018"/>
                </a:lnTo>
                <a:cubicBezTo>
                  <a:pt x="837" y="1447"/>
                  <a:pt x="571" y="876"/>
                  <a:pt x="256" y="345"/>
                </a:cubicBezTo>
                <a:cubicBezTo>
                  <a:pt x="188" y="227"/>
                  <a:pt x="118" y="109"/>
                  <a:pt x="50" y="1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7"/>
          <p:cNvSpPr/>
          <p:nvPr/>
        </p:nvSpPr>
        <p:spPr>
          <a:xfrm>
            <a:off x="861442" y="4559343"/>
            <a:ext cx="31353" cy="523475"/>
          </a:xfrm>
          <a:custGeom>
            <a:avLst/>
            <a:gdLst/>
            <a:ahLst/>
            <a:cxnLst/>
            <a:rect l="l" t="t" r="r" b="b"/>
            <a:pathLst>
              <a:path w="148" h="2471" extrusionOk="0">
                <a:moveTo>
                  <a:pt x="99" y="1"/>
                </a:moveTo>
                <a:cubicBezTo>
                  <a:pt x="88" y="699"/>
                  <a:pt x="69" y="1388"/>
                  <a:pt x="20" y="2077"/>
                </a:cubicBezTo>
                <a:cubicBezTo>
                  <a:pt x="10" y="2215"/>
                  <a:pt x="10" y="2343"/>
                  <a:pt x="0" y="2471"/>
                </a:cubicBezTo>
                <a:lnTo>
                  <a:pt x="49" y="2471"/>
                </a:lnTo>
                <a:cubicBezTo>
                  <a:pt x="108" y="1703"/>
                  <a:pt x="138" y="926"/>
                  <a:pt x="147" y="148"/>
                </a:cubicBezTo>
                <a:lnTo>
                  <a:pt x="147" y="10"/>
                </a:lnTo>
                <a:lnTo>
                  <a:pt x="138" y="10"/>
                </a:lnTo>
                <a:cubicBezTo>
                  <a:pt x="118" y="1"/>
                  <a:pt x="108" y="1"/>
                  <a:pt x="99" y="1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7"/>
          <p:cNvSpPr/>
          <p:nvPr/>
        </p:nvSpPr>
        <p:spPr>
          <a:xfrm>
            <a:off x="969696" y="4669927"/>
            <a:ext cx="156555" cy="412891"/>
          </a:xfrm>
          <a:custGeom>
            <a:avLst/>
            <a:gdLst/>
            <a:ahLst/>
            <a:cxnLst/>
            <a:rect l="l" t="t" r="r" b="b"/>
            <a:pathLst>
              <a:path w="739" h="1949" extrusionOk="0">
                <a:moveTo>
                  <a:pt x="690" y="0"/>
                </a:moveTo>
                <a:cubicBezTo>
                  <a:pt x="650" y="99"/>
                  <a:pt x="611" y="207"/>
                  <a:pt x="572" y="306"/>
                </a:cubicBezTo>
                <a:cubicBezTo>
                  <a:pt x="404" y="758"/>
                  <a:pt x="247" y="1220"/>
                  <a:pt x="89" y="1683"/>
                </a:cubicBezTo>
                <a:lnTo>
                  <a:pt x="1" y="1949"/>
                </a:lnTo>
                <a:lnTo>
                  <a:pt x="60" y="1949"/>
                </a:lnTo>
                <a:cubicBezTo>
                  <a:pt x="148" y="1673"/>
                  <a:pt x="247" y="1388"/>
                  <a:pt x="345" y="1102"/>
                </a:cubicBezTo>
                <a:cubicBezTo>
                  <a:pt x="424" y="876"/>
                  <a:pt x="513" y="640"/>
                  <a:pt x="591" y="413"/>
                </a:cubicBezTo>
                <a:lnTo>
                  <a:pt x="739" y="30"/>
                </a:lnTo>
                <a:cubicBezTo>
                  <a:pt x="719" y="20"/>
                  <a:pt x="709" y="10"/>
                  <a:pt x="69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7"/>
          <p:cNvSpPr/>
          <p:nvPr/>
        </p:nvSpPr>
        <p:spPr>
          <a:xfrm>
            <a:off x="1101042" y="4890884"/>
            <a:ext cx="154437" cy="191934"/>
          </a:xfrm>
          <a:custGeom>
            <a:avLst/>
            <a:gdLst/>
            <a:ahLst/>
            <a:cxnLst/>
            <a:rect l="l" t="t" r="r" b="b"/>
            <a:pathLst>
              <a:path w="729" h="906" extrusionOk="0">
                <a:moveTo>
                  <a:pt x="670" y="0"/>
                </a:moveTo>
                <a:cubicBezTo>
                  <a:pt x="571" y="118"/>
                  <a:pt x="483" y="247"/>
                  <a:pt x="385" y="374"/>
                </a:cubicBezTo>
                <a:lnTo>
                  <a:pt x="0" y="906"/>
                </a:lnTo>
                <a:lnTo>
                  <a:pt x="70" y="906"/>
                </a:lnTo>
                <a:cubicBezTo>
                  <a:pt x="79" y="896"/>
                  <a:pt x="89" y="886"/>
                  <a:pt x="89" y="877"/>
                </a:cubicBezTo>
                <a:cubicBezTo>
                  <a:pt x="286" y="610"/>
                  <a:pt x="473" y="345"/>
                  <a:pt x="670" y="89"/>
                </a:cubicBezTo>
                <a:cubicBezTo>
                  <a:pt x="689" y="70"/>
                  <a:pt x="709" y="40"/>
                  <a:pt x="729" y="20"/>
                </a:cubicBezTo>
                <a:cubicBezTo>
                  <a:pt x="709" y="11"/>
                  <a:pt x="689" y="0"/>
                  <a:pt x="67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7"/>
          <p:cNvSpPr/>
          <p:nvPr/>
        </p:nvSpPr>
        <p:spPr>
          <a:xfrm>
            <a:off x="49" y="5030704"/>
            <a:ext cx="9143974" cy="52114"/>
          </a:xfrm>
          <a:custGeom>
            <a:avLst/>
            <a:gdLst/>
            <a:ahLst/>
            <a:cxnLst/>
            <a:rect l="l" t="t" r="r" b="b"/>
            <a:pathLst>
              <a:path w="43163" h="246" extrusionOk="0">
                <a:moveTo>
                  <a:pt x="0" y="0"/>
                </a:moveTo>
                <a:lnTo>
                  <a:pt x="0" y="246"/>
                </a:lnTo>
                <a:lnTo>
                  <a:pt x="43163" y="246"/>
                </a:lnTo>
                <a:lnTo>
                  <a:pt x="43163" y="0"/>
                </a:ln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7"/>
          <p:cNvSpPr/>
          <p:nvPr/>
        </p:nvSpPr>
        <p:spPr>
          <a:xfrm>
            <a:off x="719998" y="288406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7"/>
          <p:cNvSpPr/>
          <p:nvPr/>
        </p:nvSpPr>
        <p:spPr>
          <a:xfrm>
            <a:off x="166987" y="671727"/>
            <a:ext cx="1040123" cy="356324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7"/>
          <p:cNvSpPr/>
          <p:nvPr/>
        </p:nvSpPr>
        <p:spPr>
          <a:xfrm flipH="1">
            <a:off x="7761987" y="288406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7"/>
          <p:cNvSpPr/>
          <p:nvPr/>
        </p:nvSpPr>
        <p:spPr>
          <a:xfrm flipH="1">
            <a:off x="7972072" y="671727"/>
            <a:ext cx="1040123" cy="356324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8" name="Google Shape;1248;p7"/>
          <p:cNvGrpSpPr/>
          <p:nvPr/>
        </p:nvGrpSpPr>
        <p:grpSpPr>
          <a:xfrm>
            <a:off x="87382" y="2833210"/>
            <a:ext cx="775786" cy="2249609"/>
            <a:chOff x="8274682" y="2833210"/>
            <a:chExt cx="775786" cy="2249609"/>
          </a:xfrm>
        </p:grpSpPr>
        <p:sp>
          <p:nvSpPr>
            <p:cNvPr id="1249" name="Google Shape;1249;p7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50" name="Google Shape;1250;p7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51" name="Google Shape;1251;p7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3" name="Google Shape;1253;p8"/>
          <p:cNvGrpSpPr/>
          <p:nvPr/>
        </p:nvGrpSpPr>
        <p:grpSpPr>
          <a:xfrm>
            <a:off x="-193600" y="2393950"/>
            <a:ext cx="9508115" cy="5143492"/>
            <a:chOff x="-193600" y="2393950"/>
            <a:chExt cx="9508115" cy="5143492"/>
          </a:xfrm>
        </p:grpSpPr>
        <p:grpSp>
          <p:nvGrpSpPr>
            <p:cNvPr id="1254" name="Google Shape;1254;p8"/>
            <p:cNvGrpSpPr/>
            <p:nvPr/>
          </p:nvGrpSpPr>
          <p:grpSpPr>
            <a:xfrm>
              <a:off x="-193600" y="2393950"/>
              <a:ext cx="9508115" cy="5143492"/>
              <a:chOff x="-193600" y="2012950"/>
              <a:chExt cx="9508115" cy="5143492"/>
            </a:xfrm>
          </p:grpSpPr>
          <p:sp>
            <p:nvSpPr>
              <p:cNvPr id="1255" name="Google Shape;1255;p8"/>
              <p:cNvSpPr/>
              <p:nvPr/>
            </p:nvSpPr>
            <p:spPr>
              <a:xfrm>
                <a:off x="3553540" y="2024637"/>
                <a:ext cx="5627733" cy="1897258"/>
              </a:xfrm>
              <a:custGeom>
                <a:avLst/>
                <a:gdLst/>
                <a:ahLst/>
                <a:cxnLst/>
                <a:rect l="l" t="t" r="r" b="b"/>
                <a:pathLst>
                  <a:path w="27447" h="9253" extrusionOk="0">
                    <a:moveTo>
                      <a:pt x="18741" y="1"/>
                    </a:moveTo>
                    <a:cubicBezTo>
                      <a:pt x="18700" y="1"/>
                      <a:pt x="18660" y="1"/>
                      <a:pt x="18620" y="2"/>
                    </a:cubicBezTo>
                    <a:cubicBezTo>
                      <a:pt x="16583" y="61"/>
                      <a:pt x="14959" y="1764"/>
                      <a:pt x="12991" y="2305"/>
                    </a:cubicBezTo>
                    <a:cubicBezTo>
                      <a:pt x="12381" y="2478"/>
                      <a:pt x="11756" y="2534"/>
                      <a:pt x="11125" y="2534"/>
                    </a:cubicBezTo>
                    <a:cubicBezTo>
                      <a:pt x="9995" y="2534"/>
                      <a:pt x="8842" y="2354"/>
                      <a:pt x="7706" y="2334"/>
                    </a:cubicBezTo>
                    <a:cubicBezTo>
                      <a:pt x="7623" y="2333"/>
                      <a:pt x="7539" y="2332"/>
                      <a:pt x="7456" y="2332"/>
                    </a:cubicBezTo>
                    <a:cubicBezTo>
                      <a:pt x="4794" y="2332"/>
                      <a:pt x="2149" y="3242"/>
                      <a:pt x="50" y="4884"/>
                    </a:cubicBezTo>
                    <a:lnTo>
                      <a:pt x="1" y="8308"/>
                    </a:lnTo>
                    <a:lnTo>
                      <a:pt x="27447" y="9253"/>
                    </a:lnTo>
                    <a:lnTo>
                      <a:pt x="27447" y="1990"/>
                    </a:lnTo>
                    <a:cubicBezTo>
                      <a:pt x="26961" y="2304"/>
                      <a:pt x="26413" y="2433"/>
                      <a:pt x="25845" y="2433"/>
                    </a:cubicBezTo>
                    <a:cubicBezTo>
                      <a:pt x="24881" y="2433"/>
                      <a:pt x="23858" y="2064"/>
                      <a:pt x="22979" y="1606"/>
                    </a:cubicBezTo>
                    <a:cubicBezTo>
                      <a:pt x="21627" y="906"/>
                      <a:pt x="20266" y="1"/>
                      <a:pt x="187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8"/>
              <p:cNvSpPr/>
              <p:nvPr/>
            </p:nvSpPr>
            <p:spPr>
              <a:xfrm>
                <a:off x="2439752" y="2470810"/>
                <a:ext cx="296693" cy="813609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3968" extrusionOk="0">
                    <a:moveTo>
                      <a:pt x="1" y="1"/>
                    </a:moveTo>
                    <a:lnTo>
                      <a:pt x="1" y="3967"/>
                    </a:lnTo>
                    <a:lnTo>
                      <a:pt x="1447" y="3967"/>
                    </a:lnTo>
                    <a:lnTo>
                      <a:pt x="144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8"/>
              <p:cNvSpPr/>
              <p:nvPr/>
            </p:nvSpPr>
            <p:spPr>
              <a:xfrm>
                <a:off x="3012844" y="2210611"/>
                <a:ext cx="316992" cy="1073808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5237" extrusionOk="0">
                    <a:moveTo>
                      <a:pt x="1" y="1"/>
                    </a:moveTo>
                    <a:lnTo>
                      <a:pt x="1" y="5236"/>
                    </a:lnTo>
                    <a:lnTo>
                      <a:pt x="1545" y="5236"/>
                    </a:lnTo>
                    <a:lnTo>
                      <a:pt x="154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8"/>
              <p:cNvSpPr/>
              <p:nvPr/>
            </p:nvSpPr>
            <p:spPr>
              <a:xfrm>
                <a:off x="3259100" y="2305341"/>
                <a:ext cx="30346" cy="85093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5" extrusionOk="0">
                    <a:moveTo>
                      <a:pt x="0" y="1"/>
                    </a:moveTo>
                    <a:lnTo>
                      <a:pt x="0" y="414"/>
                    </a:lnTo>
                    <a:lnTo>
                      <a:pt x="147" y="414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8"/>
              <p:cNvSpPr/>
              <p:nvPr/>
            </p:nvSpPr>
            <p:spPr>
              <a:xfrm>
                <a:off x="3206609" y="2305341"/>
                <a:ext cx="30346" cy="85093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5" extrusionOk="0">
                    <a:moveTo>
                      <a:pt x="0" y="1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8"/>
              <p:cNvSpPr/>
              <p:nvPr/>
            </p:nvSpPr>
            <p:spPr>
              <a:xfrm>
                <a:off x="3155964" y="2305341"/>
                <a:ext cx="30551" cy="85093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15" extrusionOk="0">
                    <a:moveTo>
                      <a:pt x="1" y="1"/>
                    </a:moveTo>
                    <a:lnTo>
                      <a:pt x="1" y="414"/>
                    </a:lnTo>
                    <a:lnTo>
                      <a:pt x="149" y="414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8"/>
              <p:cNvSpPr/>
              <p:nvPr/>
            </p:nvSpPr>
            <p:spPr>
              <a:xfrm>
                <a:off x="3105728" y="2305341"/>
                <a:ext cx="30346" cy="85093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5" extrusionOk="0">
                    <a:moveTo>
                      <a:pt x="0" y="1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8"/>
              <p:cNvSpPr/>
              <p:nvPr/>
            </p:nvSpPr>
            <p:spPr>
              <a:xfrm>
                <a:off x="3053238" y="2305341"/>
                <a:ext cx="30346" cy="85093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5" extrusionOk="0">
                    <a:moveTo>
                      <a:pt x="0" y="1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8"/>
              <p:cNvSpPr/>
              <p:nvPr/>
            </p:nvSpPr>
            <p:spPr>
              <a:xfrm>
                <a:off x="3259100" y="2408477"/>
                <a:ext cx="30346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4" extrusionOk="0">
                    <a:moveTo>
                      <a:pt x="0" y="0"/>
                    </a:moveTo>
                    <a:lnTo>
                      <a:pt x="0" y="414"/>
                    </a:lnTo>
                    <a:lnTo>
                      <a:pt x="147" y="414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8"/>
              <p:cNvSpPr/>
              <p:nvPr/>
            </p:nvSpPr>
            <p:spPr>
              <a:xfrm>
                <a:off x="3206609" y="2408477"/>
                <a:ext cx="30346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4" extrusionOk="0">
                    <a:moveTo>
                      <a:pt x="0" y="0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8"/>
              <p:cNvSpPr/>
              <p:nvPr/>
            </p:nvSpPr>
            <p:spPr>
              <a:xfrm>
                <a:off x="3155964" y="2408477"/>
                <a:ext cx="30551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14" extrusionOk="0">
                    <a:moveTo>
                      <a:pt x="1" y="0"/>
                    </a:moveTo>
                    <a:lnTo>
                      <a:pt x="1" y="414"/>
                    </a:lnTo>
                    <a:lnTo>
                      <a:pt x="149" y="414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8"/>
              <p:cNvSpPr/>
              <p:nvPr/>
            </p:nvSpPr>
            <p:spPr>
              <a:xfrm>
                <a:off x="3105728" y="2408477"/>
                <a:ext cx="30346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4" extrusionOk="0">
                    <a:moveTo>
                      <a:pt x="0" y="0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8"/>
              <p:cNvSpPr/>
              <p:nvPr/>
            </p:nvSpPr>
            <p:spPr>
              <a:xfrm>
                <a:off x="3053238" y="2408477"/>
                <a:ext cx="30346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4" extrusionOk="0">
                    <a:moveTo>
                      <a:pt x="0" y="0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8"/>
              <p:cNvSpPr/>
              <p:nvPr/>
            </p:nvSpPr>
            <p:spPr>
              <a:xfrm>
                <a:off x="3259100" y="2513254"/>
                <a:ext cx="30346" cy="83042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05" extrusionOk="0">
                    <a:moveTo>
                      <a:pt x="0" y="1"/>
                    </a:moveTo>
                    <a:lnTo>
                      <a:pt x="0" y="404"/>
                    </a:lnTo>
                    <a:lnTo>
                      <a:pt x="147" y="404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8"/>
              <p:cNvSpPr/>
              <p:nvPr/>
            </p:nvSpPr>
            <p:spPr>
              <a:xfrm>
                <a:off x="3206609" y="2513254"/>
                <a:ext cx="30346" cy="83042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05" extrusionOk="0">
                    <a:moveTo>
                      <a:pt x="0" y="1"/>
                    </a:moveTo>
                    <a:lnTo>
                      <a:pt x="0" y="404"/>
                    </a:lnTo>
                    <a:lnTo>
                      <a:pt x="148" y="40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8"/>
              <p:cNvSpPr/>
              <p:nvPr/>
            </p:nvSpPr>
            <p:spPr>
              <a:xfrm>
                <a:off x="3155964" y="2513254"/>
                <a:ext cx="30551" cy="8304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05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49" y="404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8"/>
              <p:cNvSpPr/>
              <p:nvPr/>
            </p:nvSpPr>
            <p:spPr>
              <a:xfrm>
                <a:off x="3105728" y="2513254"/>
                <a:ext cx="30346" cy="83042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05" extrusionOk="0">
                    <a:moveTo>
                      <a:pt x="0" y="1"/>
                    </a:moveTo>
                    <a:lnTo>
                      <a:pt x="0" y="404"/>
                    </a:lnTo>
                    <a:lnTo>
                      <a:pt x="148" y="40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8"/>
              <p:cNvSpPr/>
              <p:nvPr/>
            </p:nvSpPr>
            <p:spPr>
              <a:xfrm>
                <a:off x="3053238" y="2513254"/>
                <a:ext cx="30346" cy="83042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05" extrusionOk="0">
                    <a:moveTo>
                      <a:pt x="0" y="1"/>
                    </a:moveTo>
                    <a:lnTo>
                      <a:pt x="0" y="404"/>
                    </a:lnTo>
                    <a:lnTo>
                      <a:pt x="148" y="40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8"/>
              <p:cNvSpPr/>
              <p:nvPr/>
            </p:nvSpPr>
            <p:spPr>
              <a:xfrm>
                <a:off x="3259100" y="2616185"/>
                <a:ext cx="30346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4" extrusionOk="0">
                    <a:moveTo>
                      <a:pt x="0" y="0"/>
                    </a:moveTo>
                    <a:lnTo>
                      <a:pt x="0" y="414"/>
                    </a:lnTo>
                    <a:lnTo>
                      <a:pt x="147" y="414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8"/>
              <p:cNvSpPr/>
              <p:nvPr/>
            </p:nvSpPr>
            <p:spPr>
              <a:xfrm>
                <a:off x="3206609" y="2616185"/>
                <a:ext cx="30346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4" extrusionOk="0">
                    <a:moveTo>
                      <a:pt x="0" y="0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8"/>
              <p:cNvSpPr/>
              <p:nvPr/>
            </p:nvSpPr>
            <p:spPr>
              <a:xfrm>
                <a:off x="3155964" y="2616185"/>
                <a:ext cx="30551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14" extrusionOk="0">
                    <a:moveTo>
                      <a:pt x="1" y="0"/>
                    </a:moveTo>
                    <a:lnTo>
                      <a:pt x="1" y="414"/>
                    </a:lnTo>
                    <a:lnTo>
                      <a:pt x="149" y="414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8"/>
              <p:cNvSpPr/>
              <p:nvPr/>
            </p:nvSpPr>
            <p:spPr>
              <a:xfrm>
                <a:off x="3105728" y="2616185"/>
                <a:ext cx="30346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4" extrusionOk="0">
                    <a:moveTo>
                      <a:pt x="0" y="0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8"/>
              <p:cNvSpPr/>
              <p:nvPr/>
            </p:nvSpPr>
            <p:spPr>
              <a:xfrm>
                <a:off x="3053238" y="2616185"/>
                <a:ext cx="30346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4" extrusionOk="0">
                    <a:moveTo>
                      <a:pt x="0" y="0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8"/>
              <p:cNvSpPr/>
              <p:nvPr/>
            </p:nvSpPr>
            <p:spPr>
              <a:xfrm>
                <a:off x="3259100" y="2727318"/>
                <a:ext cx="30346" cy="82837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04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147" y="403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8"/>
              <p:cNvSpPr/>
              <p:nvPr/>
            </p:nvSpPr>
            <p:spPr>
              <a:xfrm>
                <a:off x="3206609" y="2727318"/>
                <a:ext cx="30346" cy="82837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04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148" y="403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8"/>
              <p:cNvSpPr/>
              <p:nvPr/>
            </p:nvSpPr>
            <p:spPr>
              <a:xfrm>
                <a:off x="3155964" y="2727318"/>
                <a:ext cx="30551" cy="82837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04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149" y="403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8"/>
              <p:cNvSpPr/>
              <p:nvPr/>
            </p:nvSpPr>
            <p:spPr>
              <a:xfrm>
                <a:off x="3105728" y="2727318"/>
                <a:ext cx="30346" cy="82837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04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148" y="403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8"/>
              <p:cNvSpPr/>
              <p:nvPr/>
            </p:nvSpPr>
            <p:spPr>
              <a:xfrm>
                <a:off x="3053238" y="2727318"/>
                <a:ext cx="30346" cy="82837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04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148" y="403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8"/>
              <p:cNvSpPr/>
              <p:nvPr/>
            </p:nvSpPr>
            <p:spPr>
              <a:xfrm>
                <a:off x="3259100" y="2830045"/>
                <a:ext cx="30346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4" extrusionOk="0">
                    <a:moveTo>
                      <a:pt x="0" y="1"/>
                    </a:moveTo>
                    <a:lnTo>
                      <a:pt x="0" y="414"/>
                    </a:lnTo>
                    <a:lnTo>
                      <a:pt x="147" y="414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8"/>
              <p:cNvSpPr/>
              <p:nvPr/>
            </p:nvSpPr>
            <p:spPr>
              <a:xfrm>
                <a:off x="3206609" y="2830045"/>
                <a:ext cx="30346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4" extrusionOk="0">
                    <a:moveTo>
                      <a:pt x="0" y="1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8"/>
              <p:cNvSpPr/>
              <p:nvPr/>
            </p:nvSpPr>
            <p:spPr>
              <a:xfrm>
                <a:off x="3155964" y="2830045"/>
                <a:ext cx="30551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14" extrusionOk="0">
                    <a:moveTo>
                      <a:pt x="1" y="1"/>
                    </a:moveTo>
                    <a:lnTo>
                      <a:pt x="1" y="414"/>
                    </a:lnTo>
                    <a:lnTo>
                      <a:pt x="149" y="414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8"/>
              <p:cNvSpPr/>
              <p:nvPr/>
            </p:nvSpPr>
            <p:spPr>
              <a:xfrm>
                <a:off x="3105728" y="2830045"/>
                <a:ext cx="30346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4" extrusionOk="0">
                    <a:moveTo>
                      <a:pt x="0" y="1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8"/>
              <p:cNvSpPr/>
              <p:nvPr/>
            </p:nvSpPr>
            <p:spPr>
              <a:xfrm>
                <a:off x="3053238" y="2830045"/>
                <a:ext cx="30346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4" extrusionOk="0">
                    <a:moveTo>
                      <a:pt x="0" y="1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8"/>
              <p:cNvSpPr/>
              <p:nvPr/>
            </p:nvSpPr>
            <p:spPr>
              <a:xfrm>
                <a:off x="3259100" y="2932976"/>
                <a:ext cx="30346" cy="85093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5" extrusionOk="0">
                    <a:moveTo>
                      <a:pt x="0" y="1"/>
                    </a:moveTo>
                    <a:lnTo>
                      <a:pt x="0" y="414"/>
                    </a:lnTo>
                    <a:lnTo>
                      <a:pt x="147" y="414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8"/>
              <p:cNvSpPr/>
              <p:nvPr/>
            </p:nvSpPr>
            <p:spPr>
              <a:xfrm>
                <a:off x="3206609" y="2932976"/>
                <a:ext cx="30346" cy="85093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5" extrusionOk="0">
                    <a:moveTo>
                      <a:pt x="0" y="1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8"/>
              <p:cNvSpPr/>
              <p:nvPr/>
            </p:nvSpPr>
            <p:spPr>
              <a:xfrm>
                <a:off x="3155964" y="2932976"/>
                <a:ext cx="30551" cy="85093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15" extrusionOk="0">
                    <a:moveTo>
                      <a:pt x="1" y="1"/>
                    </a:moveTo>
                    <a:lnTo>
                      <a:pt x="1" y="414"/>
                    </a:lnTo>
                    <a:lnTo>
                      <a:pt x="149" y="414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8"/>
              <p:cNvSpPr/>
              <p:nvPr/>
            </p:nvSpPr>
            <p:spPr>
              <a:xfrm>
                <a:off x="3105728" y="2932976"/>
                <a:ext cx="30346" cy="85093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5" extrusionOk="0">
                    <a:moveTo>
                      <a:pt x="0" y="1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8"/>
              <p:cNvSpPr/>
              <p:nvPr/>
            </p:nvSpPr>
            <p:spPr>
              <a:xfrm>
                <a:off x="3053238" y="2932976"/>
                <a:ext cx="30346" cy="85093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5" extrusionOk="0">
                    <a:moveTo>
                      <a:pt x="0" y="1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8"/>
              <p:cNvSpPr/>
              <p:nvPr/>
            </p:nvSpPr>
            <p:spPr>
              <a:xfrm>
                <a:off x="3259100" y="3037958"/>
                <a:ext cx="30346" cy="82837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04" extrusionOk="0">
                    <a:moveTo>
                      <a:pt x="0" y="1"/>
                    </a:moveTo>
                    <a:lnTo>
                      <a:pt x="0" y="404"/>
                    </a:lnTo>
                    <a:lnTo>
                      <a:pt x="147" y="404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8"/>
              <p:cNvSpPr/>
              <p:nvPr/>
            </p:nvSpPr>
            <p:spPr>
              <a:xfrm>
                <a:off x="3206609" y="3037958"/>
                <a:ext cx="30346" cy="82837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04" extrusionOk="0">
                    <a:moveTo>
                      <a:pt x="0" y="1"/>
                    </a:moveTo>
                    <a:lnTo>
                      <a:pt x="0" y="404"/>
                    </a:lnTo>
                    <a:lnTo>
                      <a:pt x="148" y="40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8"/>
              <p:cNvSpPr/>
              <p:nvPr/>
            </p:nvSpPr>
            <p:spPr>
              <a:xfrm>
                <a:off x="3155964" y="3037958"/>
                <a:ext cx="30551" cy="82837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49" y="404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8"/>
              <p:cNvSpPr/>
              <p:nvPr/>
            </p:nvSpPr>
            <p:spPr>
              <a:xfrm>
                <a:off x="3105728" y="3037958"/>
                <a:ext cx="30346" cy="82837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04" extrusionOk="0">
                    <a:moveTo>
                      <a:pt x="0" y="1"/>
                    </a:moveTo>
                    <a:lnTo>
                      <a:pt x="0" y="404"/>
                    </a:lnTo>
                    <a:lnTo>
                      <a:pt x="148" y="40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8"/>
              <p:cNvSpPr/>
              <p:nvPr/>
            </p:nvSpPr>
            <p:spPr>
              <a:xfrm>
                <a:off x="3053238" y="3037958"/>
                <a:ext cx="30346" cy="82837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04" extrusionOk="0">
                    <a:moveTo>
                      <a:pt x="0" y="1"/>
                    </a:moveTo>
                    <a:lnTo>
                      <a:pt x="0" y="404"/>
                    </a:lnTo>
                    <a:lnTo>
                      <a:pt x="148" y="40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8"/>
              <p:cNvSpPr/>
              <p:nvPr/>
            </p:nvSpPr>
            <p:spPr>
              <a:xfrm>
                <a:off x="1897007" y="2345734"/>
                <a:ext cx="547047" cy="938685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4578" extrusionOk="0">
                    <a:moveTo>
                      <a:pt x="0" y="1"/>
                    </a:moveTo>
                    <a:lnTo>
                      <a:pt x="0" y="4577"/>
                    </a:lnTo>
                    <a:lnTo>
                      <a:pt x="2667" y="4577"/>
                    </a:lnTo>
                    <a:lnTo>
                      <a:pt x="26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8"/>
              <p:cNvSpPr/>
              <p:nvPr/>
            </p:nvSpPr>
            <p:spPr>
              <a:xfrm>
                <a:off x="2389312" y="2446615"/>
                <a:ext cx="30551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8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8"/>
              <p:cNvSpPr/>
              <p:nvPr/>
            </p:nvSpPr>
            <p:spPr>
              <a:xfrm>
                <a:off x="2338872" y="2446615"/>
                <a:ext cx="30346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8" extrusionOk="0">
                    <a:moveTo>
                      <a:pt x="1" y="1"/>
                    </a:moveTo>
                    <a:lnTo>
                      <a:pt x="1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8"/>
              <p:cNvSpPr/>
              <p:nvPr/>
            </p:nvSpPr>
            <p:spPr>
              <a:xfrm>
                <a:off x="2286381" y="2446615"/>
                <a:ext cx="30551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8" extrusionOk="0">
                    <a:moveTo>
                      <a:pt x="1" y="1"/>
                    </a:moveTo>
                    <a:lnTo>
                      <a:pt x="1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8"/>
              <p:cNvSpPr/>
              <p:nvPr/>
            </p:nvSpPr>
            <p:spPr>
              <a:xfrm>
                <a:off x="2235941" y="2446615"/>
                <a:ext cx="30551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8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8"/>
              <p:cNvSpPr/>
              <p:nvPr/>
            </p:nvSpPr>
            <p:spPr>
              <a:xfrm>
                <a:off x="2183450" y="2446615"/>
                <a:ext cx="30551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8" extrusionOk="0">
                    <a:moveTo>
                      <a:pt x="1" y="1"/>
                    </a:moveTo>
                    <a:lnTo>
                      <a:pt x="1" y="247"/>
                    </a:lnTo>
                    <a:lnTo>
                      <a:pt x="149" y="247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8"/>
              <p:cNvSpPr/>
              <p:nvPr/>
            </p:nvSpPr>
            <p:spPr>
              <a:xfrm>
                <a:off x="2389312" y="2507308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8"/>
              <p:cNvSpPr/>
              <p:nvPr/>
            </p:nvSpPr>
            <p:spPr>
              <a:xfrm>
                <a:off x="2338872" y="2507308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8"/>
              <p:cNvSpPr/>
              <p:nvPr/>
            </p:nvSpPr>
            <p:spPr>
              <a:xfrm>
                <a:off x="2286381" y="2507308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8"/>
              <p:cNvSpPr/>
              <p:nvPr/>
            </p:nvSpPr>
            <p:spPr>
              <a:xfrm>
                <a:off x="2235941" y="2507308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8"/>
              <p:cNvSpPr/>
              <p:nvPr/>
            </p:nvSpPr>
            <p:spPr>
              <a:xfrm>
                <a:off x="2183450" y="2507308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8"/>
              <p:cNvSpPr/>
              <p:nvPr/>
            </p:nvSpPr>
            <p:spPr>
              <a:xfrm>
                <a:off x="2389312" y="2569846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8"/>
              <p:cNvSpPr/>
              <p:nvPr/>
            </p:nvSpPr>
            <p:spPr>
              <a:xfrm>
                <a:off x="2338872" y="2569846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8"/>
              <p:cNvSpPr/>
              <p:nvPr/>
            </p:nvSpPr>
            <p:spPr>
              <a:xfrm>
                <a:off x="2286381" y="2569846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8"/>
              <p:cNvSpPr/>
              <p:nvPr/>
            </p:nvSpPr>
            <p:spPr>
              <a:xfrm>
                <a:off x="2235941" y="2569846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8"/>
              <p:cNvSpPr/>
              <p:nvPr/>
            </p:nvSpPr>
            <p:spPr>
              <a:xfrm>
                <a:off x="2183450" y="2569846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8"/>
              <p:cNvSpPr/>
              <p:nvPr/>
            </p:nvSpPr>
            <p:spPr>
              <a:xfrm>
                <a:off x="2389312" y="2630333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0" y="1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8"/>
              <p:cNvSpPr/>
              <p:nvPr/>
            </p:nvSpPr>
            <p:spPr>
              <a:xfrm>
                <a:off x="2338872" y="2630333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1" y="1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8"/>
              <p:cNvSpPr/>
              <p:nvPr/>
            </p:nvSpPr>
            <p:spPr>
              <a:xfrm>
                <a:off x="2286381" y="2630333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8"/>
              <p:cNvSpPr/>
              <p:nvPr/>
            </p:nvSpPr>
            <p:spPr>
              <a:xfrm>
                <a:off x="2235941" y="2630333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0" y="1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8"/>
              <p:cNvSpPr/>
              <p:nvPr/>
            </p:nvSpPr>
            <p:spPr>
              <a:xfrm>
                <a:off x="2183450" y="2630333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8"/>
              <p:cNvSpPr/>
              <p:nvPr/>
            </p:nvSpPr>
            <p:spPr>
              <a:xfrm>
                <a:off x="2129114" y="2446615"/>
                <a:ext cx="30346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8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7" y="247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8"/>
              <p:cNvSpPr/>
              <p:nvPr/>
            </p:nvSpPr>
            <p:spPr>
              <a:xfrm>
                <a:off x="2078469" y="2446615"/>
                <a:ext cx="30551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8" extrusionOk="0">
                    <a:moveTo>
                      <a:pt x="1" y="1"/>
                    </a:moveTo>
                    <a:lnTo>
                      <a:pt x="1" y="247"/>
                    </a:lnTo>
                    <a:lnTo>
                      <a:pt x="149" y="247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8"/>
              <p:cNvSpPr/>
              <p:nvPr/>
            </p:nvSpPr>
            <p:spPr>
              <a:xfrm>
                <a:off x="2028233" y="2446615"/>
                <a:ext cx="30346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8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7" y="247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8"/>
              <p:cNvSpPr/>
              <p:nvPr/>
            </p:nvSpPr>
            <p:spPr>
              <a:xfrm>
                <a:off x="1975743" y="2446615"/>
                <a:ext cx="30346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8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8"/>
              <p:cNvSpPr/>
              <p:nvPr/>
            </p:nvSpPr>
            <p:spPr>
              <a:xfrm>
                <a:off x="1925097" y="2446615"/>
                <a:ext cx="30551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8" extrusionOk="0">
                    <a:moveTo>
                      <a:pt x="1" y="1"/>
                    </a:moveTo>
                    <a:lnTo>
                      <a:pt x="1" y="247"/>
                    </a:lnTo>
                    <a:lnTo>
                      <a:pt x="149" y="247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8"/>
              <p:cNvSpPr/>
              <p:nvPr/>
            </p:nvSpPr>
            <p:spPr>
              <a:xfrm>
                <a:off x="2129114" y="2507308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8"/>
              <p:cNvSpPr/>
              <p:nvPr/>
            </p:nvSpPr>
            <p:spPr>
              <a:xfrm>
                <a:off x="2078469" y="2507308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8"/>
              <p:cNvSpPr/>
              <p:nvPr/>
            </p:nvSpPr>
            <p:spPr>
              <a:xfrm>
                <a:off x="2028233" y="2507308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8"/>
              <p:cNvSpPr/>
              <p:nvPr/>
            </p:nvSpPr>
            <p:spPr>
              <a:xfrm>
                <a:off x="1975743" y="2507308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8"/>
              <p:cNvSpPr/>
              <p:nvPr/>
            </p:nvSpPr>
            <p:spPr>
              <a:xfrm>
                <a:off x="1925097" y="2507308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8"/>
              <p:cNvSpPr/>
              <p:nvPr/>
            </p:nvSpPr>
            <p:spPr>
              <a:xfrm>
                <a:off x="2129114" y="2569846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8"/>
              <p:cNvSpPr/>
              <p:nvPr/>
            </p:nvSpPr>
            <p:spPr>
              <a:xfrm>
                <a:off x="2078469" y="2569846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8"/>
              <p:cNvSpPr/>
              <p:nvPr/>
            </p:nvSpPr>
            <p:spPr>
              <a:xfrm>
                <a:off x="2028233" y="2569846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8"/>
              <p:cNvSpPr/>
              <p:nvPr/>
            </p:nvSpPr>
            <p:spPr>
              <a:xfrm>
                <a:off x="1975743" y="2569846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8"/>
              <p:cNvSpPr/>
              <p:nvPr/>
            </p:nvSpPr>
            <p:spPr>
              <a:xfrm>
                <a:off x="1925097" y="2569846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8"/>
              <p:cNvSpPr/>
              <p:nvPr/>
            </p:nvSpPr>
            <p:spPr>
              <a:xfrm>
                <a:off x="2129114" y="2630333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1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8"/>
              <p:cNvSpPr/>
              <p:nvPr/>
            </p:nvSpPr>
            <p:spPr>
              <a:xfrm>
                <a:off x="2078469" y="2630333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8"/>
              <p:cNvSpPr/>
              <p:nvPr/>
            </p:nvSpPr>
            <p:spPr>
              <a:xfrm>
                <a:off x="2028233" y="2630333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1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8"/>
              <p:cNvSpPr/>
              <p:nvPr/>
            </p:nvSpPr>
            <p:spPr>
              <a:xfrm>
                <a:off x="1975743" y="2630333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1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8"/>
              <p:cNvSpPr/>
              <p:nvPr/>
            </p:nvSpPr>
            <p:spPr>
              <a:xfrm>
                <a:off x="1925097" y="2630333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8"/>
              <p:cNvSpPr/>
              <p:nvPr/>
            </p:nvSpPr>
            <p:spPr>
              <a:xfrm>
                <a:off x="2387262" y="2707019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8"/>
              <p:cNvSpPr/>
              <p:nvPr/>
            </p:nvSpPr>
            <p:spPr>
              <a:xfrm>
                <a:off x="2336821" y="2707019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0" y="1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8"/>
              <p:cNvSpPr/>
              <p:nvPr/>
            </p:nvSpPr>
            <p:spPr>
              <a:xfrm>
                <a:off x="2286381" y="2707019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8"/>
              <p:cNvSpPr/>
              <p:nvPr/>
            </p:nvSpPr>
            <p:spPr>
              <a:xfrm>
                <a:off x="2233890" y="2707019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8"/>
              <p:cNvSpPr/>
              <p:nvPr/>
            </p:nvSpPr>
            <p:spPr>
              <a:xfrm>
                <a:off x="2183450" y="2707019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8"/>
              <p:cNvSpPr/>
              <p:nvPr/>
            </p:nvSpPr>
            <p:spPr>
              <a:xfrm>
                <a:off x="2387262" y="2769557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7"/>
                    </a:lnTo>
                    <a:lnTo>
                      <a:pt x="148" y="23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8"/>
              <p:cNvSpPr/>
              <p:nvPr/>
            </p:nvSpPr>
            <p:spPr>
              <a:xfrm>
                <a:off x="2336821" y="2769557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0" y="0"/>
                    </a:moveTo>
                    <a:lnTo>
                      <a:pt x="0" y="237"/>
                    </a:lnTo>
                    <a:lnTo>
                      <a:pt x="148" y="23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8"/>
              <p:cNvSpPr/>
              <p:nvPr/>
            </p:nvSpPr>
            <p:spPr>
              <a:xfrm>
                <a:off x="2286381" y="2769557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7"/>
                    </a:lnTo>
                    <a:lnTo>
                      <a:pt x="148" y="23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8"/>
              <p:cNvSpPr/>
              <p:nvPr/>
            </p:nvSpPr>
            <p:spPr>
              <a:xfrm>
                <a:off x="2233890" y="2769557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7"/>
                    </a:lnTo>
                    <a:lnTo>
                      <a:pt x="148" y="23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8"/>
              <p:cNvSpPr/>
              <p:nvPr/>
            </p:nvSpPr>
            <p:spPr>
              <a:xfrm>
                <a:off x="2183450" y="2769557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7"/>
                    </a:lnTo>
                    <a:lnTo>
                      <a:pt x="149" y="237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8"/>
              <p:cNvSpPr/>
              <p:nvPr/>
            </p:nvSpPr>
            <p:spPr>
              <a:xfrm>
                <a:off x="2387262" y="2830045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8"/>
              <p:cNvSpPr/>
              <p:nvPr/>
            </p:nvSpPr>
            <p:spPr>
              <a:xfrm>
                <a:off x="2336821" y="2830045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8"/>
              <p:cNvSpPr/>
              <p:nvPr/>
            </p:nvSpPr>
            <p:spPr>
              <a:xfrm>
                <a:off x="2286381" y="2830045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8"/>
              <p:cNvSpPr/>
              <p:nvPr/>
            </p:nvSpPr>
            <p:spPr>
              <a:xfrm>
                <a:off x="2233890" y="2830045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8"/>
              <p:cNvSpPr/>
              <p:nvPr/>
            </p:nvSpPr>
            <p:spPr>
              <a:xfrm>
                <a:off x="2183450" y="2830045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7"/>
                    </a:lnTo>
                    <a:lnTo>
                      <a:pt x="149" y="247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8"/>
              <p:cNvSpPr/>
              <p:nvPr/>
            </p:nvSpPr>
            <p:spPr>
              <a:xfrm>
                <a:off x="2387262" y="2892788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6"/>
                    </a:lnTo>
                    <a:lnTo>
                      <a:pt x="148" y="23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8"/>
              <p:cNvSpPr/>
              <p:nvPr/>
            </p:nvSpPr>
            <p:spPr>
              <a:xfrm>
                <a:off x="2336821" y="2892788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0" y="0"/>
                    </a:moveTo>
                    <a:lnTo>
                      <a:pt x="0" y="236"/>
                    </a:lnTo>
                    <a:lnTo>
                      <a:pt x="148" y="23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8"/>
              <p:cNvSpPr/>
              <p:nvPr/>
            </p:nvSpPr>
            <p:spPr>
              <a:xfrm>
                <a:off x="2286381" y="2892788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6"/>
                    </a:lnTo>
                    <a:lnTo>
                      <a:pt x="148" y="23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8"/>
              <p:cNvSpPr/>
              <p:nvPr/>
            </p:nvSpPr>
            <p:spPr>
              <a:xfrm>
                <a:off x="2233890" y="2892788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6"/>
                    </a:lnTo>
                    <a:lnTo>
                      <a:pt x="148" y="23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8"/>
              <p:cNvSpPr/>
              <p:nvPr/>
            </p:nvSpPr>
            <p:spPr>
              <a:xfrm>
                <a:off x="2183450" y="2892788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6"/>
                    </a:lnTo>
                    <a:lnTo>
                      <a:pt x="149" y="23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8"/>
              <p:cNvSpPr/>
              <p:nvPr/>
            </p:nvSpPr>
            <p:spPr>
              <a:xfrm>
                <a:off x="2129114" y="2707019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1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8"/>
              <p:cNvSpPr/>
              <p:nvPr/>
            </p:nvSpPr>
            <p:spPr>
              <a:xfrm>
                <a:off x="2076623" y="2707019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1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8"/>
              <p:cNvSpPr/>
              <p:nvPr/>
            </p:nvSpPr>
            <p:spPr>
              <a:xfrm>
                <a:off x="2025978" y="2707019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8"/>
              <p:cNvSpPr/>
              <p:nvPr/>
            </p:nvSpPr>
            <p:spPr>
              <a:xfrm>
                <a:off x="1975743" y="2707019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1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8"/>
              <p:cNvSpPr/>
              <p:nvPr/>
            </p:nvSpPr>
            <p:spPr>
              <a:xfrm>
                <a:off x="1923252" y="2707019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1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8"/>
              <p:cNvSpPr/>
              <p:nvPr/>
            </p:nvSpPr>
            <p:spPr>
              <a:xfrm>
                <a:off x="2129114" y="2769557"/>
                <a:ext cx="30346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37" extrusionOk="0">
                    <a:moveTo>
                      <a:pt x="0" y="0"/>
                    </a:moveTo>
                    <a:lnTo>
                      <a:pt x="0" y="237"/>
                    </a:lnTo>
                    <a:lnTo>
                      <a:pt x="147" y="237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8"/>
              <p:cNvSpPr/>
              <p:nvPr/>
            </p:nvSpPr>
            <p:spPr>
              <a:xfrm>
                <a:off x="2076623" y="2769557"/>
                <a:ext cx="30346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37" extrusionOk="0">
                    <a:moveTo>
                      <a:pt x="0" y="0"/>
                    </a:moveTo>
                    <a:lnTo>
                      <a:pt x="0" y="237"/>
                    </a:lnTo>
                    <a:lnTo>
                      <a:pt x="148" y="23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8"/>
              <p:cNvSpPr/>
              <p:nvPr/>
            </p:nvSpPr>
            <p:spPr>
              <a:xfrm>
                <a:off x="2025978" y="2769557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7"/>
                    </a:lnTo>
                    <a:lnTo>
                      <a:pt x="149" y="237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8"/>
              <p:cNvSpPr/>
              <p:nvPr/>
            </p:nvSpPr>
            <p:spPr>
              <a:xfrm>
                <a:off x="1975743" y="2769557"/>
                <a:ext cx="30346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37" extrusionOk="0">
                    <a:moveTo>
                      <a:pt x="0" y="0"/>
                    </a:moveTo>
                    <a:lnTo>
                      <a:pt x="0" y="237"/>
                    </a:lnTo>
                    <a:lnTo>
                      <a:pt x="148" y="23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8"/>
              <p:cNvSpPr/>
              <p:nvPr/>
            </p:nvSpPr>
            <p:spPr>
              <a:xfrm>
                <a:off x="1923252" y="2769557"/>
                <a:ext cx="30346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37" extrusionOk="0">
                    <a:moveTo>
                      <a:pt x="0" y="0"/>
                    </a:moveTo>
                    <a:lnTo>
                      <a:pt x="0" y="237"/>
                    </a:lnTo>
                    <a:lnTo>
                      <a:pt x="148" y="23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8"/>
              <p:cNvSpPr/>
              <p:nvPr/>
            </p:nvSpPr>
            <p:spPr>
              <a:xfrm>
                <a:off x="2129114" y="2830045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7" y="247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8"/>
              <p:cNvSpPr/>
              <p:nvPr/>
            </p:nvSpPr>
            <p:spPr>
              <a:xfrm>
                <a:off x="2076623" y="2830045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8"/>
              <p:cNvSpPr/>
              <p:nvPr/>
            </p:nvSpPr>
            <p:spPr>
              <a:xfrm>
                <a:off x="2025978" y="2830045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7"/>
                    </a:lnTo>
                    <a:lnTo>
                      <a:pt x="149" y="247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8"/>
              <p:cNvSpPr/>
              <p:nvPr/>
            </p:nvSpPr>
            <p:spPr>
              <a:xfrm>
                <a:off x="1975743" y="2830045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8"/>
              <p:cNvSpPr/>
              <p:nvPr/>
            </p:nvSpPr>
            <p:spPr>
              <a:xfrm>
                <a:off x="1923252" y="2830045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8"/>
              <p:cNvSpPr/>
              <p:nvPr/>
            </p:nvSpPr>
            <p:spPr>
              <a:xfrm>
                <a:off x="2129114" y="2892788"/>
                <a:ext cx="30346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37" extrusionOk="0">
                    <a:moveTo>
                      <a:pt x="0" y="0"/>
                    </a:moveTo>
                    <a:lnTo>
                      <a:pt x="0" y="236"/>
                    </a:lnTo>
                    <a:lnTo>
                      <a:pt x="147" y="23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8"/>
              <p:cNvSpPr/>
              <p:nvPr/>
            </p:nvSpPr>
            <p:spPr>
              <a:xfrm>
                <a:off x="2076623" y="2892788"/>
                <a:ext cx="30346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37" extrusionOk="0">
                    <a:moveTo>
                      <a:pt x="0" y="0"/>
                    </a:moveTo>
                    <a:lnTo>
                      <a:pt x="0" y="236"/>
                    </a:lnTo>
                    <a:lnTo>
                      <a:pt x="148" y="23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8"/>
              <p:cNvSpPr/>
              <p:nvPr/>
            </p:nvSpPr>
            <p:spPr>
              <a:xfrm>
                <a:off x="2025978" y="2892788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6"/>
                    </a:lnTo>
                    <a:lnTo>
                      <a:pt x="149" y="23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8"/>
              <p:cNvSpPr/>
              <p:nvPr/>
            </p:nvSpPr>
            <p:spPr>
              <a:xfrm>
                <a:off x="1975743" y="2892788"/>
                <a:ext cx="30346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37" extrusionOk="0">
                    <a:moveTo>
                      <a:pt x="0" y="0"/>
                    </a:moveTo>
                    <a:lnTo>
                      <a:pt x="0" y="236"/>
                    </a:lnTo>
                    <a:lnTo>
                      <a:pt x="148" y="23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8"/>
              <p:cNvSpPr/>
              <p:nvPr/>
            </p:nvSpPr>
            <p:spPr>
              <a:xfrm>
                <a:off x="1923252" y="2892788"/>
                <a:ext cx="30346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37" extrusionOk="0">
                    <a:moveTo>
                      <a:pt x="0" y="0"/>
                    </a:moveTo>
                    <a:lnTo>
                      <a:pt x="0" y="236"/>
                    </a:lnTo>
                    <a:lnTo>
                      <a:pt x="148" y="23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8"/>
              <p:cNvSpPr/>
              <p:nvPr/>
            </p:nvSpPr>
            <p:spPr>
              <a:xfrm>
                <a:off x="2387262" y="2969473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6"/>
                    </a:lnTo>
                    <a:lnTo>
                      <a:pt x="148" y="23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8"/>
              <p:cNvSpPr/>
              <p:nvPr/>
            </p:nvSpPr>
            <p:spPr>
              <a:xfrm>
                <a:off x="2334976" y="2969473"/>
                <a:ext cx="30346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37" extrusionOk="0">
                    <a:moveTo>
                      <a:pt x="0" y="0"/>
                    </a:moveTo>
                    <a:lnTo>
                      <a:pt x="0" y="236"/>
                    </a:lnTo>
                    <a:lnTo>
                      <a:pt x="147" y="23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8"/>
              <p:cNvSpPr/>
              <p:nvPr/>
            </p:nvSpPr>
            <p:spPr>
              <a:xfrm>
                <a:off x="2284331" y="2969473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6"/>
                    </a:lnTo>
                    <a:lnTo>
                      <a:pt x="149" y="23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8"/>
              <p:cNvSpPr/>
              <p:nvPr/>
            </p:nvSpPr>
            <p:spPr>
              <a:xfrm>
                <a:off x="2233890" y="2969473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6"/>
                    </a:lnTo>
                    <a:lnTo>
                      <a:pt x="148" y="23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8"/>
              <p:cNvSpPr/>
              <p:nvPr/>
            </p:nvSpPr>
            <p:spPr>
              <a:xfrm>
                <a:off x="2181605" y="2969473"/>
                <a:ext cx="30346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37" extrusionOk="0">
                    <a:moveTo>
                      <a:pt x="0" y="0"/>
                    </a:moveTo>
                    <a:lnTo>
                      <a:pt x="0" y="236"/>
                    </a:lnTo>
                    <a:lnTo>
                      <a:pt x="147" y="23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8"/>
              <p:cNvSpPr/>
              <p:nvPr/>
            </p:nvSpPr>
            <p:spPr>
              <a:xfrm>
                <a:off x="2387262" y="3029961"/>
                <a:ext cx="30551" cy="5044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6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8"/>
              <p:cNvSpPr/>
              <p:nvPr/>
            </p:nvSpPr>
            <p:spPr>
              <a:xfrm>
                <a:off x="2334976" y="3029961"/>
                <a:ext cx="30346" cy="50440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6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8"/>
              <p:cNvSpPr/>
              <p:nvPr/>
            </p:nvSpPr>
            <p:spPr>
              <a:xfrm>
                <a:off x="2284331" y="3029961"/>
                <a:ext cx="30551" cy="5044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6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8"/>
              <p:cNvSpPr/>
              <p:nvPr/>
            </p:nvSpPr>
            <p:spPr>
              <a:xfrm>
                <a:off x="2233890" y="3029961"/>
                <a:ext cx="30551" cy="5044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6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8"/>
              <p:cNvSpPr/>
              <p:nvPr/>
            </p:nvSpPr>
            <p:spPr>
              <a:xfrm>
                <a:off x="2181605" y="3029961"/>
                <a:ext cx="30346" cy="50440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6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8"/>
              <p:cNvSpPr/>
              <p:nvPr/>
            </p:nvSpPr>
            <p:spPr>
              <a:xfrm>
                <a:off x="2387262" y="3090449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8"/>
              <p:cNvSpPr/>
              <p:nvPr/>
            </p:nvSpPr>
            <p:spPr>
              <a:xfrm>
                <a:off x="2334976" y="3090449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8"/>
              <p:cNvSpPr/>
              <p:nvPr/>
            </p:nvSpPr>
            <p:spPr>
              <a:xfrm>
                <a:off x="2284331" y="3090449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8"/>
              <p:cNvSpPr/>
              <p:nvPr/>
            </p:nvSpPr>
            <p:spPr>
              <a:xfrm>
                <a:off x="2233890" y="3090449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8"/>
              <p:cNvSpPr/>
              <p:nvPr/>
            </p:nvSpPr>
            <p:spPr>
              <a:xfrm>
                <a:off x="2181605" y="3090449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8"/>
              <p:cNvSpPr/>
              <p:nvPr/>
            </p:nvSpPr>
            <p:spPr>
              <a:xfrm>
                <a:off x="2387262" y="3152987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7"/>
                    </a:lnTo>
                    <a:lnTo>
                      <a:pt x="148" y="2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8"/>
              <p:cNvSpPr/>
              <p:nvPr/>
            </p:nvSpPr>
            <p:spPr>
              <a:xfrm>
                <a:off x="2334976" y="3152987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7"/>
                    </a:lnTo>
                    <a:lnTo>
                      <a:pt x="147" y="247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8"/>
              <p:cNvSpPr/>
              <p:nvPr/>
            </p:nvSpPr>
            <p:spPr>
              <a:xfrm>
                <a:off x="2284331" y="3152987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7"/>
                    </a:lnTo>
                    <a:lnTo>
                      <a:pt x="149" y="247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8"/>
              <p:cNvSpPr/>
              <p:nvPr/>
            </p:nvSpPr>
            <p:spPr>
              <a:xfrm>
                <a:off x="2233890" y="3152987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7"/>
                    </a:lnTo>
                    <a:lnTo>
                      <a:pt x="148" y="2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8"/>
              <p:cNvSpPr/>
              <p:nvPr/>
            </p:nvSpPr>
            <p:spPr>
              <a:xfrm>
                <a:off x="2181605" y="3152987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7"/>
                    </a:lnTo>
                    <a:lnTo>
                      <a:pt x="147" y="247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8"/>
              <p:cNvSpPr/>
              <p:nvPr/>
            </p:nvSpPr>
            <p:spPr>
              <a:xfrm>
                <a:off x="2127064" y="2967218"/>
                <a:ext cx="30551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8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8"/>
              <p:cNvSpPr/>
              <p:nvPr/>
            </p:nvSpPr>
            <p:spPr>
              <a:xfrm>
                <a:off x="2076623" y="2967218"/>
                <a:ext cx="30346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8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8"/>
              <p:cNvSpPr/>
              <p:nvPr/>
            </p:nvSpPr>
            <p:spPr>
              <a:xfrm>
                <a:off x="2024133" y="2967218"/>
                <a:ext cx="30346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8" extrusionOk="0">
                    <a:moveTo>
                      <a:pt x="1" y="1"/>
                    </a:moveTo>
                    <a:lnTo>
                      <a:pt x="1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8"/>
              <p:cNvSpPr/>
              <p:nvPr/>
            </p:nvSpPr>
            <p:spPr>
              <a:xfrm>
                <a:off x="1973692" y="2967218"/>
                <a:ext cx="30551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8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8"/>
              <p:cNvSpPr/>
              <p:nvPr/>
            </p:nvSpPr>
            <p:spPr>
              <a:xfrm>
                <a:off x="1923252" y="2967218"/>
                <a:ext cx="30346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8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8"/>
              <p:cNvSpPr/>
              <p:nvPr/>
            </p:nvSpPr>
            <p:spPr>
              <a:xfrm>
                <a:off x="2127064" y="3029961"/>
                <a:ext cx="30551" cy="5044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6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8"/>
              <p:cNvSpPr/>
              <p:nvPr/>
            </p:nvSpPr>
            <p:spPr>
              <a:xfrm>
                <a:off x="2076623" y="3029961"/>
                <a:ext cx="30346" cy="50440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6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8"/>
              <p:cNvSpPr/>
              <p:nvPr/>
            </p:nvSpPr>
            <p:spPr>
              <a:xfrm>
                <a:off x="2024133" y="3029961"/>
                <a:ext cx="30346" cy="50440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6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8"/>
              <p:cNvSpPr/>
              <p:nvPr/>
            </p:nvSpPr>
            <p:spPr>
              <a:xfrm>
                <a:off x="1973692" y="3029961"/>
                <a:ext cx="30551" cy="5044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6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8"/>
              <p:cNvSpPr/>
              <p:nvPr/>
            </p:nvSpPr>
            <p:spPr>
              <a:xfrm>
                <a:off x="1923252" y="3029961"/>
                <a:ext cx="30346" cy="50440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6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8"/>
              <p:cNvSpPr/>
              <p:nvPr/>
            </p:nvSpPr>
            <p:spPr>
              <a:xfrm>
                <a:off x="2127064" y="3090449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8"/>
              <p:cNvSpPr/>
              <p:nvPr/>
            </p:nvSpPr>
            <p:spPr>
              <a:xfrm>
                <a:off x="2076623" y="3090449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8"/>
              <p:cNvSpPr/>
              <p:nvPr/>
            </p:nvSpPr>
            <p:spPr>
              <a:xfrm>
                <a:off x="2024133" y="3090449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8"/>
              <p:cNvSpPr/>
              <p:nvPr/>
            </p:nvSpPr>
            <p:spPr>
              <a:xfrm>
                <a:off x="1973692" y="3090449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8"/>
              <p:cNvSpPr/>
              <p:nvPr/>
            </p:nvSpPr>
            <p:spPr>
              <a:xfrm>
                <a:off x="1923252" y="3090449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8"/>
              <p:cNvSpPr/>
              <p:nvPr/>
            </p:nvSpPr>
            <p:spPr>
              <a:xfrm>
                <a:off x="2127064" y="3152987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0" y="0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8"/>
              <p:cNvSpPr/>
              <p:nvPr/>
            </p:nvSpPr>
            <p:spPr>
              <a:xfrm>
                <a:off x="2076623" y="3152987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8"/>
              <p:cNvSpPr/>
              <p:nvPr/>
            </p:nvSpPr>
            <p:spPr>
              <a:xfrm>
                <a:off x="2024133" y="3152987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1" y="0"/>
                    </a:moveTo>
                    <a:lnTo>
                      <a:pt x="1" y="247"/>
                    </a:lnTo>
                    <a:lnTo>
                      <a:pt x="148" y="2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8"/>
              <p:cNvSpPr/>
              <p:nvPr/>
            </p:nvSpPr>
            <p:spPr>
              <a:xfrm>
                <a:off x="1973692" y="3152987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0" y="0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8"/>
              <p:cNvSpPr/>
              <p:nvPr/>
            </p:nvSpPr>
            <p:spPr>
              <a:xfrm>
                <a:off x="1923252" y="3152987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8"/>
              <p:cNvSpPr/>
              <p:nvPr/>
            </p:nvSpPr>
            <p:spPr>
              <a:xfrm>
                <a:off x="2760643" y="2130029"/>
                <a:ext cx="272703" cy="1154389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5630" extrusionOk="0">
                    <a:moveTo>
                      <a:pt x="0" y="0"/>
                    </a:moveTo>
                    <a:lnTo>
                      <a:pt x="0" y="5629"/>
                    </a:lnTo>
                    <a:lnTo>
                      <a:pt x="1329" y="5629"/>
                    </a:lnTo>
                    <a:lnTo>
                      <a:pt x="13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8"/>
              <p:cNvSpPr/>
              <p:nvPr/>
            </p:nvSpPr>
            <p:spPr>
              <a:xfrm>
                <a:off x="2976552" y="2180265"/>
                <a:ext cx="2850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38" y="149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8"/>
              <p:cNvSpPr/>
              <p:nvPr/>
            </p:nvSpPr>
            <p:spPr>
              <a:xfrm>
                <a:off x="2914014" y="2180265"/>
                <a:ext cx="2829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38" y="149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8"/>
              <p:cNvSpPr/>
              <p:nvPr/>
            </p:nvSpPr>
            <p:spPr>
              <a:xfrm>
                <a:off x="2851477" y="2180265"/>
                <a:ext cx="2850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38" y="149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8"/>
              <p:cNvSpPr/>
              <p:nvPr/>
            </p:nvSpPr>
            <p:spPr>
              <a:xfrm>
                <a:off x="2788734" y="2180265"/>
                <a:ext cx="2850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9" extrusionOk="0">
                    <a:moveTo>
                      <a:pt x="1" y="1"/>
                    </a:moveTo>
                    <a:lnTo>
                      <a:pt x="1" y="149"/>
                    </a:lnTo>
                    <a:lnTo>
                      <a:pt x="139" y="149"/>
                    </a:lnTo>
                    <a:lnTo>
                      <a:pt x="13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8"/>
              <p:cNvSpPr/>
              <p:nvPr/>
            </p:nvSpPr>
            <p:spPr>
              <a:xfrm>
                <a:off x="2976552" y="2261051"/>
                <a:ext cx="2850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9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38" y="14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8"/>
              <p:cNvSpPr/>
              <p:nvPr/>
            </p:nvSpPr>
            <p:spPr>
              <a:xfrm>
                <a:off x="2914014" y="2261051"/>
                <a:ext cx="2829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49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38" y="14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8"/>
              <p:cNvSpPr/>
              <p:nvPr/>
            </p:nvSpPr>
            <p:spPr>
              <a:xfrm>
                <a:off x="2851477" y="2261051"/>
                <a:ext cx="2850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9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38" y="14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8"/>
              <p:cNvSpPr/>
              <p:nvPr/>
            </p:nvSpPr>
            <p:spPr>
              <a:xfrm>
                <a:off x="2788734" y="2261051"/>
                <a:ext cx="2850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9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39" y="148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8"/>
              <p:cNvSpPr/>
              <p:nvPr/>
            </p:nvSpPr>
            <p:spPr>
              <a:xfrm>
                <a:off x="2976552" y="2341838"/>
                <a:ext cx="28501" cy="2829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8" extrusionOk="0">
                    <a:moveTo>
                      <a:pt x="0" y="0"/>
                    </a:move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8"/>
              <p:cNvSpPr/>
              <p:nvPr/>
            </p:nvSpPr>
            <p:spPr>
              <a:xfrm>
                <a:off x="2914014" y="2341838"/>
                <a:ext cx="28296" cy="28296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38" extrusionOk="0">
                    <a:moveTo>
                      <a:pt x="0" y="0"/>
                    </a:move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8"/>
              <p:cNvSpPr/>
              <p:nvPr/>
            </p:nvSpPr>
            <p:spPr>
              <a:xfrm>
                <a:off x="2851477" y="2341838"/>
                <a:ext cx="28501" cy="2829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8" extrusionOk="0">
                    <a:moveTo>
                      <a:pt x="0" y="0"/>
                    </a:move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8"/>
              <p:cNvSpPr/>
              <p:nvPr/>
            </p:nvSpPr>
            <p:spPr>
              <a:xfrm>
                <a:off x="2788734" y="2341838"/>
                <a:ext cx="28501" cy="2829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8" extrusionOk="0">
                    <a:moveTo>
                      <a:pt x="1" y="0"/>
                    </a:moveTo>
                    <a:lnTo>
                      <a:pt x="1" y="138"/>
                    </a:lnTo>
                    <a:lnTo>
                      <a:pt x="139" y="138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8"/>
              <p:cNvSpPr/>
              <p:nvPr/>
            </p:nvSpPr>
            <p:spPr>
              <a:xfrm>
                <a:off x="2976552" y="2422420"/>
                <a:ext cx="2850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9" extrusionOk="0">
                    <a:moveTo>
                      <a:pt x="0" y="1"/>
                    </a:move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8"/>
              <p:cNvSpPr/>
              <p:nvPr/>
            </p:nvSpPr>
            <p:spPr>
              <a:xfrm>
                <a:off x="2914014" y="2422420"/>
                <a:ext cx="28296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39" extrusionOk="0">
                    <a:moveTo>
                      <a:pt x="0" y="1"/>
                    </a:move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8"/>
              <p:cNvSpPr/>
              <p:nvPr/>
            </p:nvSpPr>
            <p:spPr>
              <a:xfrm>
                <a:off x="2851477" y="2422420"/>
                <a:ext cx="2850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9" extrusionOk="0">
                    <a:moveTo>
                      <a:pt x="0" y="1"/>
                    </a:move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8"/>
              <p:cNvSpPr/>
              <p:nvPr/>
            </p:nvSpPr>
            <p:spPr>
              <a:xfrm>
                <a:off x="2788734" y="2422420"/>
                <a:ext cx="2850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9" extrusionOk="0">
                    <a:moveTo>
                      <a:pt x="1" y="1"/>
                    </a:moveTo>
                    <a:lnTo>
                      <a:pt x="1" y="138"/>
                    </a:lnTo>
                    <a:lnTo>
                      <a:pt x="139" y="138"/>
                    </a:lnTo>
                    <a:lnTo>
                      <a:pt x="13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8"/>
              <p:cNvSpPr/>
              <p:nvPr/>
            </p:nvSpPr>
            <p:spPr>
              <a:xfrm>
                <a:off x="2976552" y="2503207"/>
                <a:ext cx="2850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9" extrusionOk="0">
                    <a:moveTo>
                      <a:pt x="0" y="0"/>
                    </a:move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8"/>
              <p:cNvSpPr/>
              <p:nvPr/>
            </p:nvSpPr>
            <p:spPr>
              <a:xfrm>
                <a:off x="2914014" y="2503207"/>
                <a:ext cx="28296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39" extrusionOk="0">
                    <a:moveTo>
                      <a:pt x="0" y="0"/>
                    </a:move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8"/>
              <p:cNvSpPr/>
              <p:nvPr/>
            </p:nvSpPr>
            <p:spPr>
              <a:xfrm>
                <a:off x="2851477" y="2503207"/>
                <a:ext cx="2850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9" extrusionOk="0">
                    <a:moveTo>
                      <a:pt x="0" y="0"/>
                    </a:move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8"/>
              <p:cNvSpPr/>
              <p:nvPr/>
            </p:nvSpPr>
            <p:spPr>
              <a:xfrm>
                <a:off x="2788734" y="2503207"/>
                <a:ext cx="2850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9" extrusionOk="0">
                    <a:moveTo>
                      <a:pt x="1" y="0"/>
                    </a:moveTo>
                    <a:lnTo>
                      <a:pt x="1" y="138"/>
                    </a:lnTo>
                    <a:lnTo>
                      <a:pt x="139" y="138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8"/>
              <p:cNvSpPr/>
              <p:nvPr/>
            </p:nvSpPr>
            <p:spPr>
              <a:xfrm>
                <a:off x="2976552" y="2583788"/>
                <a:ext cx="2850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9" extrusionOk="0">
                    <a:moveTo>
                      <a:pt x="0" y="1"/>
                    </a:moveTo>
                    <a:lnTo>
                      <a:pt x="0" y="139"/>
                    </a:lnTo>
                    <a:lnTo>
                      <a:pt x="138" y="139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8"/>
              <p:cNvSpPr/>
              <p:nvPr/>
            </p:nvSpPr>
            <p:spPr>
              <a:xfrm>
                <a:off x="2914014" y="2583788"/>
                <a:ext cx="28296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39" extrusionOk="0">
                    <a:moveTo>
                      <a:pt x="0" y="1"/>
                    </a:moveTo>
                    <a:lnTo>
                      <a:pt x="0" y="139"/>
                    </a:lnTo>
                    <a:lnTo>
                      <a:pt x="138" y="139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8"/>
              <p:cNvSpPr/>
              <p:nvPr/>
            </p:nvSpPr>
            <p:spPr>
              <a:xfrm>
                <a:off x="2851477" y="2583788"/>
                <a:ext cx="2850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9" extrusionOk="0">
                    <a:moveTo>
                      <a:pt x="0" y="1"/>
                    </a:moveTo>
                    <a:lnTo>
                      <a:pt x="0" y="139"/>
                    </a:lnTo>
                    <a:lnTo>
                      <a:pt x="138" y="139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8"/>
              <p:cNvSpPr/>
              <p:nvPr/>
            </p:nvSpPr>
            <p:spPr>
              <a:xfrm>
                <a:off x="2788734" y="2583788"/>
                <a:ext cx="2850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9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139" y="139"/>
                    </a:lnTo>
                    <a:lnTo>
                      <a:pt x="13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8"/>
              <p:cNvSpPr/>
              <p:nvPr/>
            </p:nvSpPr>
            <p:spPr>
              <a:xfrm>
                <a:off x="2976552" y="2662730"/>
                <a:ext cx="2850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38" y="147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8"/>
              <p:cNvSpPr/>
              <p:nvPr/>
            </p:nvSpPr>
            <p:spPr>
              <a:xfrm>
                <a:off x="2914014" y="2662730"/>
                <a:ext cx="2829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38" y="147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8"/>
              <p:cNvSpPr/>
              <p:nvPr/>
            </p:nvSpPr>
            <p:spPr>
              <a:xfrm>
                <a:off x="2851477" y="2662730"/>
                <a:ext cx="2850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38" y="147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8"/>
              <p:cNvSpPr/>
              <p:nvPr/>
            </p:nvSpPr>
            <p:spPr>
              <a:xfrm>
                <a:off x="2788734" y="2662730"/>
                <a:ext cx="2850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8" extrusionOk="0">
                    <a:moveTo>
                      <a:pt x="1" y="0"/>
                    </a:moveTo>
                    <a:lnTo>
                      <a:pt x="1" y="147"/>
                    </a:lnTo>
                    <a:lnTo>
                      <a:pt x="139" y="147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8"/>
              <p:cNvSpPr/>
              <p:nvPr/>
            </p:nvSpPr>
            <p:spPr>
              <a:xfrm>
                <a:off x="2976552" y="2743312"/>
                <a:ext cx="2850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38" y="148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8"/>
              <p:cNvSpPr/>
              <p:nvPr/>
            </p:nvSpPr>
            <p:spPr>
              <a:xfrm>
                <a:off x="2914014" y="2743312"/>
                <a:ext cx="2829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38" y="148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8"/>
              <p:cNvSpPr/>
              <p:nvPr/>
            </p:nvSpPr>
            <p:spPr>
              <a:xfrm>
                <a:off x="2851477" y="2743312"/>
                <a:ext cx="2850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38" y="148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8"/>
              <p:cNvSpPr/>
              <p:nvPr/>
            </p:nvSpPr>
            <p:spPr>
              <a:xfrm>
                <a:off x="2788734" y="2743312"/>
                <a:ext cx="2850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9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39" y="148"/>
                    </a:lnTo>
                    <a:lnTo>
                      <a:pt x="13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8"/>
              <p:cNvSpPr/>
              <p:nvPr/>
            </p:nvSpPr>
            <p:spPr>
              <a:xfrm>
                <a:off x="2976552" y="2824098"/>
                <a:ext cx="2850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38" y="14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8"/>
              <p:cNvSpPr/>
              <p:nvPr/>
            </p:nvSpPr>
            <p:spPr>
              <a:xfrm>
                <a:off x="2914014" y="2824098"/>
                <a:ext cx="2829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38" y="14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8"/>
              <p:cNvSpPr/>
              <p:nvPr/>
            </p:nvSpPr>
            <p:spPr>
              <a:xfrm>
                <a:off x="2851477" y="2824098"/>
                <a:ext cx="2850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38" y="14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8"/>
              <p:cNvSpPr/>
              <p:nvPr/>
            </p:nvSpPr>
            <p:spPr>
              <a:xfrm>
                <a:off x="2788734" y="2824098"/>
                <a:ext cx="2850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8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39" y="148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8"/>
              <p:cNvSpPr/>
              <p:nvPr/>
            </p:nvSpPr>
            <p:spPr>
              <a:xfrm>
                <a:off x="2976552" y="2904885"/>
                <a:ext cx="2850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38" y="147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8"/>
              <p:cNvSpPr/>
              <p:nvPr/>
            </p:nvSpPr>
            <p:spPr>
              <a:xfrm>
                <a:off x="2914014" y="2904885"/>
                <a:ext cx="2829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38" y="147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8"/>
              <p:cNvSpPr/>
              <p:nvPr/>
            </p:nvSpPr>
            <p:spPr>
              <a:xfrm>
                <a:off x="2851477" y="2904885"/>
                <a:ext cx="2850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38" y="147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8"/>
              <p:cNvSpPr/>
              <p:nvPr/>
            </p:nvSpPr>
            <p:spPr>
              <a:xfrm>
                <a:off x="2788734" y="2904885"/>
                <a:ext cx="2850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8" extrusionOk="0">
                    <a:moveTo>
                      <a:pt x="1" y="0"/>
                    </a:moveTo>
                    <a:lnTo>
                      <a:pt x="1" y="147"/>
                    </a:lnTo>
                    <a:lnTo>
                      <a:pt x="139" y="147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8"/>
              <p:cNvSpPr/>
              <p:nvPr/>
            </p:nvSpPr>
            <p:spPr>
              <a:xfrm>
                <a:off x="181832" y="2561849"/>
                <a:ext cx="859733" cy="722570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3524" extrusionOk="0">
                    <a:moveTo>
                      <a:pt x="0" y="0"/>
                    </a:moveTo>
                    <a:lnTo>
                      <a:pt x="0" y="3523"/>
                    </a:lnTo>
                    <a:lnTo>
                      <a:pt x="4193" y="3523"/>
                    </a:lnTo>
                    <a:lnTo>
                      <a:pt x="41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8"/>
              <p:cNvSpPr/>
              <p:nvPr/>
            </p:nvSpPr>
            <p:spPr>
              <a:xfrm>
                <a:off x="769071" y="2012950"/>
                <a:ext cx="272498" cy="1271469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6201" extrusionOk="0">
                    <a:moveTo>
                      <a:pt x="0" y="0"/>
                    </a:moveTo>
                    <a:lnTo>
                      <a:pt x="0" y="6200"/>
                    </a:lnTo>
                    <a:lnTo>
                      <a:pt x="1329" y="6200"/>
                    </a:lnTo>
                    <a:lnTo>
                      <a:pt x="13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8"/>
              <p:cNvSpPr/>
              <p:nvPr/>
            </p:nvSpPr>
            <p:spPr>
              <a:xfrm>
                <a:off x="982930" y="2079384"/>
                <a:ext cx="30346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39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148" y="13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8"/>
              <p:cNvSpPr/>
              <p:nvPr/>
            </p:nvSpPr>
            <p:spPr>
              <a:xfrm>
                <a:off x="920392" y="2079384"/>
                <a:ext cx="3055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9" extrusionOk="0">
                    <a:moveTo>
                      <a:pt x="0" y="1"/>
                    </a:moveTo>
                    <a:lnTo>
                      <a:pt x="0" y="139"/>
                    </a:lnTo>
                    <a:lnTo>
                      <a:pt x="148" y="13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8"/>
              <p:cNvSpPr/>
              <p:nvPr/>
            </p:nvSpPr>
            <p:spPr>
              <a:xfrm>
                <a:off x="857855" y="2079384"/>
                <a:ext cx="30346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39" extrusionOk="0">
                    <a:moveTo>
                      <a:pt x="0" y="1"/>
                    </a:moveTo>
                    <a:lnTo>
                      <a:pt x="0" y="139"/>
                    </a:lnTo>
                    <a:lnTo>
                      <a:pt x="148" y="13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8"/>
              <p:cNvSpPr/>
              <p:nvPr/>
            </p:nvSpPr>
            <p:spPr>
              <a:xfrm>
                <a:off x="795317" y="2079384"/>
                <a:ext cx="3055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9" extrusionOk="0">
                    <a:moveTo>
                      <a:pt x="0" y="1"/>
                    </a:moveTo>
                    <a:lnTo>
                      <a:pt x="0" y="139"/>
                    </a:lnTo>
                    <a:lnTo>
                      <a:pt x="148" y="13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8"/>
              <p:cNvSpPr/>
              <p:nvPr/>
            </p:nvSpPr>
            <p:spPr>
              <a:xfrm>
                <a:off x="982930" y="2158120"/>
                <a:ext cx="3034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9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8"/>
              <p:cNvSpPr/>
              <p:nvPr/>
            </p:nvSpPr>
            <p:spPr>
              <a:xfrm>
                <a:off x="920392" y="2158120"/>
                <a:ext cx="3055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8"/>
              <p:cNvSpPr/>
              <p:nvPr/>
            </p:nvSpPr>
            <p:spPr>
              <a:xfrm>
                <a:off x="857855" y="2158120"/>
                <a:ext cx="3034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8"/>
              <p:cNvSpPr/>
              <p:nvPr/>
            </p:nvSpPr>
            <p:spPr>
              <a:xfrm>
                <a:off x="795317" y="2158120"/>
                <a:ext cx="3055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8"/>
              <p:cNvSpPr/>
              <p:nvPr/>
            </p:nvSpPr>
            <p:spPr>
              <a:xfrm>
                <a:off x="982930" y="2238907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8"/>
              <p:cNvSpPr/>
              <p:nvPr/>
            </p:nvSpPr>
            <p:spPr>
              <a:xfrm>
                <a:off x="920392" y="2238907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8"/>
              <p:cNvSpPr/>
              <p:nvPr/>
            </p:nvSpPr>
            <p:spPr>
              <a:xfrm>
                <a:off x="857855" y="2238907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8"/>
              <p:cNvSpPr/>
              <p:nvPr/>
            </p:nvSpPr>
            <p:spPr>
              <a:xfrm>
                <a:off x="795317" y="2238907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8"/>
              <p:cNvSpPr/>
              <p:nvPr/>
            </p:nvSpPr>
            <p:spPr>
              <a:xfrm>
                <a:off x="982930" y="2319694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0"/>
                    </a:moveTo>
                    <a:lnTo>
                      <a:pt x="1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8"/>
              <p:cNvSpPr/>
              <p:nvPr/>
            </p:nvSpPr>
            <p:spPr>
              <a:xfrm>
                <a:off x="920392" y="2319694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8"/>
              <p:cNvSpPr/>
              <p:nvPr/>
            </p:nvSpPr>
            <p:spPr>
              <a:xfrm>
                <a:off x="857855" y="2319694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8"/>
              <p:cNvSpPr/>
              <p:nvPr/>
            </p:nvSpPr>
            <p:spPr>
              <a:xfrm>
                <a:off x="795317" y="2319694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8"/>
              <p:cNvSpPr/>
              <p:nvPr/>
            </p:nvSpPr>
            <p:spPr>
              <a:xfrm>
                <a:off x="982930" y="2400275"/>
                <a:ext cx="3034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9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8"/>
              <p:cNvSpPr/>
              <p:nvPr/>
            </p:nvSpPr>
            <p:spPr>
              <a:xfrm>
                <a:off x="920392" y="2400275"/>
                <a:ext cx="3055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8"/>
              <p:cNvSpPr/>
              <p:nvPr/>
            </p:nvSpPr>
            <p:spPr>
              <a:xfrm>
                <a:off x="857855" y="2400275"/>
                <a:ext cx="3034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8"/>
              <p:cNvSpPr/>
              <p:nvPr/>
            </p:nvSpPr>
            <p:spPr>
              <a:xfrm>
                <a:off x="795317" y="2400275"/>
                <a:ext cx="3055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8"/>
              <p:cNvSpPr/>
              <p:nvPr/>
            </p:nvSpPr>
            <p:spPr>
              <a:xfrm>
                <a:off x="982930" y="2481062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8"/>
              <p:cNvSpPr/>
              <p:nvPr/>
            </p:nvSpPr>
            <p:spPr>
              <a:xfrm>
                <a:off x="920392" y="2481062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8"/>
              <p:cNvSpPr/>
              <p:nvPr/>
            </p:nvSpPr>
            <p:spPr>
              <a:xfrm>
                <a:off x="857855" y="2481062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8"/>
              <p:cNvSpPr/>
              <p:nvPr/>
            </p:nvSpPr>
            <p:spPr>
              <a:xfrm>
                <a:off x="795317" y="2481062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8"/>
              <p:cNvSpPr/>
              <p:nvPr/>
            </p:nvSpPr>
            <p:spPr>
              <a:xfrm>
                <a:off x="982930" y="2561849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0"/>
                    </a:moveTo>
                    <a:lnTo>
                      <a:pt x="1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8"/>
              <p:cNvSpPr/>
              <p:nvPr/>
            </p:nvSpPr>
            <p:spPr>
              <a:xfrm>
                <a:off x="920392" y="2561849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8"/>
              <p:cNvSpPr/>
              <p:nvPr/>
            </p:nvSpPr>
            <p:spPr>
              <a:xfrm>
                <a:off x="857855" y="2561849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8"/>
              <p:cNvSpPr/>
              <p:nvPr/>
            </p:nvSpPr>
            <p:spPr>
              <a:xfrm>
                <a:off x="795317" y="2561849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8"/>
              <p:cNvSpPr/>
              <p:nvPr/>
            </p:nvSpPr>
            <p:spPr>
              <a:xfrm>
                <a:off x="982930" y="2642431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8"/>
              <p:cNvSpPr/>
              <p:nvPr/>
            </p:nvSpPr>
            <p:spPr>
              <a:xfrm>
                <a:off x="920392" y="2642431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8"/>
              <p:cNvSpPr/>
              <p:nvPr/>
            </p:nvSpPr>
            <p:spPr>
              <a:xfrm>
                <a:off x="857855" y="2642431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8"/>
              <p:cNvSpPr/>
              <p:nvPr/>
            </p:nvSpPr>
            <p:spPr>
              <a:xfrm>
                <a:off x="795317" y="2642431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8"/>
              <p:cNvSpPr/>
              <p:nvPr/>
            </p:nvSpPr>
            <p:spPr>
              <a:xfrm>
                <a:off x="982930" y="2723217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8"/>
              <p:cNvSpPr/>
              <p:nvPr/>
            </p:nvSpPr>
            <p:spPr>
              <a:xfrm>
                <a:off x="920392" y="2723217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8"/>
              <p:cNvSpPr/>
              <p:nvPr/>
            </p:nvSpPr>
            <p:spPr>
              <a:xfrm>
                <a:off x="857855" y="2723217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8"/>
              <p:cNvSpPr/>
              <p:nvPr/>
            </p:nvSpPr>
            <p:spPr>
              <a:xfrm>
                <a:off x="795317" y="2723217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8"/>
              <p:cNvSpPr/>
              <p:nvPr/>
            </p:nvSpPr>
            <p:spPr>
              <a:xfrm>
                <a:off x="982930" y="2804004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0"/>
                    </a:moveTo>
                    <a:lnTo>
                      <a:pt x="1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8"/>
              <p:cNvSpPr/>
              <p:nvPr/>
            </p:nvSpPr>
            <p:spPr>
              <a:xfrm>
                <a:off x="920392" y="2804004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8"/>
              <p:cNvSpPr/>
              <p:nvPr/>
            </p:nvSpPr>
            <p:spPr>
              <a:xfrm>
                <a:off x="857855" y="2804004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8"/>
              <p:cNvSpPr/>
              <p:nvPr/>
            </p:nvSpPr>
            <p:spPr>
              <a:xfrm>
                <a:off x="795317" y="2804004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8"/>
              <p:cNvSpPr/>
              <p:nvPr/>
            </p:nvSpPr>
            <p:spPr>
              <a:xfrm>
                <a:off x="982930" y="2884586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8"/>
              <p:cNvSpPr/>
              <p:nvPr/>
            </p:nvSpPr>
            <p:spPr>
              <a:xfrm>
                <a:off x="920392" y="2884586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8"/>
              <p:cNvSpPr/>
              <p:nvPr/>
            </p:nvSpPr>
            <p:spPr>
              <a:xfrm>
                <a:off x="857855" y="2884586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8"/>
              <p:cNvSpPr/>
              <p:nvPr/>
            </p:nvSpPr>
            <p:spPr>
              <a:xfrm>
                <a:off x="795317" y="2884586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8"/>
              <p:cNvSpPr/>
              <p:nvPr/>
            </p:nvSpPr>
            <p:spPr>
              <a:xfrm>
                <a:off x="982930" y="2965373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8"/>
              <p:cNvSpPr/>
              <p:nvPr/>
            </p:nvSpPr>
            <p:spPr>
              <a:xfrm>
                <a:off x="920392" y="2965373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8"/>
              <p:cNvSpPr/>
              <p:nvPr/>
            </p:nvSpPr>
            <p:spPr>
              <a:xfrm>
                <a:off x="857855" y="2965373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8"/>
              <p:cNvSpPr/>
              <p:nvPr/>
            </p:nvSpPr>
            <p:spPr>
              <a:xfrm>
                <a:off x="795317" y="2965373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8"/>
              <p:cNvSpPr/>
              <p:nvPr/>
            </p:nvSpPr>
            <p:spPr>
              <a:xfrm>
                <a:off x="1069663" y="2408477"/>
                <a:ext cx="563245" cy="875942"/>
              </a:xfrm>
              <a:custGeom>
                <a:avLst/>
                <a:gdLst/>
                <a:ahLst/>
                <a:cxnLst/>
                <a:rect l="l" t="t" r="r" b="b"/>
                <a:pathLst>
                  <a:path w="2747" h="4272" extrusionOk="0">
                    <a:moveTo>
                      <a:pt x="0" y="0"/>
                    </a:moveTo>
                    <a:lnTo>
                      <a:pt x="0" y="4271"/>
                    </a:lnTo>
                    <a:lnTo>
                      <a:pt x="2746" y="4271"/>
                    </a:lnTo>
                    <a:lnTo>
                      <a:pt x="274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8"/>
              <p:cNvSpPr/>
              <p:nvPr/>
            </p:nvSpPr>
            <p:spPr>
              <a:xfrm>
                <a:off x="1116207" y="2523301"/>
                <a:ext cx="466056" cy="36498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78" extrusionOk="0">
                    <a:moveTo>
                      <a:pt x="0" y="1"/>
                    </a:moveTo>
                    <a:lnTo>
                      <a:pt x="0" y="178"/>
                    </a:lnTo>
                    <a:lnTo>
                      <a:pt x="2273" y="178"/>
                    </a:lnTo>
                    <a:lnTo>
                      <a:pt x="2273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8"/>
              <p:cNvSpPr/>
              <p:nvPr/>
            </p:nvSpPr>
            <p:spPr>
              <a:xfrm>
                <a:off x="1116207" y="2614135"/>
                <a:ext cx="466056" cy="38548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88" extrusionOk="0">
                    <a:moveTo>
                      <a:pt x="0" y="1"/>
                    </a:moveTo>
                    <a:lnTo>
                      <a:pt x="0" y="188"/>
                    </a:lnTo>
                    <a:lnTo>
                      <a:pt x="2273" y="188"/>
                    </a:lnTo>
                    <a:lnTo>
                      <a:pt x="2273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8"/>
              <p:cNvSpPr/>
              <p:nvPr/>
            </p:nvSpPr>
            <p:spPr>
              <a:xfrm>
                <a:off x="1116207" y="2707019"/>
                <a:ext cx="466056" cy="36498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78" extrusionOk="0">
                    <a:moveTo>
                      <a:pt x="0" y="1"/>
                    </a:moveTo>
                    <a:lnTo>
                      <a:pt x="0" y="178"/>
                    </a:lnTo>
                    <a:lnTo>
                      <a:pt x="2273" y="178"/>
                    </a:lnTo>
                    <a:lnTo>
                      <a:pt x="2273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8"/>
              <p:cNvSpPr/>
              <p:nvPr/>
            </p:nvSpPr>
            <p:spPr>
              <a:xfrm>
                <a:off x="1116207" y="2797853"/>
                <a:ext cx="466056" cy="36498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78" extrusionOk="0">
                    <a:moveTo>
                      <a:pt x="0" y="0"/>
                    </a:moveTo>
                    <a:lnTo>
                      <a:pt x="0" y="177"/>
                    </a:lnTo>
                    <a:lnTo>
                      <a:pt x="2273" y="177"/>
                    </a:lnTo>
                    <a:lnTo>
                      <a:pt x="2273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8"/>
              <p:cNvSpPr/>
              <p:nvPr/>
            </p:nvSpPr>
            <p:spPr>
              <a:xfrm>
                <a:off x="3321432" y="2422420"/>
                <a:ext cx="240512" cy="861999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4204" extrusionOk="0">
                    <a:moveTo>
                      <a:pt x="1" y="1"/>
                    </a:moveTo>
                    <a:lnTo>
                      <a:pt x="1" y="4203"/>
                    </a:lnTo>
                    <a:lnTo>
                      <a:pt x="1172" y="4203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8"/>
              <p:cNvSpPr/>
              <p:nvPr/>
            </p:nvSpPr>
            <p:spPr>
              <a:xfrm>
                <a:off x="532863" y="2949174"/>
                <a:ext cx="8407" cy="335244"/>
              </a:xfrm>
              <a:custGeom>
                <a:avLst/>
                <a:gdLst/>
                <a:ahLst/>
                <a:cxnLst/>
                <a:rect l="l" t="t" r="r" b="b"/>
                <a:pathLst>
                  <a:path w="41" h="1635" extrusionOk="0">
                    <a:moveTo>
                      <a:pt x="1" y="1"/>
                    </a:moveTo>
                    <a:lnTo>
                      <a:pt x="1" y="1634"/>
                    </a:lnTo>
                    <a:lnTo>
                      <a:pt x="40" y="1634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006B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8"/>
              <p:cNvSpPr/>
              <p:nvPr/>
            </p:nvSpPr>
            <p:spPr>
              <a:xfrm>
                <a:off x="486524" y="3070354"/>
                <a:ext cx="101085" cy="214064"/>
              </a:xfrm>
              <a:custGeom>
                <a:avLst/>
                <a:gdLst/>
                <a:ahLst/>
                <a:cxnLst/>
                <a:rect l="l" t="t" r="r" b="b"/>
                <a:pathLst>
                  <a:path w="493" h="1044" extrusionOk="0">
                    <a:moveTo>
                      <a:pt x="1" y="0"/>
                    </a:moveTo>
                    <a:lnTo>
                      <a:pt x="1" y="1043"/>
                    </a:lnTo>
                    <a:lnTo>
                      <a:pt x="493" y="1043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8"/>
              <p:cNvSpPr/>
              <p:nvPr/>
            </p:nvSpPr>
            <p:spPr>
              <a:xfrm>
                <a:off x="294810" y="2263102"/>
                <a:ext cx="327039" cy="1021317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4981" extrusionOk="0">
                    <a:moveTo>
                      <a:pt x="0" y="1"/>
                    </a:moveTo>
                    <a:lnTo>
                      <a:pt x="0" y="4980"/>
                    </a:lnTo>
                    <a:lnTo>
                      <a:pt x="1595" y="4980"/>
                    </a:lnTo>
                    <a:lnTo>
                      <a:pt x="159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8"/>
              <p:cNvSpPr/>
              <p:nvPr/>
            </p:nvSpPr>
            <p:spPr>
              <a:xfrm>
                <a:off x="1630657" y="2026893"/>
                <a:ext cx="274549" cy="1257526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6133" extrusionOk="0">
                    <a:moveTo>
                      <a:pt x="0" y="1"/>
                    </a:moveTo>
                    <a:lnTo>
                      <a:pt x="0" y="6132"/>
                    </a:lnTo>
                    <a:lnTo>
                      <a:pt x="1339" y="6132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8"/>
              <p:cNvSpPr/>
              <p:nvPr/>
            </p:nvSpPr>
            <p:spPr>
              <a:xfrm>
                <a:off x="536964" y="2299394"/>
                <a:ext cx="3055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8"/>
              <p:cNvSpPr/>
              <p:nvPr/>
            </p:nvSpPr>
            <p:spPr>
              <a:xfrm>
                <a:off x="474426" y="2299394"/>
                <a:ext cx="3034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9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8"/>
              <p:cNvSpPr/>
              <p:nvPr/>
            </p:nvSpPr>
            <p:spPr>
              <a:xfrm>
                <a:off x="411889" y="2299394"/>
                <a:ext cx="3055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8"/>
              <p:cNvSpPr/>
              <p:nvPr/>
            </p:nvSpPr>
            <p:spPr>
              <a:xfrm>
                <a:off x="349351" y="2299394"/>
                <a:ext cx="3034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9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8"/>
              <p:cNvSpPr/>
              <p:nvPr/>
            </p:nvSpPr>
            <p:spPr>
              <a:xfrm>
                <a:off x="536964" y="2380181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8"/>
              <p:cNvSpPr/>
              <p:nvPr/>
            </p:nvSpPr>
            <p:spPr>
              <a:xfrm>
                <a:off x="474426" y="2380181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8"/>
              <p:cNvSpPr/>
              <p:nvPr/>
            </p:nvSpPr>
            <p:spPr>
              <a:xfrm>
                <a:off x="411889" y="2380181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8"/>
              <p:cNvSpPr/>
              <p:nvPr/>
            </p:nvSpPr>
            <p:spPr>
              <a:xfrm>
                <a:off x="349351" y="2380181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8"/>
              <p:cNvSpPr/>
              <p:nvPr/>
            </p:nvSpPr>
            <p:spPr>
              <a:xfrm>
                <a:off x="536964" y="2460968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8"/>
              <p:cNvSpPr/>
              <p:nvPr/>
            </p:nvSpPr>
            <p:spPr>
              <a:xfrm>
                <a:off x="474426" y="2460968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0"/>
                    </a:moveTo>
                    <a:lnTo>
                      <a:pt x="1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8"/>
              <p:cNvSpPr/>
              <p:nvPr/>
            </p:nvSpPr>
            <p:spPr>
              <a:xfrm>
                <a:off x="411889" y="2460968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8"/>
              <p:cNvSpPr/>
              <p:nvPr/>
            </p:nvSpPr>
            <p:spPr>
              <a:xfrm>
                <a:off x="349351" y="2460968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0"/>
                    </a:moveTo>
                    <a:lnTo>
                      <a:pt x="1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8"/>
              <p:cNvSpPr/>
              <p:nvPr/>
            </p:nvSpPr>
            <p:spPr>
              <a:xfrm>
                <a:off x="536964" y="2541550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8"/>
              <p:cNvSpPr/>
              <p:nvPr/>
            </p:nvSpPr>
            <p:spPr>
              <a:xfrm>
                <a:off x="474426" y="2541550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8"/>
              <p:cNvSpPr/>
              <p:nvPr/>
            </p:nvSpPr>
            <p:spPr>
              <a:xfrm>
                <a:off x="411889" y="2541550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8"/>
              <p:cNvSpPr/>
              <p:nvPr/>
            </p:nvSpPr>
            <p:spPr>
              <a:xfrm>
                <a:off x="349351" y="2541550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8"/>
              <p:cNvSpPr/>
              <p:nvPr/>
            </p:nvSpPr>
            <p:spPr>
              <a:xfrm>
                <a:off x="536964" y="2622336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8"/>
              <p:cNvSpPr/>
              <p:nvPr/>
            </p:nvSpPr>
            <p:spPr>
              <a:xfrm>
                <a:off x="474426" y="2622336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8"/>
              <p:cNvSpPr/>
              <p:nvPr/>
            </p:nvSpPr>
            <p:spPr>
              <a:xfrm>
                <a:off x="411889" y="2622336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8"/>
              <p:cNvSpPr/>
              <p:nvPr/>
            </p:nvSpPr>
            <p:spPr>
              <a:xfrm>
                <a:off x="349351" y="2622336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8"/>
              <p:cNvSpPr/>
              <p:nvPr/>
            </p:nvSpPr>
            <p:spPr>
              <a:xfrm>
                <a:off x="536964" y="2702918"/>
                <a:ext cx="3055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8"/>
              <p:cNvSpPr/>
              <p:nvPr/>
            </p:nvSpPr>
            <p:spPr>
              <a:xfrm>
                <a:off x="474426" y="2702918"/>
                <a:ext cx="3034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9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8"/>
              <p:cNvSpPr/>
              <p:nvPr/>
            </p:nvSpPr>
            <p:spPr>
              <a:xfrm>
                <a:off x="411889" y="2702918"/>
                <a:ext cx="3055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8"/>
              <p:cNvSpPr/>
              <p:nvPr/>
            </p:nvSpPr>
            <p:spPr>
              <a:xfrm>
                <a:off x="349351" y="2702918"/>
                <a:ext cx="3034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9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8"/>
              <p:cNvSpPr/>
              <p:nvPr/>
            </p:nvSpPr>
            <p:spPr>
              <a:xfrm>
                <a:off x="536964" y="2783705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8"/>
              <p:cNvSpPr/>
              <p:nvPr/>
            </p:nvSpPr>
            <p:spPr>
              <a:xfrm>
                <a:off x="474426" y="2783705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8"/>
              <p:cNvSpPr/>
              <p:nvPr/>
            </p:nvSpPr>
            <p:spPr>
              <a:xfrm>
                <a:off x="411889" y="2783705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8"/>
              <p:cNvSpPr/>
              <p:nvPr/>
            </p:nvSpPr>
            <p:spPr>
              <a:xfrm>
                <a:off x="349351" y="2783705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8"/>
              <p:cNvSpPr/>
              <p:nvPr/>
            </p:nvSpPr>
            <p:spPr>
              <a:xfrm>
                <a:off x="536964" y="2864492"/>
                <a:ext cx="3055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9" extrusionOk="0">
                    <a:moveTo>
                      <a:pt x="0" y="0"/>
                    </a:moveTo>
                    <a:lnTo>
                      <a:pt x="0" y="138"/>
                    </a:lnTo>
                    <a:lnTo>
                      <a:pt x="148" y="13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8"/>
              <p:cNvSpPr/>
              <p:nvPr/>
            </p:nvSpPr>
            <p:spPr>
              <a:xfrm>
                <a:off x="474426" y="2864492"/>
                <a:ext cx="30346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39" extrusionOk="0">
                    <a:moveTo>
                      <a:pt x="1" y="0"/>
                    </a:moveTo>
                    <a:lnTo>
                      <a:pt x="1" y="138"/>
                    </a:lnTo>
                    <a:lnTo>
                      <a:pt x="148" y="13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8"/>
              <p:cNvSpPr/>
              <p:nvPr/>
            </p:nvSpPr>
            <p:spPr>
              <a:xfrm>
                <a:off x="411889" y="2864492"/>
                <a:ext cx="3055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9" extrusionOk="0">
                    <a:moveTo>
                      <a:pt x="0" y="0"/>
                    </a:moveTo>
                    <a:lnTo>
                      <a:pt x="0" y="138"/>
                    </a:lnTo>
                    <a:lnTo>
                      <a:pt x="148" y="13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8"/>
              <p:cNvSpPr/>
              <p:nvPr/>
            </p:nvSpPr>
            <p:spPr>
              <a:xfrm>
                <a:off x="349351" y="2864492"/>
                <a:ext cx="30346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39" extrusionOk="0">
                    <a:moveTo>
                      <a:pt x="1" y="0"/>
                    </a:moveTo>
                    <a:lnTo>
                      <a:pt x="1" y="138"/>
                    </a:lnTo>
                    <a:lnTo>
                      <a:pt x="148" y="13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8"/>
              <p:cNvSpPr/>
              <p:nvPr/>
            </p:nvSpPr>
            <p:spPr>
              <a:xfrm>
                <a:off x="536964" y="2945073"/>
                <a:ext cx="3055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9" extrusionOk="0">
                    <a:moveTo>
                      <a:pt x="0" y="1"/>
                    </a:moveTo>
                    <a:lnTo>
                      <a:pt x="0" y="139"/>
                    </a:lnTo>
                    <a:lnTo>
                      <a:pt x="148" y="13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8"/>
              <p:cNvSpPr/>
              <p:nvPr/>
            </p:nvSpPr>
            <p:spPr>
              <a:xfrm>
                <a:off x="474426" y="2945073"/>
                <a:ext cx="30346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39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148" y="13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8"/>
              <p:cNvSpPr/>
              <p:nvPr/>
            </p:nvSpPr>
            <p:spPr>
              <a:xfrm>
                <a:off x="411889" y="2945073"/>
                <a:ext cx="3055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9" extrusionOk="0">
                    <a:moveTo>
                      <a:pt x="0" y="1"/>
                    </a:moveTo>
                    <a:lnTo>
                      <a:pt x="0" y="139"/>
                    </a:lnTo>
                    <a:lnTo>
                      <a:pt x="148" y="13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8"/>
              <p:cNvSpPr/>
              <p:nvPr/>
            </p:nvSpPr>
            <p:spPr>
              <a:xfrm>
                <a:off x="349351" y="2945073"/>
                <a:ext cx="30346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39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148" y="13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8"/>
              <p:cNvSpPr/>
              <p:nvPr/>
            </p:nvSpPr>
            <p:spPr>
              <a:xfrm>
                <a:off x="536964" y="3025860"/>
                <a:ext cx="3055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9" extrusionOk="0">
                    <a:moveTo>
                      <a:pt x="0" y="1"/>
                    </a:moveTo>
                    <a:lnTo>
                      <a:pt x="0" y="138"/>
                    </a:lnTo>
                    <a:lnTo>
                      <a:pt x="148" y="13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8"/>
              <p:cNvSpPr/>
              <p:nvPr/>
            </p:nvSpPr>
            <p:spPr>
              <a:xfrm>
                <a:off x="474426" y="3025860"/>
                <a:ext cx="30346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39" extrusionOk="0">
                    <a:moveTo>
                      <a:pt x="1" y="1"/>
                    </a:moveTo>
                    <a:lnTo>
                      <a:pt x="1" y="138"/>
                    </a:lnTo>
                    <a:lnTo>
                      <a:pt x="148" y="13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8"/>
              <p:cNvSpPr/>
              <p:nvPr/>
            </p:nvSpPr>
            <p:spPr>
              <a:xfrm>
                <a:off x="411889" y="3025860"/>
                <a:ext cx="3055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9" extrusionOk="0">
                    <a:moveTo>
                      <a:pt x="0" y="1"/>
                    </a:moveTo>
                    <a:lnTo>
                      <a:pt x="0" y="138"/>
                    </a:lnTo>
                    <a:lnTo>
                      <a:pt x="148" y="13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8"/>
              <p:cNvSpPr/>
              <p:nvPr/>
            </p:nvSpPr>
            <p:spPr>
              <a:xfrm>
                <a:off x="349351" y="3025860"/>
                <a:ext cx="30346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39" extrusionOk="0">
                    <a:moveTo>
                      <a:pt x="1" y="1"/>
                    </a:moveTo>
                    <a:lnTo>
                      <a:pt x="1" y="138"/>
                    </a:lnTo>
                    <a:lnTo>
                      <a:pt x="148" y="13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8"/>
              <p:cNvSpPr/>
              <p:nvPr/>
            </p:nvSpPr>
            <p:spPr>
              <a:xfrm>
                <a:off x="536964" y="3104391"/>
                <a:ext cx="3055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48" y="14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8"/>
              <p:cNvSpPr/>
              <p:nvPr/>
            </p:nvSpPr>
            <p:spPr>
              <a:xfrm>
                <a:off x="474426" y="3104391"/>
                <a:ext cx="3034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9" extrusionOk="0">
                    <a:moveTo>
                      <a:pt x="1" y="1"/>
                    </a:moveTo>
                    <a:lnTo>
                      <a:pt x="1" y="149"/>
                    </a:lnTo>
                    <a:lnTo>
                      <a:pt x="148" y="14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8"/>
              <p:cNvSpPr/>
              <p:nvPr/>
            </p:nvSpPr>
            <p:spPr>
              <a:xfrm>
                <a:off x="411889" y="3104391"/>
                <a:ext cx="3055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48" y="14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8"/>
              <p:cNvSpPr/>
              <p:nvPr/>
            </p:nvSpPr>
            <p:spPr>
              <a:xfrm>
                <a:off x="349351" y="3104391"/>
                <a:ext cx="3034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9" extrusionOk="0">
                    <a:moveTo>
                      <a:pt x="1" y="1"/>
                    </a:moveTo>
                    <a:lnTo>
                      <a:pt x="1" y="149"/>
                    </a:lnTo>
                    <a:lnTo>
                      <a:pt x="148" y="14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8"/>
              <p:cNvSpPr/>
              <p:nvPr/>
            </p:nvSpPr>
            <p:spPr>
              <a:xfrm>
                <a:off x="536964" y="3185178"/>
                <a:ext cx="3055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48" y="14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8"/>
              <p:cNvSpPr/>
              <p:nvPr/>
            </p:nvSpPr>
            <p:spPr>
              <a:xfrm>
                <a:off x="474426" y="3185178"/>
                <a:ext cx="3034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9" extrusionOk="0">
                    <a:moveTo>
                      <a:pt x="1" y="1"/>
                    </a:moveTo>
                    <a:lnTo>
                      <a:pt x="1" y="149"/>
                    </a:lnTo>
                    <a:lnTo>
                      <a:pt x="148" y="14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8"/>
              <p:cNvSpPr/>
              <p:nvPr/>
            </p:nvSpPr>
            <p:spPr>
              <a:xfrm>
                <a:off x="411889" y="3185178"/>
                <a:ext cx="3055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48" y="14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8"/>
              <p:cNvSpPr/>
              <p:nvPr/>
            </p:nvSpPr>
            <p:spPr>
              <a:xfrm>
                <a:off x="349351" y="3185178"/>
                <a:ext cx="3034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9" extrusionOk="0">
                    <a:moveTo>
                      <a:pt x="1" y="1"/>
                    </a:moveTo>
                    <a:lnTo>
                      <a:pt x="1" y="149"/>
                    </a:lnTo>
                    <a:lnTo>
                      <a:pt x="148" y="14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8"/>
              <p:cNvSpPr/>
              <p:nvPr/>
            </p:nvSpPr>
            <p:spPr>
              <a:xfrm>
                <a:off x="8525600" y="2435543"/>
                <a:ext cx="498452" cy="595648"/>
              </a:xfrm>
              <a:custGeom>
                <a:avLst/>
                <a:gdLst/>
                <a:ahLst/>
                <a:cxnLst/>
                <a:rect l="l" t="t" r="r" b="b"/>
                <a:pathLst>
                  <a:path w="2431" h="2905" extrusionOk="0">
                    <a:moveTo>
                      <a:pt x="1111" y="0"/>
                    </a:moveTo>
                    <a:cubicBezTo>
                      <a:pt x="949" y="0"/>
                      <a:pt x="782" y="71"/>
                      <a:pt x="689" y="203"/>
                    </a:cubicBezTo>
                    <a:cubicBezTo>
                      <a:pt x="630" y="271"/>
                      <a:pt x="531" y="448"/>
                      <a:pt x="512" y="655"/>
                    </a:cubicBezTo>
                    <a:cubicBezTo>
                      <a:pt x="502" y="783"/>
                      <a:pt x="521" y="921"/>
                      <a:pt x="600" y="1059"/>
                    </a:cubicBezTo>
                    <a:cubicBezTo>
                      <a:pt x="581" y="1056"/>
                      <a:pt x="563" y="1055"/>
                      <a:pt x="544" y="1055"/>
                    </a:cubicBezTo>
                    <a:cubicBezTo>
                      <a:pt x="391" y="1055"/>
                      <a:pt x="231" y="1126"/>
                      <a:pt x="187" y="1266"/>
                    </a:cubicBezTo>
                    <a:cubicBezTo>
                      <a:pt x="147" y="1364"/>
                      <a:pt x="177" y="1472"/>
                      <a:pt x="236" y="1541"/>
                    </a:cubicBezTo>
                    <a:cubicBezTo>
                      <a:pt x="301" y="1616"/>
                      <a:pt x="393" y="1699"/>
                      <a:pt x="487" y="1699"/>
                    </a:cubicBezTo>
                    <a:cubicBezTo>
                      <a:pt x="492" y="1699"/>
                      <a:pt x="497" y="1699"/>
                      <a:pt x="502" y="1699"/>
                    </a:cubicBezTo>
                    <a:lnTo>
                      <a:pt x="502" y="1699"/>
                    </a:lnTo>
                    <a:cubicBezTo>
                      <a:pt x="374" y="1718"/>
                      <a:pt x="246" y="1777"/>
                      <a:pt x="158" y="1866"/>
                    </a:cubicBezTo>
                    <a:cubicBezTo>
                      <a:pt x="59" y="1955"/>
                      <a:pt x="0" y="2082"/>
                      <a:pt x="20" y="2210"/>
                    </a:cubicBezTo>
                    <a:cubicBezTo>
                      <a:pt x="39" y="2338"/>
                      <a:pt x="128" y="2447"/>
                      <a:pt x="217" y="2525"/>
                    </a:cubicBezTo>
                    <a:cubicBezTo>
                      <a:pt x="456" y="2747"/>
                      <a:pt x="928" y="2905"/>
                      <a:pt x="1379" y="2905"/>
                    </a:cubicBezTo>
                    <a:cubicBezTo>
                      <a:pt x="1428" y="2905"/>
                      <a:pt x="1477" y="2903"/>
                      <a:pt x="1525" y="2899"/>
                    </a:cubicBezTo>
                    <a:cubicBezTo>
                      <a:pt x="1890" y="2880"/>
                      <a:pt x="2224" y="2742"/>
                      <a:pt x="2362" y="2436"/>
                    </a:cubicBezTo>
                    <a:cubicBezTo>
                      <a:pt x="2391" y="2368"/>
                      <a:pt x="2411" y="2299"/>
                      <a:pt x="2421" y="2210"/>
                    </a:cubicBezTo>
                    <a:cubicBezTo>
                      <a:pt x="2430" y="2112"/>
                      <a:pt x="2421" y="2003"/>
                      <a:pt x="2371" y="1915"/>
                    </a:cubicBezTo>
                    <a:cubicBezTo>
                      <a:pt x="2323" y="1836"/>
                      <a:pt x="2253" y="1767"/>
                      <a:pt x="2155" y="1767"/>
                    </a:cubicBezTo>
                    <a:cubicBezTo>
                      <a:pt x="2273" y="1659"/>
                      <a:pt x="2362" y="1511"/>
                      <a:pt x="2371" y="1354"/>
                    </a:cubicBezTo>
                    <a:cubicBezTo>
                      <a:pt x="2382" y="1196"/>
                      <a:pt x="2303" y="1029"/>
                      <a:pt x="2165" y="960"/>
                    </a:cubicBezTo>
                    <a:cubicBezTo>
                      <a:pt x="2096" y="923"/>
                      <a:pt x="2012" y="900"/>
                      <a:pt x="1936" y="900"/>
                    </a:cubicBezTo>
                    <a:cubicBezTo>
                      <a:pt x="1849" y="900"/>
                      <a:pt x="1773" y="931"/>
                      <a:pt x="1742" y="1010"/>
                    </a:cubicBezTo>
                    <a:cubicBezTo>
                      <a:pt x="1791" y="813"/>
                      <a:pt x="1781" y="596"/>
                      <a:pt x="1693" y="409"/>
                    </a:cubicBezTo>
                    <a:cubicBezTo>
                      <a:pt x="1604" y="222"/>
                      <a:pt x="1437" y="65"/>
                      <a:pt x="1240" y="15"/>
                    </a:cubicBezTo>
                    <a:cubicBezTo>
                      <a:pt x="1198" y="5"/>
                      <a:pt x="1155" y="0"/>
                      <a:pt x="1111" y="0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8"/>
              <p:cNvSpPr/>
              <p:nvPr/>
            </p:nvSpPr>
            <p:spPr>
              <a:xfrm>
                <a:off x="8745404" y="2801749"/>
                <a:ext cx="83041" cy="419927"/>
              </a:xfrm>
              <a:custGeom>
                <a:avLst/>
                <a:gdLst/>
                <a:ahLst/>
                <a:cxnLst/>
                <a:rect l="l" t="t" r="r" b="b"/>
                <a:pathLst>
                  <a:path w="405" h="2048" extrusionOk="0">
                    <a:moveTo>
                      <a:pt x="217" y="1"/>
                    </a:moveTo>
                    <a:lnTo>
                      <a:pt x="197" y="405"/>
                    </a:lnTo>
                    <a:lnTo>
                      <a:pt x="0" y="169"/>
                    </a:lnTo>
                    <a:lnTo>
                      <a:pt x="0" y="217"/>
                    </a:lnTo>
                    <a:lnTo>
                      <a:pt x="188" y="513"/>
                    </a:lnTo>
                    <a:lnTo>
                      <a:pt x="168" y="798"/>
                    </a:lnTo>
                    <a:lnTo>
                      <a:pt x="59" y="700"/>
                    </a:lnTo>
                    <a:lnTo>
                      <a:pt x="70" y="759"/>
                    </a:lnTo>
                    <a:lnTo>
                      <a:pt x="168" y="877"/>
                    </a:lnTo>
                    <a:lnTo>
                      <a:pt x="99" y="2048"/>
                    </a:lnTo>
                    <a:lnTo>
                      <a:pt x="99" y="2048"/>
                    </a:lnTo>
                    <a:lnTo>
                      <a:pt x="276" y="2008"/>
                    </a:lnTo>
                    <a:lnTo>
                      <a:pt x="266" y="709"/>
                    </a:lnTo>
                    <a:lnTo>
                      <a:pt x="404" y="346"/>
                    </a:lnTo>
                    <a:lnTo>
                      <a:pt x="404" y="296"/>
                    </a:lnTo>
                    <a:lnTo>
                      <a:pt x="266" y="602"/>
                    </a:lnTo>
                    <a:lnTo>
                      <a:pt x="266" y="70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8"/>
              <p:cNvSpPr/>
              <p:nvPr/>
            </p:nvSpPr>
            <p:spPr>
              <a:xfrm>
                <a:off x="7817180" y="2458507"/>
                <a:ext cx="421972" cy="505635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466" extrusionOk="0">
                    <a:moveTo>
                      <a:pt x="945" y="0"/>
                    </a:moveTo>
                    <a:cubicBezTo>
                      <a:pt x="804" y="0"/>
                      <a:pt x="667" y="60"/>
                      <a:pt x="582" y="170"/>
                    </a:cubicBezTo>
                    <a:cubicBezTo>
                      <a:pt x="532" y="229"/>
                      <a:pt x="453" y="386"/>
                      <a:pt x="433" y="553"/>
                    </a:cubicBezTo>
                    <a:cubicBezTo>
                      <a:pt x="424" y="662"/>
                      <a:pt x="433" y="780"/>
                      <a:pt x="503" y="898"/>
                    </a:cubicBezTo>
                    <a:cubicBezTo>
                      <a:pt x="486" y="895"/>
                      <a:pt x="468" y="894"/>
                      <a:pt x="450" y="894"/>
                    </a:cubicBezTo>
                    <a:cubicBezTo>
                      <a:pt x="325" y="894"/>
                      <a:pt x="192" y="954"/>
                      <a:pt x="158" y="1075"/>
                    </a:cubicBezTo>
                    <a:cubicBezTo>
                      <a:pt x="129" y="1154"/>
                      <a:pt x="149" y="1242"/>
                      <a:pt x="197" y="1311"/>
                    </a:cubicBezTo>
                    <a:cubicBezTo>
                      <a:pt x="253" y="1367"/>
                      <a:pt x="326" y="1440"/>
                      <a:pt x="408" y="1440"/>
                    </a:cubicBezTo>
                    <a:cubicBezTo>
                      <a:pt x="413" y="1440"/>
                      <a:pt x="419" y="1439"/>
                      <a:pt x="424" y="1439"/>
                    </a:cubicBezTo>
                    <a:lnTo>
                      <a:pt x="424" y="1439"/>
                    </a:lnTo>
                    <a:cubicBezTo>
                      <a:pt x="315" y="1458"/>
                      <a:pt x="208" y="1508"/>
                      <a:pt x="129" y="1576"/>
                    </a:cubicBezTo>
                    <a:cubicBezTo>
                      <a:pt x="50" y="1655"/>
                      <a:pt x="0" y="1764"/>
                      <a:pt x="11" y="1872"/>
                    </a:cubicBezTo>
                    <a:cubicBezTo>
                      <a:pt x="30" y="1980"/>
                      <a:pt x="99" y="2068"/>
                      <a:pt x="188" y="2147"/>
                    </a:cubicBezTo>
                    <a:cubicBezTo>
                      <a:pt x="394" y="2327"/>
                      <a:pt x="798" y="2466"/>
                      <a:pt x="1181" y="2466"/>
                    </a:cubicBezTo>
                    <a:cubicBezTo>
                      <a:pt x="1218" y="2466"/>
                      <a:pt x="1254" y="2465"/>
                      <a:pt x="1290" y="2462"/>
                    </a:cubicBezTo>
                    <a:cubicBezTo>
                      <a:pt x="1605" y="2442"/>
                      <a:pt x="1890" y="2324"/>
                      <a:pt x="1999" y="2068"/>
                    </a:cubicBezTo>
                    <a:cubicBezTo>
                      <a:pt x="2028" y="2009"/>
                      <a:pt x="2047" y="1950"/>
                      <a:pt x="2047" y="1882"/>
                    </a:cubicBezTo>
                    <a:cubicBezTo>
                      <a:pt x="2058" y="1793"/>
                      <a:pt x="2047" y="1705"/>
                      <a:pt x="2008" y="1626"/>
                    </a:cubicBezTo>
                    <a:cubicBezTo>
                      <a:pt x="1969" y="1557"/>
                      <a:pt x="1910" y="1498"/>
                      <a:pt x="1831" y="1498"/>
                    </a:cubicBezTo>
                    <a:cubicBezTo>
                      <a:pt x="1929" y="1409"/>
                      <a:pt x="1999" y="1281"/>
                      <a:pt x="2008" y="1143"/>
                    </a:cubicBezTo>
                    <a:cubicBezTo>
                      <a:pt x="2018" y="1016"/>
                      <a:pt x="1959" y="868"/>
                      <a:pt x="1831" y="809"/>
                    </a:cubicBezTo>
                    <a:cubicBezTo>
                      <a:pt x="1777" y="782"/>
                      <a:pt x="1708" y="763"/>
                      <a:pt x="1645" y="763"/>
                    </a:cubicBezTo>
                    <a:cubicBezTo>
                      <a:pt x="1570" y="763"/>
                      <a:pt x="1503" y="789"/>
                      <a:pt x="1477" y="858"/>
                    </a:cubicBezTo>
                    <a:cubicBezTo>
                      <a:pt x="1516" y="691"/>
                      <a:pt x="1507" y="504"/>
                      <a:pt x="1437" y="347"/>
                    </a:cubicBezTo>
                    <a:cubicBezTo>
                      <a:pt x="1369" y="179"/>
                      <a:pt x="1221" y="51"/>
                      <a:pt x="1054" y="12"/>
                    </a:cubicBezTo>
                    <a:cubicBezTo>
                      <a:pt x="1018" y="4"/>
                      <a:pt x="981" y="0"/>
                      <a:pt x="945" y="0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8"/>
              <p:cNvSpPr/>
              <p:nvPr/>
            </p:nvSpPr>
            <p:spPr>
              <a:xfrm>
                <a:off x="8004998" y="2769557"/>
                <a:ext cx="68688" cy="35738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743" extrusionOk="0">
                    <a:moveTo>
                      <a:pt x="177" y="0"/>
                    </a:moveTo>
                    <a:lnTo>
                      <a:pt x="158" y="335"/>
                    </a:lnTo>
                    <a:lnTo>
                      <a:pt x="0" y="138"/>
                    </a:lnTo>
                    <a:lnTo>
                      <a:pt x="0" y="177"/>
                    </a:lnTo>
                    <a:lnTo>
                      <a:pt x="147" y="433"/>
                    </a:lnTo>
                    <a:lnTo>
                      <a:pt x="138" y="670"/>
                    </a:lnTo>
                    <a:lnTo>
                      <a:pt x="39" y="591"/>
                    </a:lnTo>
                    <a:lnTo>
                      <a:pt x="49" y="640"/>
                    </a:lnTo>
                    <a:lnTo>
                      <a:pt x="138" y="739"/>
                    </a:lnTo>
                    <a:lnTo>
                      <a:pt x="79" y="1743"/>
                    </a:lnTo>
                    <a:lnTo>
                      <a:pt x="226" y="1703"/>
                    </a:lnTo>
                    <a:lnTo>
                      <a:pt x="226" y="601"/>
                    </a:lnTo>
                    <a:lnTo>
                      <a:pt x="335" y="296"/>
                    </a:lnTo>
                    <a:lnTo>
                      <a:pt x="335" y="247"/>
                    </a:lnTo>
                    <a:lnTo>
                      <a:pt x="226" y="503"/>
                    </a:lnTo>
                    <a:lnTo>
                      <a:pt x="217" y="59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8"/>
              <p:cNvSpPr/>
              <p:nvPr/>
            </p:nvSpPr>
            <p:spPr>
              <a:xfrm>
                <a:off x="7108965" y="2480242"/>
                <a:ext cx="347338" cy="417056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2034" extrusionOk="0">
                    <a:moveTo>
                      <a:pt x="765" y="1"/>
                    </a:moveTo>
                    <a:cubicBezTo>
                      <a:pt x="651" y="1"/>
                      <a:pt x="541" y="51"/>
                      <a:pt x="473" y="142"/>
                    </a:cubicBezTo>
                    <a:cubicBezTo>
                      <a:pt x="434" y="191"/>
                      <a:pt x="364" y="319"/>
                      <a:pt x="355" y="457"/>
                    </a:cubicBezTo>
                    <a:cubicBezTo>
                      <a:pt x="345" y="545"/>
                      <a:pt x="355" y="644"/>
                      <a:pt x="414" y="742"/>
                    </a:cubicBezTo>
                    <a:cubicBezTo>
                      <a:pt x="397" y="739"/>
                      <a:pt x="380" y="738"/>
                      <a:pt x="363" y="738"/>
                    </a:cubicBezTo>
                    <a:cubicBezTo>
                      <a:pt x="259" y="738"/>
                      <a:pt x="154" y="789"/>
                      <a:pt x="128" y="890"/>
                    </a:cubicBezTo>
                    <a:cubicBezTo>
                      <a:pt x="99" y="949"/>
                      <a:pt x="119" y="1028"/>
                      <a:pt x="158" y="1077"/>
                    </a:cubicBezTo>
                    <a:cubicBezTo>
                      <a:pt x="203" y="1132"/>
                      <a:pt x="266" y="1186"/>
                      <a:pt x="330" y="1186"/>
                    </a:cubicBezTo>
                    <a:cubicBezTo>
                      <a:pt x="335" y="1186"/>
                      <a:pt x="340" y="1186"/>
                      <a:pt x="345" y="1185"/>
                    </a:cubicBezTo>
                    <a:lnTo>
                      <a:pt x="345" y="1185"/>
                    </a:lnTo>
                    <a:cubicBezTo>
                      <a:pt x="257" y="1205"/>
                      <a:pt x="168" y="1244"/>
                      <a:pt x="109" y="1303"/>
                    </a:cubicBezTo>
                    <a:cubicBezTo>
                      <a:pt x="40" y="1363"/>
                      <a:pt x="1" y="1451"/>
                      <a:pt x="10" y="1540"/>
                    </a:cubicBezTo>
                    <a:cubicBezTo>
                      <a:pt x="20" y="1628"/>
                      <a:pt x="79" y="1707"/>
                      <a:pt x="148" y="1766"/>
                    </a:cubicBezTo>
                    <a:cubicBezTo>
                      <a:pt x="322" y="1921"/>
                      <a:pt x="664" y="2034"/>
                      <a:pt x="987" y="2034"/>
                    </a:cubicBezTo>
                    <a:cubicBezTo>
                      <a:pt x="1013" y="2034"/>
                      <a:pt x="1038" y="2033"/>
                      <a:pt x="1064" y="2032"/>
                    </a:cubicBezTo>
                    <a:cubicBezTo>
                      <a:pt x="1319" y="2012"/>
                      <a:pt x="1545" y="1914"/>
                      <a:pt x="1644" y="1707"/>
                    </a:cubicBezTo>
                    <a:cubicBezTo>
                      <a:pt x="1663" y="1658"/>
                      <a:pt x="1674" y="1608"/>
                      <a:pt x="1683" y="1549"/>
                    </a:cubicBezTo>
                    <a:cubicBezTo>
                      <a:pt x="1693" y="1481"/>
                      <a:pt x="1683" y="1402"/>
                      <a:pt x="1654" y="1343"/>
                    </a:cubicBezTo>
                    <a:cubicBezTo>
                      <a:pt x="1615" y="1284"/>
                      <a:pt x="1565" y="1234"/>
                      <a:pt x="1497" y="1234"/>
                    </a:cubicBezTo>
                    <a:cubicBezTo>
                      <a:pt x="1585" y="1155"/>
                      <a:pt x="1644" y="1057"/>
                      <a:pt x="1654" y="949"/>
                    </a:cubicBezTo>
                    <a:cubicBezTo>
                      <a:pt x="1663" y="841"/>
                      <a:pt x="1604" y="722"/>
                      <a:pt x="1506" y="674"/>
                    </a:cubicBezTo>
                    <a:cubicBezTo>
                      <a:pt x="1460" y="650"/>
                      <a:pt x="1401" y="634"/>
                      <a:pt x="1347" y="634"/>
                    </a:cubicBezTo>
                    <a:cubicBezTo>
                      <a:pt x="1286" y="634"/>
                      <a:pt x="1232" y="655"/>
                      <a:pt x="1211" y="713"/>
                    </a:cubicBezTo>
                    <a:cubicBezTo>
                      <a:pt x="1241" y="565"/>
                      <a:pt x="1241" y="418"/>
                      <a:pt x="1182" y="289"/>
                    </a:cubicBezTo>
                    <a:cubicBezTo>
                      <a:pt x="1123" y="152"/>
                      <a:pt x="1004" y="44"/>
                      <a:pt x="867" y="14"/>
                    </a:cubicBezTo>
                    <a:cubicBezTo>
                      <a:pt x="833" y="5"/>
                      <a:pt x="799" y="1"/>
                      <a:pt x="765" y="1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8"/>
              <p:cNvSpPr/>
              <p:nvPr/>
            </p:nvSpPr>
            <p:spPr>
              <a:xfrm>
                <a:off x="7262337" y="2735315"/>
                <a:ext cx="58641" cy="294851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438" extrusionOk="0">
                    <a:moveTo>
                      <a:pt x="148" y="0"/>
                    </a:moveTo>
                    <a:lnTo>
                      <a:pt x="128" y="285"/>
                    </a:lnTo>
                    <a:lnTo>
                      <a:pt x="1" y="119"/>
                    </a:lnTo>
                    <a:lnTo>
                      <a:pt x="1" y="158"/>
                    </a:lnTo>
                    <a:lnTo>
                      <a:pt x="128" y="364"/>
                    </a:lnTo>
                    <a:lnTo>
                      <a:pt x="119" y="561"/>
                    </a:lnTo>
                    <a:lnTo>
                      <a:pt x="40" y="493"/>
                    </a:lnTo>
                    <a:lnTo>
                      <a:pt x="49" y="532"/>
                    </a:lnTo>
                    <a:lnTo>
                      <a:pt x="108" y="611"/>
                    </a:lnTo>
                    <a:lnTo>
                      <a:pt x="69" y="1437"/>
                    </a:lnTo>
                    <a:lnTo>
                      <a:pt x="187" y="1407"/>
                    </a:lnTo>
                    <a:lnTo>
                      <a:pt x="187" y="502"/>
                    </a:lnTo>
                    <a:lnTo>
                      <a:pt x="276" y="246"/>
                    </a:lnTo>
                    <a:lnTo>
                      <a:pt x="286" y="207"/>
                    </a:lnTo>
                    <a:lnTo>
                      <a:pt x="187" y="423"/>
                    </a:lnTo>
                    <a:lnTo>
                      <a:pt x="178" y="59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8"/>
              <p:cNvSpPr/>
              <p:nvPr/>
            </p:nvSpPr>
            <p:spPr>
              <a:xfrm>
                <a:off x="6398700" y="2503207"/>
                <a:ext cx="272498" cy="325607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1588" extrusionOk="0">
                    <a:moveTo>
                      <a:pt x="605" y="1"/>
                    </a:moveTo>
                    <a:cubicBezTo>
                      <a:pt x="517" y="1"/>
                      <a:pt x="428" y="40"/>
                      <a:pt x="375" y="109"/>
                    </a:cubicBezTo>
                    <a:cubicBezTo>
                      <a:pt x="345" y="148"/>
                      <a:pt x="296" y="247"/>
                      <a:pt x="286" y="355"/>
                    </a:cubicBezTo>
                    <a:cubicBezTo>
                      <a:pt x="276" y="424"/>
                      <a:pt x="286" y="503"/>
                      <a:pt x="335" y="581"/>
                    </a:cubicBezTo>
                    <a:cubicBezTo>
                      <a:pt x="325" y="580"/>
                      <a:pt x="315" y="580"/>
                      <a:pt x="305" y="580"/>
                    </a:cubicBezTo>
                    <a:cubicBezTo>
                      <a:pt x="217" y="580"/>
                      <a:pt x="134" y="619"/>
                      <a:pt x="99" y="689"/>
                    </a:cubicBezTo>
                    <a:cubicBezTo>
                      <a:pt x="89" y="748"/>
                      <a:pt x="99" y="807"/>
                      <a:pt x="138" y="847"/>
                    </a:cubicBezTo>
                    <a:cubicBezTo>
                      <a:pt x="165" y="882"/>
                      <a:pt x="216" y="927"/>
                      <a:pt x="263" y="927"/>
                    </a:cubicBezTo>
                    <a:cubicBezTo>
                      <a:pt x="267" y="927"/>
                      <a:pt x="272" y="926"/>
                      <a:pt x="276" y="925"/>
                    </a:cubicBezTo>
                    <a:lnTo>
                      <a:pt x="276" y="925"/>
                    </a:lnTo>
                    <a:cubicBezTo>
                      <a:pt x="207" y="945"/>
                      <a:pt x="138" y="975"/>
                      <a:pt x="89" y="1014"/>
                    </a:cubicBezTo>
                    <a:cubicBezTo>
                      <a:pt x="40" y="1063"/>
                      <a:pt x="1" y="1142"/>
                      <a:pt x="10" y="1211"/>
                    </a:cubicBezTo>
                    <a:cubicBezTo>
                      <a:pt x="20" y="1280"/>
                      <a:pt x="69" y="1339"/>
                      <a:pt x="119" y="1388"/>
                    </a:cubicBezTo>
                    <a:cubicBezTo>
                      <a:pt x="252" y="1504"/>
                      <a:pt x="516" y="1588"/>
                      <a:pt x="762" y="1588"/>
                    </a:cubicBezTo>
                    <a:cubicBezTo>
                      <a:pt x="787" y="1588"/>
                      <a:pt x="812" y="1587"/>
                      <a:pt x="837" y="1585"/>
                    </a:cubicBezTo>
                    <a:cubicBezTo>
                      <a:pt x="1044" y="1575"/>
                      <a:pt x="1221" y="1496"/>
                      <a:pt x="1300" y="1329"/>
                    </a:cubicBezTo>
                    <a:cubicBezTo>
                      <a:pt x="1309" y="1299"/>
                      <a:pt x="1319" y="1260"/>
                      <a:pt x="1329" y="1211"/>
                    </a:cubicBezTo>
                    <a:cubicBezTo>
                      <a:pt x="1329" y="1152"/>
                      <a:pt x="1329" y="1103"/>
                      <a:pt x="1300" y="1054"/>
                    </a:cubicBezTo>
                    <a:cubicBezTo>
                      <a:pt x="1270" y="1004"/>
                      <a:pt x="1241" y="965"/>
                      <a:pt x="1182" y="965"/>
                    </a:cubicBezTo>
                    <a:cubicBezTo>
                      <a:pt x="1250" y="906"/>
                      <a:pt x="1300" y="827"/>
                      <a:pt x="1300" y="739"/>
                    </a:cubicBezTo>
                    <a:cubicBezTo>
                      <a:pt x="1309" y="650"/>
                      <a:pt x="1270" y="562"/>
                      <a:pt x="1191" y="522"/>
                    </a:cubicBezTo>
                    <a:cubicBezTo>
                      <a:pt x="1155" y="504"/>
                      <a:pt x="1110" y="492"/>
                      <a:pt x="1069" y="492"/>
                    </a:cubicBezTo>
                    <a:cubicBezTo>
                      <a:pt x="1020" y="492"/>
                      <a:pt x="976" y="509"/>
                      <a:pt x="955" y="551"/>
                    </a:cubicBezTo>
                    <a:cubicBezTo>
                      <a:pt x="985" y="444"/>
                      <a:pt x="975" y="325"/>
                      <a:pt x="935" y="217"/>
                    </a:cubicBezTo>
                    <a:cubicBezTo>
                      <a:pt x="886" y="118"/>
                      <a:pt x="788" y="30"/>
                      <a:pt x="679" y="11"/>
                    </a:cubicBezTo>
                    <a:cubicBezTo>
                      <a:pt x="655" y="4"/>
                      <a:pt x="630" y="1"/>
                      <a:pt x="605" y="1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8"/>
              <p:cNvSpPr/>
              <p:nvPr/>
            </p:nvSpPr>
            <p:spPr>
              <a:xfrm>
                <a:off x="6519880" y="2702918"/>
                <a:ext cx="46544" cy="230263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123" extrusionOk="0">
                    <a:moveTo>
                      <a:pt x="118" y="1"/>
                    </a:moveTo>
                    <a:lnTo>
                      <a:pt x="108" y="227"/>
                    </a:lnTo>
                    <a:lnTo>
                      <a:pt x="0" y="99"/>
                    </a:lnTo>
                    <a:lnTo>
                      <a:pt x="0" y="119"/>
                    </a:lnTo>
                    <a:lnTo>
                      <a:pt x="99" y="286"/>
                    </a:lnTo>
                    <a:lnTo>
                      <a:pt x="88" y="434"/>
                    </a:lnTo>
                    <a:lnTo>
                      <a:pt x="29" y="384"/>
                    </a:lnTo>
                    <a:lnTo>
                      <a:pt x="40" y="414"/>
                    </a:lnTo>
                    <a:lnTo>
                      <a:pt x="88" y="483"/>
                    </a:lnTo>
                    <a:lnTo>
                      <a:pt x="49" y="1123"/>
                    </a:lnTo>
                    <a:lnTo>
                      <a:pt x="49" y="1123"/>
                    </a:lnTo>
                    <a:lnTo>
                      <a:pt x="147" y="1103"/>
                    </a:lnTo>
                    <a:lnTo>
                      <a:pt x="147" y="395"/>
                    </a:lnTo>
                    <a:lnTo>
                      <a:pt x="226" y="198"/>
                    </a:lnTo>
                    <a:lnTo>
                      <a:pt x="226" y="158"/>
                    </a:lnTo>
                    <a:lnTo>
                      <a:pt x="147" y="336"/>
                    </a:lnTo>
                    <a:lnTo>
                      <a:pt x="147" y="40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8"/>
              <p:cNvSpPr/>
              <p:nvPr/>
            </p:nvSpPr>
            <p:spPr>
              <a:xfrm>
                <a:off x="5690486" y="2526171"/>
                <a:ext cx="197864" cy="235799"/>
              </a:xfrm>
              <a:custGeom>
                <a:avLst/>
                <a:gdLst/>
                <a:ahLst/>
                <a:cxnLst/>
                <a:rect l="l" t="t" r="r" b="b"/>
                <a:pathLst>
                  <a:path w="965" h="1150" extrusionOk="0">
                    <a:moveTo>
                      <a:pt x="442" y="0"/>
                    </a:moveTo>
                    <a:cubicBezTo>
                      <a:pt x="379" y="0"/>
                      <a:pt x="315" y="29"/>
                      <a:pt x="276" y="76"/>
                    </a:cubicBezTo>
                    <a:cubicBezTo>
                      <a:pt x="256" y="105"/>
                      <a:pt x="217" y="174"/>
                      <a:pt x="207" y="253"/>
                    </a:cubicBezTo>
                    <a:cubicBezTo>
                      <a:pt x="197" y="312"/>
                      <a:pt x="207" y="361"/>
                      <a:pt x="236" y="420"/>
                    </a:cubicBezTo>
                    <a:cubicBezTo>
                      <a:pt x="228" y="419"/>
                      <a:pt x="219" y="418"/>
                      <a:pt x="211" y="418"/>
                    </a:cubicBezTo>
                    <a:cubicBezTo>
                      <a:pt x="151" y="418"/>
                      <a:pt x="95" y="447"/>
                      <a:pt x="69" y="498"/>
                    </a:cubicBezTo>
                    <a:cubicBezTo>
                      <a:pt x="59" y="538"/>
                      <a:pt x="69" y="577"/>
                      <a:pt x="99" y="607"/>
                    </a:cubicBezTo>
                    <a:cubicBezTo>
                      <a:pt x="118" y="636"/>
                      <a:pt x="158" y="676"/>
                      <a:pt x="197" y="676"/>
                    </a:cubicBezTo>
                    <a:cubicBezTo>
                      <a:pt x="148" y="676"/>
                      <a:pt x="99" y="706"/>
                      <a:pt x="59" y="735"/>
                    </a:cubicBezTo>
                    <a:cubicBezTo>
                      <a:pt x="30" y="774"/>
                      <a:pt x="0" y="824"/>
                      <a:pt x="10" y="872"/>
                    </a:cubicBezTo>
                    <a:cubicBezTo>
                      <a:pt x="20" y="922"/>
                      <a:pt x="50" y="971"/>
                      <a:pt x="89" y="1001"/>
                    </a:cubicBezTo>
                    <a:cubicBezTo>
                      <a:pt x="189" y="1092"/>
                      <a:pt x="382" y="1149"/>
                      <a:pt x="558" y="1149"/>
                    </a:cubicBezTo>
                    <a:cubicBezTo>
                      <a:pt x="573" y="1149"/>
                      <a:pt x="587" y="1149"/>
                      <a:pt x="601" y="1148"/>
                    </a:cubicBezTo>
                    <a:cubicBezTo>
                      <a:pt x="748" y="1139"/>
                      <a:pt x="886" y="1089"/>
                      <a:pt x="935" y="961"/>
                    </a:cubicBezTo>
                    <a:cubicBezTo>
                      <a:pt x="945" y="942"/>
                      <a:pt x="955" y="912"/>
                      <a:pt x="965" y="872"/>
                    </a:cubicBezTo>
                    <a:cubicBezTo>
                      <a:pt x="965" y="833"/>
                      <a:pt x="965" y="794"/>
                      <a:pt x="945" y="754"/>
                    </a:cubicBezTo>
                    <a:cubicBezTo>
                      <a:pt x="925" y="725"/>
                      <a:pt x="896" y="695"/>
                      <a:pt x="857" y="695"/>
                    </a:cubicBezTo>
                    <a:cubicBezTo>
                      <a:pt x="906" y="656"/>
                      <a:pt x="935" y="597"/>
                      <a:pt x="945" y="538"/>
                    </a:cubicBezTo>
                    <a:cubicBezTo>
                      <a:pt x="945" y="469"/>
                      <a:pt x="916" y="400"/>
                      <a:pt x="857" y="380"/>
                    </a:cubicBezTo>
                    <a:cubicBezTo>
                      <a:pt x="833" y="367"/>
                      <a:pt x="801" y="357"/>
                      <a:pt x="771" y="357"/>
                    </a:cubicBezTo>
                    <a:cubicBezTo>
                      <a:pt x="737" y="357"/>
                      <a:pt x="705" y="369"/>
                      <a:pt x="689" y="400"/>
                    </a:cubicBezTo>
                    <a:cubicBezTo>
                      <a:pt x="709" y="321"/>
                      <a:pt x="709" y="233"/>
                      <a:pt x="669" y="154"/>
                    </a:cubicBezTo>
                    <a:cubicBezTo>
                      <a:pt x="640" y="85"/>
                      <a:pt x="571" y="26"/>
                      <a:pt x="492" y="6"/>
                    </a:cubicBezTo>
                    <a:cubicBezTo>
                      <a:pt x="476" y="2"/>
                      <a:pt x="459" y="0"/>
                      <a:pt x="442" y="0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8"/>
              <p:cNvSpPr/>
              <p:nvPr/>
            </p:nvSpPr>
            <p:spPr>
              <a:xfrm>
                <a:off x="5777219" y="2670726"/>
                <a:ext cx="34447" cy="16752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817" extrusionOk="0">
                    <a:moveTo>
                      <a:pt x="89" y="1"/>
                    </a:moveTo>
                    <a:lnTo>
                      <a:pt x="79" y="158"/>
                    </a:lnTo>
                    <a:lnTo>
                      <a:pt x="1" y="69"/>
                    </a:lnTo>
                    <a:lnTo>
                      <a:pt x="1" y="89"/>
                    </a:lnTo>
                    <a:lnTo>
                      <a:pt x="79" y="207"/>
                    </a:lnTo>
                    <a:lnTo>
                      <a:pt x="69" y="315"/>
                    </a:lnTo>
                    <a:lnTo>
                      <a:pt x="30" y="276"/>
                    </a:lnTo>
                    <a:lnTo>
                      <a:pt x="30" y="305"/>
                    </a:lnTo>
                    <a:lnTo>
                      <a:pt x="69" y="345"/>
                    </a:lnTo>
                    <a:lnTo>
                      <a:pt x="40" y="817"/>
                    </a:lnTo>
                    <a:lnTo>
                      <a:pt x="119" y="797"/>
                    </a:lnTo>
                    <a:lnTo>
                      <a:pt x="109" y="286"/>
                    </a:lnTo>
                    <a:lnTo>
                      <a:pt x="168" y="138"/>
                    </a:lnTo>
                    <a:lnTo>
                      <a:pt x="168" y="119"/>
                    </a:lnTo>
                    <a:lnTo>
                      <a:pt x="109" y="237"/>
                    </a:lnTo>
                    <a:lnTo>
                      <a:pt x="109" y="30"/>
                    </a:lnTo>
                    <a:lnTo>
                      <a:pt x="89" y="1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8"/>
              <p:cNvSpPr/>
              <p:nvPr/>
            </p:nvSpPr>
            <p:spPr>
              <a:xfrm>
                <a:off x="165633" y="2435543"/>
                <a:ext cx="496607" cy="595648"/>
              </a:xfrm>
              <a:custGeom>
                <a:avLst/>
                <a:gdLst/>
                <a:ahLst/>
                <a:cxnLst/>
                <a:rect l="l" t="t" r="r" b="b"/>
                <a:pathLst>
                  <a:path w="2422" h="2905" extrusionOk="0">
                    <a:moveTo>
                      <a:pt x="1319" y="0"/>
                    </a:moveTo>
                    <a:cubicBezTo>
                      <a:pt x="1276" y="0"/>
                      <a:pt x="1233" y="5"/>
                      <a:pt x="1192" y="15"/>
                    </a:cubicBezTo>
                    <a:cubicBezTo>
                      <a:pt x="985" y="65"/>
                      <a:pt x="818" y="222"/>
                      <a:pt x="739" y="409"/>
                    </a:cubicBezTo>
                    <a:cubicBezTo>
                      <a:pt x="650" y="596"/>
                      <a:pt x="641" y="813"/>
                      <a:pt x="690" y="1010"/>
                    </a:cubicBezTo>
                    <a:cubicBezTo>
                      <a:pt x="658" y="931"/>
                      <a:pt x="579" y="900"/>
                      <a:pt x="491" y="900"/>
                    </a:cubicBezTo>
                    <a:cubicBezTo>
                      <a:pt x="414" y="900"/>
                      <a:pt x="331" y="923"/>
                      <a:pt x="267" y="960"/>
                    </a:cubicBezTo>
                    <a:cubicBezTo>
                      <a:pt x="119" y="1029"/>
                      <a:pt x="50" y="1196"/>
                      <a:pt x="60" y="1354"/>
                    </a:cubicBezTo>
                    <a:cubicBezTo>
                      <a:pt x="70" y="1511"/>
                      <a:pt x="158" y="1659"/>
                      <a:pt x="276" y="1767"/>
                    </a:cubicBezTo>
                    <a:cubicBezTo>
                      <a:pt x="178" y="1767"/>
                      <a:pt x="109" y="1836"/>
                      <a:pt x="60" y="1915"/>
                    </a:cubicBezTo>
                    <a:cubicBezTo>
                      <a:pt x="11" y="2003"/>
                      <a:pt x="1" y="2112"/>
                      <a:pt x="11" y="2210"/>
                    </a:cubicBezTo>
                    <a:cubicBezTo>
                      <a:pt x="20" y="2299"/>
                      <a:pt x="40" y="2368"/>
                      <a:pt x="70" y="2436"/>
                    </a:cubicBezTo>
                    <a:cubicBezTo>
                      <a:pt x="208" y="2742"/>
                      <a:pt x="532" y="2880"/>
                      <a:pt x="906" y="2899"/>
                    </a:cubicBezTo>
                    <a:cubicBezTo>
                      <a:pt x="953" y="2903"/>
                      <a:pt x="1001" y="2905"/>
                      <a:pt x="1050" y="2905"/>
                    </a:cubicBezTo>
                    <a:cubicBezTo>
                      <a:pt x="1496" y="2905"/>
                      <a:pt x="1975" y="2747"/>
                      <a:pt x="2215" y="2525"/>
                    </a:cubicBezTo>
                    <a:cubicBezTo>
                      <a:pt x="2303" y="2447"/>
                      <a:pt x="2392" y="2338"/>
                      <a:pt x="2412" y="2210"/>
                    </a:cubicBezTo>
                    <a:cubicBezTo>
                      <a:pt x="2422" y="2082"/>
                      <a:pt x="2362" y="1955"/>
                      <a:pt x="2274" y="1866"/>
                    </a:cubicBezTo>
                    <a:cubicBezTo>
                      <a:pt x="2176" y="1777"/>
                      <a:pt x="2058" y="1718"/>
                      <a:pt x="1929" y="1699"/>
                    </a:cubicBezTo>
                    <a:lnTo>
                      <a:pt x="1929" y="1699"/>
                    </a:lnTo>
                    <a:cubicBezTo>
                      <a:pt x="1934" y="1699"/>
                      <a:pt x="1939" y="1699"/>
                      <a:pt x="1944" y="1699"/>
                    </a:cubicBezTo>
                    <a:cubicBezTo>
                      <a:pt x="2038" y="1699"/>
                      <a:pt x="2129" y="1616"/>
                      <a:pt x="2185" y="1541"/>
                    </a:cubicBezTo>
                    <a:cubicBezTo>
                      <a:pt x="2255" y="1472"/>
                      <a:pt x="2274" y="1364"/>
                      <a:pt x="2244" y="1266"/>
                    </a:cubicBezTo>
                    <a:cubicBezTo>
                      <a:pt x="2192" y="1126"/>
                      <a:pt x="2038" y="1055"/>
                      <a:pt x="1887" y="1055"/>
                    </a:cubicBezTo>
                    <a:cubicBezTo>
                      <a:pt x="1868" y="1055"/>
                      <a:pt x="1850" y="1056"/>
                      <a:pt x="1831" y="1059"/>
                    </a:cubicBezTo>
                    <a:cubicBezTo>
                      <a:pt x="1910" y="921"/>
                      <a:pt x="1929" y="783"/>
                      <a:pt x="1920" y="655"/>
                    </a:cubicBezTo>
                    <a:cubicBezTo>
                      <a:pt x="1900" y="448"/>
                      <a:pt x="1802" y="271"/>
                      <a:pt x="1743" y="203"/>
                    </a:cubicBezTo>
                    <a:cubicBezTo>
                      <a:pt x="1642" y="71"/>
                      <a:pt x="1480" y="0"/>
                      <a:pt x="1319" y="0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8"/>
              <p:cNvSpPr/>
              <p:nvPr/>
            </p:nvSpPr>
            <p:spPr>
              <a:xfrm>
                <a:off x="359398" y="2801749"/>
                <a:ext cx="83041" cy="419927"/>
              </a:xfrm>
              <a:custGeom>
                <a:avLst/>
                <a:gdLst/>
                <a:ahLst/>
                <a:cxnLst/>
                <a:rect l="l" t="t" r="r" b="b"/>
                <a:pathLst>
                  <a:path w="405" h="2048" extrusionOk="0">
                    <a:moveTo>
                      <a:pt x="197" y="1"/>
                    </a:moveTo>
                    <a:lnTo>
                      <a:pt x="148" y="70"/>
                    </a:lnTo>
                    <a:lnTo>
                      <a:pt x="138" y="602"/>
                    </a:lnTo>
                    <a:lnTo>
                      <a:pt x="0" y="296"/>
                    </a:lnTo>
                    <a:lnTo>
                      <a:pt x="11" y="346"/>
                    </a:lnTo>
                    <a:lnTo>
                      <a:pt x="138" y="709"/>
                    </a:lnTo>
                    <a:lnTo>
                      <a:pt x="129" y="2008"/>
                    </a:lnTo>
                    <a:lnTo>
                      <a:pt x="315" y="2048"/>
                    </a:lnTo>
                    <a:lnTo>
                      <a:pt x="247" y="877"/>
                    </a:lnTo>
                    <a:lnTo>
                      <a:pt x="345" y="759"/>
                    </a:lnTo>
                    <a:lnTo>
                      <a:pt x="355" y="700"/>
                    </a:lnTo>
                    <a:lnTo>
                      <a:pt x="247" y="798"/>
                    </a:lnTo>
                    <a:lnTo>
                      <a:pt x="227" y="513"/>
                    </a:lnTo>
                    <a:lnTo>
                      <a:pt x="404" y="217"/>
                    </a:lnTo>
                    <a:lnTo>
                      <a:pt x="404" y="169"/>
                    </a:lnTo>
                    <a:lnTo>
                      <a:pt x="217" y="405"/>
                    </a:lnTo>
                    <a:lnTo>
                      <a:pt x="197" y="1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8"/>
              <p:cNvSpPr/>
              <p:nvPr/>
            </p:nvSpPr>
            <p:spPr>
              <a:xfrm>
                <a:off x="948483" y="2458507"/>
                <a:ext cx="424023" cy="50563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466" extrusionOk="0">
                    <a:moveTo>
                      <a:pt x="1120" y="0"/>
                    </a:moveTo>
                    <a:cubicBezTo>
                      <a:pt x="1084" y="0"/>
                      <a:pt x="1049" y="4"/>
                      <a:pt x="1015" y="12"/>
                    </a:cubicBezTo>
                    <a:cubicBezTo>
                      <a:pt x="847" y="51"/>
                      <a:pt x="700" y="179"/>
                      <a:pt x="631" y="347"/>
                    </a:cubicBezTo>
                    <a:cubicBezTo>
                      <a:pt x="552" y="504"/>
                      <a:pt x="552" y="691"/>
                      <a:pt x="591" y="858"/>
                    </a:cubicBezTo>
                    <a:cubicBezTo>
                      <a:pt x="559" y="789"/>
                      <a:pt x="493" y="763"/>
                      <a:pt x="418" y="763"/>
                    </a:cubicBezTo>
                    <a:cubicBezTo>
                      <a:pt x="355" y="763"/>
                      <a:pt x="286" y="782"/>
                      <a:pt x="228" y="809"/>
                    </a:cubicBezTo>
                    <a:cubicBezTo>
                      <a:pt x="110" y="868"/>
                      <a:pt x="40" y="1016"/>
                      <a:pt x="51" y="1143"/>
                    </a:cubicBezTo>
                    <a:cubicBezTo>
                      <a:pt x="60" y="1281"/>
                      <a:pt x="139" y="1409"/>
                      <a:pt x="237" y="1498"/>
                    </a:cubicBezTo>
                    <a:cubicBezTo>
                      <a:pt x="149" y="1498"/>
                      <a:pt x="99" y="1557"/>
                      <a:pt x="60" y="1626"/>
                    </a:cubicBezTo>
                    <a:cubicBezTo>
                      <a:pt x="11" y="1705"/>
                      <a:pt x="1" y="1793"/>
                      <a:pt x="11" y="1882"/>
                    </a:cubicBezTo>
                    <a:cubicBezTo>
                      <a:pt x="21" y="1950"/>
                      <a:pt x="40" y="2009"/>
                      <a:pt x="60" y="2068"/>
                    </a:cubicBezTo>
                    <a:cubicBezTo>
                      <a:pt x="178" y="2324"/>
                      <a:pt x="464" y="2442"/>
                      <a:pt x="779" y="2462"/>
                    </a:cubicBezTo>
                    <a:cubicBezTo>
                      <a:pt x="814" y="2465"/>
                      <a:pt x="849" y="2466"/>
                      <a:pt x="885" y="2466"/>
                    </a:cubicBezTo>
                    <a:cubicBezTo>
                      <a:pt x="1262" y="2466"/>
                      <a:pt x="1674" y="2327"/>
                      <a:pt x="1881" y="2147"/>
                    </a:cubicBezTo>
                    <a:cubicBezTo>
                      <a:pt x="1960" y="2068"/>
                      <a:pt x="2038" y="1980"/>
                      <a:pt x="2048" y="1872"/>
                    </a:cubicBezTo>
                    <a:cubicBezTo>
                      <a:pt x="2068" y="1764"/>
                      <a:pt x="2019" y="1655"/>
                      <a:pt x="1940" y="1576"/>
                    </a:cubicBezTo>
                    <a:cubicBezTo>
                      <a:pt x="1851" y="1508"/>
                      <a:pt x="1753" y="1458"/>
                      <a:pt x="1645" y="1439"/>
                    </a:cubicBezTo>
                    <a:lnTo>
                      <a:pt x="1645" y="1439"/>
                    </a:lnTo>
                    <a:cubicBezTo>
                      <a:pt x="1649" y="1439"/>
                      <a:pt x="1654" y="1440"/>
                      <a:pt x="1659" y="1440"/>
                    </a:cubicBezTo>
                    <a:cubicBezTo>
                      <a:pt x="1734" y="1440"/>
                      <a:pt x="1815" y="1367"/>
                      <a:pt x="1861" y="1311"/>
                    </a:cubicBezTo>
                    <a:cubicBezTo>
                      <a:pt x="1920" y="1242"/>
                      <a:pt x="1940" y="1154"/>
                      <a:pt x="1910" y="1075"/>
                    </a:cubicBezTo>
                    <a:cubicBezTo>
                      <a:pt x="1867" y="954"/>
                      <a:pt x="1741" y="894"/>
                      <a:pt x="1612" y="894"/>
                    </a:cubicBezTo>
                    <a:cubicBezTo>
                      <a:pt x="1593" y="894"/>
                      <a:pt x="1574" y="895"/>
                      <a:pt x="1556" y="898"/>
                    </a:cubicBezTo>
                    <a:cubicBezTo>
                      <a:pt x="1625" y="780"/>
                      <a:pt x="1645" y="662"/>
                      <a:pt x="1635" y="553"/>
                    </a:cubicBezTo>
                    <a:cubicBezTo>
                      <a:pt x="1615" y="386"/>
                      <a:pt x="1536" y="229"/>
                      <a:pt x="1487" y="170"/>
                    </a:cubicBezTo>
                    <a:cubicBezTo>
                      <a:pt x="1401" y="60"/>
                      <a:pt x="1259" y="0"/>
                      <a:pt x="1120" y="0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8"/>
              <p:cNvSpPr/>
              <p:nvPr/>
            </p:nvSpPr>
            <p:spPr>
              <a:xfrm>
                <a:off x="1113952" y="2769557"/>
                <a:ext cx="70944" cy="357389"/>
              </a:xfrm>
              <a:custGeom>
                <a:avLst/>
                <a:gdLst/>
                <a:ahLst/>
                <a:cxnLst/>
                <a:rect l="l" t="t" r="r" b="b"/>
                <a:pathLst>
                  <a:path w="346" h="1743" extrusionOk="0">
                    <a:moveTo>
                      <a:pt x="169" y="0"/>
                    </a:moveTo>
                    <a:lnTo>
                      <a:pt x="119" y="59"/>
                    </a:lnTo>
                    <a:lnTo>
                      <a:pt x="119" y="503"/>
                    </a:lnTo>
                    <a:lnTo>
                      <a:pt x="1" y="247"/>
                    </a:lnTo>
                    <a:lnTo>
                      <a:pt x="1" y="296"/>
                    </a:lnTo>
                    <a:lnTo>
                      <a:pt x="119" y="601"/>
                    </a:lnTo>
                    <a:lnTo>
                      <a:pt x="110" y="1703"/>
                    </a:lnTo>
                    <a:lnTo>
                      <a:pt x="267" y="1743"/>
                    </a:lnTo>
                    <a:lnTo>
                      <a:pt x="208" y="739"/>
                    </a:lnTo>
                    <a:lnTo>
                      <a:pt x="287" y="640"/>
                    </a:lnTo>
                    <a:lnTo>
                      <a:pt x="306" y="591"/>
                    </a:lnTo>
                    <a:lnTo>
                      <a:pt x="306" y="591"/>
                    </a:lnTo>
                    <a:lnTo>
                      <a:pt x="208" y="670"/>
                    </a:lnTo>
                    <a:lnTo>
                      <a:pt x="188" y="433"/>
                    </a:lnTo>
                    <a:lnTo>
                      <a:pt x="346" y="177"/>
                    </a:lnTo>
                    <a:lnTo>
                      <a:pt x="346" y="138"/>
                    </a:lnTo>
                    <a:lnTo>
                      <a:pt x="188" y="335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8"/>
              <p:cNvSpPr/>
              <p:nvPr/>
            </p:nvSpPr>
            <p:spPr>
              <a:xfrm>
                <a:off x="1733588" y="2480242"/>
                <a:ext cx="347338" cy="417056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2034" extrusionOk="0">
                    <a:moveTo>
                      <a:pt x="924" y="1"/>
                    </a:moveTo>
                    <a:cubicBezTo>
                      <a:pt x="891" y="1"/>
                      <a:pt x="858" y="5"/>
                      <a:pt x="827" y="14"/>
                    </a:cubicBezTo>
                    <a:cubicBezTo>
                      <a:pt x="689" y="44"/>
                      <a:pt x="571" y="152"/>
                      <a:pt x="512" y="289"/>
                    </a:cubicBezTo>
                    <a:cubicBezTo>
                      <a:pt x="453" y="418"/>
                      <a:pt x="443" y="565"/>
                      <a:pt x="482" y="713"/>
                    </a:cubicBezTo>
                    <a:cubicBezTo>
                      <a:pt x="456" y="655"/>
                      <a:pt x="402" y="634"/>
                      <a:pt x="343" y="634"/>
                    </a:cubicBezTo>
                    <a:cubicBezTo>
                      <a:pt x="290" y="634"/>
                      <a:pt x="233" y="650"/>
                      <a:pt x="187" y="674"/>
                    </a:cubicBezTo>
                    <a:cubicBezTo>
                      <a:pt x="89" y="722"/>
                      <a:pt x="30" y="841"/>
                      <a:pt x="40" y="949"/>
                    </a:cubicBezTo>
                    <a:cubicBezTo>
                      <a:pt x="49" y="1057"/>
                      <a:pt x="108" y="1155"/>
                      <a:pt x="187" y="1234"/>
                    </a:cubicBezTo>
                    <a:cubicBezTo>
                      <a:pt x="119" y="1234"/>
                      <a:pt x="79" y="1284"/>
                      <a:pt x="40" y="1343"/>
                    </a:cubicBezTo>
                    <a:cubicBezTo>
                      <a:pt x="10" y="1402"/>
                      <a:pt x="0" y="1481"/>
                      <a:pt x="10" y="1549"/>
                    </a:cubicBezTo>
                    <a:cubicBezTo>
                      <a:pt x="10" y="1608"/>
                      <a:pt x="30" y="1658"/>
                      <a:pt x="49" y="1707"/>
                    </a:cubicBezTo>
                    <a:cubicBezTo>
                      <a:pt x="138" y="1914"/>
                      <a:pt x="374" y="2012"/>
                      <a:pt x="630" y="2032"/>
                    </a:cubicBezTo>
                    <a:cubicBezTo>
                      <a:pt x="655" y="2033"/>
                      <a:pt x="681" y="2034"/>
                      <a:pt x="706" y="2034"/>
                    </a:cubicBezTo>
                    <a:cubicBezTo>
                      <a:pt x="1029" y="2034"/>
                      <a:pt x="1372" y="1921"/>
                      <a:pt x="1545" y="1766"/>
                    </a:cubicBezTo>
                    <a:cubicBezTo>
                      <a:pt x="1604" y="1707"/>
                      <a:pt x="1673" y="1628"/>
                      <a:pt x="1683" y="1540"/>
                    </a:cubicBezTo>
                    <a:cubicBezTo>
                      <a:pt x="1693" y="1451"/>
                      <a:pt x="1654" y="1363"/>
                      <a:pt x="1584" y="1303"/>
                    </a:cubicBezTo>
                    <a:cubicBezTo>
                      <a:pt x="1525" y="1244"/>
                      <a:pt x="1437" y="1205"/>
                      <a:pt x="1348" y="1185"/>
                    </a:cubicBezTo>
                    <a:lnTo>
                      <a:pt x="1348" y="1185"/>
                    </a:lnTo>
                    <a:cubicBezTo>
                      <a:pt x="1353" y="1186"/>
                      <a:pt x="1358" y="1186"/>
                      <a:pt x="1363" y="1186"/>
                    </a:cubicBezTo>
                    <a:cubicBezTo>
                      <a:pt x="1427" y="1186"/>
                      <a:pt x="1489" y="1132"/>
                      <a:pt x="1525" y="1077"/>
                    </a:cubicBezTo>
                    <a:cubicBezTo>
                      <a:pt x="1575" y="1028"/>
                      <a:pt x="1595" y="949"/>
                      <a:pt x="1565" y="890"/>
                    </a:cubicBezTo>
                    <a:cubicBezTo>
                      <a:pt x="1531" y="789"/>
                      <a:pt x="1432" y="738"/>
                      <a:pt x="1330" y="738"/>
                    </a:cubicBezTo>
                    <a:cubicBezTo>
                      <a:pt x="1314" y="738"/>
                      <a:pt x="1297" y="739"/>
                      <a:pt x="1280" y="742"/>
                    </a:cubicBezTo>
                    <a:cubicBezTo>
                      <a:pt x="1329" y="644"/>
                      <a:pt x="1348" y="545"/>
                      <a:pt x="1339" y="457"/>
                    </a:cubicBezTo>
                    <a:cubicBezTo>
                      <a:pt x="1319" y="319"/>
                      <a:pt x="1250" y="191"/>
                      <a:pt x="1210" y="142"/>
                    </a:cubicBezTo>
                    <a:cubicBezTo>
                      <a:pt x="1150" y="51"/>
                      <a:pt x="1036" y="1"/>
                      <a:pt x="924" y="1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8"/>
              <p:cNvSpPr/>
              <p:nvPr/>
            </p:nvSpPr>
            <p:spPr>
              <a:xfrm>
                <a:off x="1868711" y="2735315"/>
                <a:ext cx="58846" cy="294851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438" extrusionOk="0">
                    <a:moveTo>
                      <a:pt x="138" y="0"/>
                    </a:moveTo>
                    <a:lnTo>
                      <a:pt x="99" y="59"/>
                    </a:lnTo>
                    <a:lnTo>
                      <a:pt x="99" y="423"/>
                    </a:lnTo>
                    <a:lnTo>
                      <a:pt x="0" y="207"/>
                    </a:lnTo>
                    <a:lnTo>
                      <a:pt x="0" y="246"/>
                    </a:lnTo>
                    <a:lnTo>
                      <a:pt x="99" y="502"/>
                    </a:lnTo>
                    <a:lnTo>
                      <a:pt x="89" y="1407"/>
                    </a:lnTo>
                    <a:lnTo>
                      <a:pt x="217" y="1437"/>
                    </a:lnTo>
                    <a:lnTo>
                      <a:pt x="168" y="611"/>
                    </a:lnTo>
                    <a:lnTo>
                      <a:pt x="237" y="532"/>
                    </a:lnTo>
                    <a:lnTo>
                      <a:pt x="247" y="493"/>
                    </a:lnTo>
                    <a:lnTo>
                      <a:pt x="168" y="561"/>
                    </a:lnTo>
                    <a:lnTo>
                      <a:pt x="158" y="364"/>
                    </a:lnTo>
                    <a:lnTo>
                      <a:pt x="286" y="158"/>
                    </a:lnTo>
                    <a:lnTo>
                      <a:pt x="286" y="119"/>
                    </a:lnTo>
                    <a:lnTo>
                      <a:pt x="148" y="285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8"/>
              <p:cNvSpPr/>
              <p:nvPr/>
            </p:nvSpPr>
            <p:spPr>
              <a:xfrm>
                <a:off x="2516438" y="2503207"/>
                <a:ext cx="272498" cy="325607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1588" extrusionOk="0">
                    <a:moveTo>
                      <a:pt x="729" y="1"/>
                    </a:moveTo>
                    <a:cubicBezTo>
                      <a:pt x="703" y="1"/>
                      <a:pt x="677" y="4"/>
                      <a:pt x="650" y="11"/>
                    </a:cubicBezTo>
                    <a:cubicBezTo>
                      <a:pt x="542" y="30"/>
                      <a:pt x="453" y="118"/>
                      <a:pt x="404" y="217"/>
                    </a:cubicBezTo>
                    <a:cubicBezTo>
                      <a:pt x="355" y="325"/>
                      <a:pt x="355" y="444"/>
                      <a:pt x="384" y="551"/>
                    </a:cubicBezTo>
                    <a:cubicBezTo>
                      <a:pt x="363" y="509"/>
                      <a:pt x="319" y="492"/>
                      <a:pt x="270" y="492"/>
                    </a:cubicBezTo>
                    <a:cubicBezTo>
                      <a:pt x="229" y="492"/>
                      <a:pt x="184" y="504"/>
                      <a:pt x="148" y="522"/>
                    </a:cubicBezTo>
                    <a:cubicBezTo>
                      <a:pt x="69" y="562"/>
                      <a:pt x="30" y="650"/>
                      <a:pt x="40" y="739"/>
                    </a:cubicBezTo>
                    <a:cubicBezTo>
                      <a:pt x="40" y="827"/>
                      <a:pt x="89" y="906"/>
                      <a:pt x="158" y="965"/>
                    </a:cubicBezTo>
                    <a:cubicBezTo>
                      <a:pt x="99" y="965"/>
                      <a:pt x="60" y="1004"/>
                      <a:pt x="40" y="1054"/>
                    </a:cubicBezTo>
                    <a:cubicBezTo>
                      <a:pt x="10" y="1103"/>
                      <a:pt x="1" y="1152"/>
                      <a:pt x="10" y="1211"/>
                    </a:cubicBezTo>
                    <a:cubicBezTo>
                      <a:pt x="10" y="1260"/>
                      <a:pt x="30" y="1299"/>
                      <a:pt x="40" y="1329"/>
                    </a:cubicBezTo>
                    <a:cubicBezTo>
                      <a:pt x="119" y="1496"/>
                      <a:pt x="296" y="1575"/>
                      <a:pt x="502" y="1585"/>
                    </a:cubicBezTo>
                    <a:cubicBezTo>
                      <a:pt x="527" y="1587"/>
                      <a:pt x="552" y="1588"/>
                      <a:pt x="578" y="1588"/>
                    </a:cubicBezTo>
                    <a:cubicBezTo>
                      <a:pt x="824" y="1588"/>
                      <a:pt x="1086" y="1504"/>
                      <a:pt x="1211" y="1388"/>
                    </a:cubicBezTo>
                    <a:cubicBezTo>
                      <a:pt x="1270" y="1339"/>
                      <a:pt x="1309" y="1280"/>
                      <a:pt x="1319" y="1211"/>
                    </a:cubicBezTo>
                    <a:cubicBezTo>
                      <a:pt x="1329" y="1142"/>
                      <a:pt x="1300" y="1063"/>
                      <a:pt x="1250" y="1014"/>
                    </a:cubicBezTo>
                    <a:cubicBezTo>
                      <a:pt x="1201" y="975"/>
                      <a:pt x="1132" y="945"/>
                      <a:pt x="1064" y="925"/>
                    </a:cubicBezTo>
                    <a:lnTo>
                      <a:pt x="1064" y="925"/>
                    </a:lnTo>
                    <a:cubicBezTo>
                      <a:pt x="1068" y="926"/>
                      <a:pt x="1072" y="927"/>
                      <a:pt x="1077" y="927"/>
                    </a:cubicBezTo>
                    <a:cubicBezTo>
                      <a:pt x="1123" y="927"/>
                      <a:pt x="1174" y="882"/>
                      <a:pt x="1201" y="847"/>
                    </a:cubicBezTo>
                    <a:cubicBezTo>
                      <a:pt x="1241" y="807"/>
                      <a:pt x="1250" y="748"/>
                      <a:pt x="1230" y="689"/>
                    </a:cubicBezTo>
                    <a:cubicBezTo>
                      <a:pt x="1204" y="619"/>
                      <a:pt x="1114" y="580"/>
                      <a:pt x="1033" y="580"/>
                    </a:cubicBezTo>
                    <a:cubicBezTo>
                      <a:pt x="1023" y="580"/>
                      <a:pt x="1014" y="580"/>
                      <a:pt x="1005" y="581"/>
                    </a:cubicBezTo>
                    <a:cubicBezTo>
                      <a:pt x="1053" y="503"/>
                      <a:pt x="1064" y="424"/>
                      <a:pt x="1053" y="355"/>
                    </a:cubicBezTo>
                    <a:cubicBezTo>
                      <a:pt x="1044" y="247"/>
                      <a:pt x="985" y="148"/>
                      <a:pt x="955" y="109"/>
                    </a:cubicBezTo>
                    <a:cubicBezTo>
                      <a:pt x="902" y="40"/>
                      <a:pt x="819" y="1"/>
                      <a:pt x="729" y="1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8"/>
              <p:cNvSpPr/>
              <p:nvPr/>
            </p:nvSpPr>
            <p:spPr>
              <a:xfrm>
                <a:off x="2623265" y="2702918"/>
                <a:ext cx="46749" cy="230263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123" extrusionOk="0">
                    <a:moveTo>
                      <a:pt x="110" y="1"/>
                    </a:moveTo>
                    <a:lnTo>
                      <a:pt x="80" y="40"/>
                    </a:lnTo>
                    <a:lnTo>
                      <a:pt x="80" y="336"/>
                    </a:lnTo>
                    <a:lnTo>
                      <a:pt x="1" y="158"/>
                    </a:lnTo>
                    <a:lnTo>
                      <a:pt x="1" y="198"/>
                    </a:lnTo>
                    <a:lnTo>
                      <a:pt x="80" y="395"/>
                    </a:lnTo>
                    <a:lnTo>
                      <a:pt x="70" y="1103"/>
                    </a:lnTo>
                    <a:lnTo>
                      <a:pt x="169" y="1123"/>
                    </a:lnTo>
                    <a:lnTo>
                      <a:pt x="169" y="1123"/>
                    </a:lnTo>
                    <a:lnTo>
                      <a:pt x="139" y="483"/>
                    </a:lnTo>
                    <a:lnTo>
                      <a:pt x="188" y="414"/>
                    </a:lnTo>
                    <a:lnTo>
                      <a:pt x="198" y="384"/>
                    </a:lnTo>
                    <a:lnTo>
                      <a:pt x="129" y="434"/>
                    </a:lnTo>
                    <a:lnTo>
                      <a:pt x="119" y="286"/>
                    </a:lnTo>
                    <a:lnTo>
                      <a:pt x="228" y="119"/>
                    </a:lnTo>
                    <a:lnTo>
                      <a:pt x="228" y="99"/>
                    </a:lnTo>
                    <a:lnTo>
                      <a:pt x="119" y="227"/>
                    </a:ln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8"/>
              <p:cNvSpPr/>
              <p:nvPr/>
            </p:nvSpPr>
            <p:spPr>
              <a:xfrm>
                <a:off x="3301338" y="2526171"/>
                <a:ext cx="197864" cy="235799"/>
              </a:xfrm>
              <a:custGeom>
                <a:avLst/>
                <a:gdLst/>
                <a:ahLst/>
                <a:cxnLst/>
                <a:rect l="l" t="t" r="r" b="b"/>
                <a:pathLst>
                  <a:path w="965" h="1150" extrusionOk="0">
                    <a:moveTo>
                      <a:pt x="523" y="0"/>
                    </a:moveTo>
                    <a:cubicBezTo>
                      <a:pt x="506" y="0"/>
                      <a:pt x="489" y="2"/>
                      <a:pt x="473" y="6"/>
                    </a:cubicBezTo>
                    <a:cubicBezTo>
                      <a:pt x="394" y="26"/>
                      <a:pt x="326" y="85"/>
                      <a:pt x="286" y="154"/>
                    </a:cubicBezTo>
                    <a:cubicBezTo>
                      <a:pt x="256" y="233"/>
                      <a:pt x="256" y="321"/>
                      <a:pt x="276" y="400"/>
                    </a:cubicBezTo>
                    <a:cubicBezTo>
                      <a:pt x="261" y="369"/>
                      <a:pt x="229" y="357"/>
                      <a:pt x="193" y="357"/>
                    </a:cubicBezTo>
                    <a:cubicBezTo>
                      <a:pt x="161" y="357"/>
                      <a:pt x="127" y="367"/>
                      <a:pt x="99" y="380"/>
                    </a:cubicBezTo>
                    <a:cubicBezTo>
                      <a:pt x="50" y="400"/>
                      <a:pt x="20" y="469"/>
                      <a:pt x="20" y="538"/>
                    </a:cubicBezTo>
                    <a:cubicBezTo>
                      <a:pt x="30" y="597"/>
                      <a:pt x="60" y="656"/>
                      <a:pt x="109" y="695"/>
                    </a:cubicBezTo>
                    <a:cubicBezTo>
                      <a:pt x="70" y="695"/>
                      <a:pt x="40" y="725"/>
                      <a:pt x="20" y="754"/>
                    </a:cubicBezTo>
                    <a:cubicBezTo>
                      <a:pt x="0" y="794"/>
                      <a:pt x="0" y="833"/>
                      <a:pt x="0" y="872"/>
                    </a:cubicBezTo>
                    <a:cubicBezTo>
                      <a:pt x="11" y="912"/>
                      <a:pt x="11" y="942"/>
                      <a:pt x="30" y="961"/>
                    </a:cubicBezTo>
                    <a:cubicBezTo>
                      <a:pt x="79" y="1089"/>
                      <a:pt x="208" y="1139"/>
                      <a:pt x="355" y="1148"/>
                    </a:cubicBezTo>
                    <a:cubicBezTo>
                      <a:pt x="370" y="1149"/>
                      <a:pt x="384" y="1149"/>
                      <a:pt x="399" y="1149"/>
                    </a:cubicBezTo>
                    <a:cubicBezTo>
                      <a:pt x="583" y="1149"/>
                      <a:pt x="776" y="1092"/>
                      <a:pt x="877" y="1001"/>
                    </a:cubicBezTo>
                    <a:cubicBezTo>
                      <a:pt x="916" y="971"/>
                      <a:pt x="945" y="922"/>
                      <a:pt x="955" y="872"/>
                    </a:cubicBezTo>
                    <a:cubicBezTo>
                      <a:pt x="965" y="824"/>
                      <a:pt x="936" y="774"/>
                      <a:pt x="896" y="735"/>
                    </a:cubicBezTo>
                    <a:cubicBezTo>
                      <a:pt x="866" y="706"/>
                      <a:pt x="818" y="676"/>
                      <a:pt x="768" y="676"/>
                    </a:cubicBezTo>
                    <a:cubicBezTo>
                      <a:pt x="798" y="676"/>
                      <a:pt x="837" y="636"/>
                      <a:pt x="866" y="607"/>
                    </a:cubicBezTo>
                    <a:cubicBezTo>
                      <a:pt x="896" y="577"/>
                      <a:pt x="906" y="538"/>
                      <a:pt x="886" y="498"/>
                    </a:cubicBezTo>
                    <a:cubicBezTo>
                      <a:pt x="869" y="447"/>
                      <a:pt x="806" y="418"/>
                      <a:pt x="751" y="418"/>
                    </a:cubicBezTo>
                    <a:cubicBezTo>
                      <a:pt x="744" y="418"/>
                      <a:pt x="736" y="419"/>
                      <a:pt x="729" y="420"/>
                    </a:cubicBezTo>
                    <a:cubicBezTo>
                      <a:pt x="759" y="361"/>
                      <a:pt x="768" y="312"/>
                      <a:pt x="759" y="253"/>
                    </a:cubicBezTo>
                    <a:cubicBezTo>
                      <a:pt x="748" y="174"/>
                      <a:pt x="709" y="105"/>
                      <a:pt x="689" y="76"/>
                    </a:cubicBezTo>
                    <a:cubicBezTo>
                      <a:pt x="651" y="29"/>
                      <a:pt x="587" y="0"/>
                      <a:pt x="523" y="0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8"/>
              <p:cNvSpPr/>
              <p:nvPr/>
            </p:nvSpPr>
            <p:spPr>
              <a:xfrm>
                <a:off x="3378024" y="2670726"/>
                <a:ext cx="32396" cy="16752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817" extrusionOk="0">
                    <a:moveTo>
                      <a:pt x="79" y="1"/>
                    </a:moveTo>
                    <a:lnTo>
                      <a:pt x="59" y="30"/>
                    </a:lnTo>
                    <a:lnTo>
                      <a:pt x="59" y="237"/>
                    </a:lnTo>
                    <a:lnTo>
                      <a:pt x="0" y="119"/>
                    </a:lnTo>
                    <a:lnTo>
                      <a:pt x="0" y="138"/>
                    </a:lnTo>
                    <a:lnTo>
                      <a:pt x="59" y="286"/>
                    </a:lnTo>
                    <a:lnTo>
                      <a:pt x="50" y="797"/>
                    </a:lnTo>
                    <a:lnTo>
                      <a:pt x="129" y="817"/>
                    </a:lnTo>
                    <a:lnTo>
                      <a:pt x="99" y="345"/>
                    </a:lnTo>
                    <a:lnTo>
                      <a:pt x="138" y="305"/>
                    </a:lnTo>
                    <a:lnTo>
                      <a:pt x="138" y="276"/>
                    </a:lnTo>
                    <a:lnTo>
                      <a:pt x="99" y="315"/>
                    </a:lnTo>
                    <a:lnTo>
                      <a:pt x="89" y="207"/>
                    </a:lnTo>
                    <a:lnTo>
                      <a:pt x="158" y="89"/>
                    </a:lnTo>
                    <a:lnTo>
                      <a:pt x="158" y="69"/>
                    </a:lnTo>
                    <a:lnTo>
                      <a:pt x="89" y="158"/>
                    </a:lnTo>
                    <a:lnTo>
                      <a:pt x="79" y="1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8"/>
              <p:cNvSpPr/>
              <p:nvPr/>
            </p:nvSpPr>
            <p:spPr>
              <a:xfrm>
                <a:off x="-193600" y="2846243"/>
                <a:ext cx="9508115" cy="2875721"/>
              </a:xfrm>
              <a:custGeom>
                <a:avLst/>
                <a:gdLst/>
                <a:ahLst/>
                <a:cxnLst/>
                <a:rect l="l" t="t" r="r" b="b"/>
                <a:pathLst>
                  <a:path w="46372" h="14025" extrusionOk="0">
                    <a:moveTo>
                      <a:pt x="23315" y="0"/>
                    </a:moveTo>
                    <a:cubicBezTo>
                      <a:pt x="15038" y="0"/>
                      <a:pt x="7215" y="857"/>
                      <a:pt x="247" y="2392"/>
                    </a:cubicBezTo>
                    <a:lnTo>
                      <a:pt x="1" y="14024"/>
                    </a:lnTo>
                    <a:lnTo>
                      <a:pt x="46303" y="14024"/>
                    </a:lnTo>
                    <a:lnTo>
                      <a:pt x="46371" y="2392"/>
                    </a:lnTo>
                    <a:cubicBezTo>
                      <a:pt x="39404" y="857"/>
                      <a:pt x="31581" y="0"/>
                      <a:pt x="23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8"/>
              <p:cNvSpPr/>
              <p:nvPr/>
            </p:nvSpPr>
            <p:spPr>
              <a:xfrm>
                <a:off x="-9883" y="3564507"/>
                <a:ext cx="4596792" cy="2157457"/>
              </a:xfrm>
              <a:custGeom>
                <a:avLst/>
                <a:gdLst/>
                <a:ahLst/>
                <a:cxnLst/>
                <a:rect l="l" t="t" r="r" b="b"/>
                <a:pathLst>
                  <a:path w="22419" h="10522" extrusionOk="0">
                    <a:moveTo>
                      <a:pt x="1" y="1"/>
                    </a:moveTo>
                    <a:lnTo>
                      <a:pt x="1" y="10521"/>
                    </a:lnTo>
                    <a:lnTo>
                      <a:pt x="22419" y="10521"/>
                    </a:lnTo>
                    <a:lnTo>
                      <a:pt x="22419" y="1979"/>
                    </a:lnTo>
                    <a:cubicBezTo>
                      <a:pt x="19082" y="2267"/>
                      <a:pt x="16218" y="2385"/>
                      <a:pt x="13764" y="2385"/>
                    </a:cubicBezTo>
                    <a:cubicBezTo>
                      <a:pt x="2728" y="2385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8"/>
              <p:cNvSpPr/>
              <p:nvPr/>
            </p:nvSpPr>
            <p:spPr>
              <a:xfrm>
                <a:off x="4584695" y="3564507"/>
                <a:ext cx="4596587" cy="2157457"/>
              </a:xfrm>
              <a:custGeom>
                <a:avLst/>
                <a:gdLst/>
                <a:ahLst/>
                <a:cxnLst/>
                <a:rect l="l" t="t" r="r" b="b"/>
                <a:pathLst>
                  <a:path w="22418" h="10522" extrusionOk="0">
                    <a:moveTo>
                      <a:pt x="22418" y="1"/>
                    </a:moveTo>
                    <a:cubicBezTo>
                      <a:pt x="22418" y="1"/>
                      <a:pt x="19691" y="2385"/>
                      <a:pt x="8655" y="2385"/>
                    </a:cubicBezTo>
                    <a:cubicBezTo>
                      <a:pt x="6201" y="2385"/>
                      <a:pt x="3337" y="2267"/>
                      <a:pt x="0" y="1979"/>
                    </a:cubicBezTo>
                    <a:lnTo>
                      <a:pt x="0" y="10521"/>
                    </a:lnTo>
                    <a:lnTo>
                      <a:pt x="22418" y="10521"/>
                    </a:lnTo>
                    <a:lnTo>
                      <a:pt x="2241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8"/>
              <p:cNvSpPr/>
              <p:nvPr/>
            </p:nvSpPr>
            <p:spPr>
              <a:xfrm>
                <a:off x="4497963" y="2949174"/>
                <a:ext cx="212011" cy="690378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3367" extrusionOk="0">
                    <a:moveTo>
                      <a:pt x="128" y="1"/>
                    </a:moveTo>
                    <a:lnTo>
                      <a:pt x="1" y="3366"/>
                    </a:lnTo>
                    <a:lnTo>
                      <a:pt x="1033" y="3366"/>
                    </a:lnTo>
                    <a:lnTo>
                      <a:pt x="82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8"/>
              <p:cNvSpPr/>
              <p:nvPr/>
            </p:nvSpPr>
            <p:spPr>
              <a:xfrm>
                <a:off x="4398927" y="3786568"/>
                <a:ext cx="460315" cy="2373162"/>
              </a:xfrm>
              <a:custGeom>
                <a:avLst/>
                <a:gdLst/>
                <a:ahLst/>
                <a:cxnLst/>
                <a:rect l="l" t="t" r="r" b="b"/>
                <a:pathLst>
                  <a:path w="2245" h="11574" extrusionOk="0">
                    <a:moveTo>
                      <a:pt x="454" y="0"/>
                    </a:moveTo>
                    <a:lnTo>
                      <a:pt x="1" y="11573"/>
                    </a:lnTo>
                    <a:lnTo>
                      <a:pt x="2245" y="11573"/>
                    </a:lnTo>
                    <a:lnTo>
                      <a:pt x="1556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8"/>
              <p:cNvSpPr/>
              <p:nvPr/>
            </p:nvSpPr>
            <p:spPr>
              <a:xfrm>
                <a:off x="656093" y="3342651"/>
                <a:ext cx="3559494" cy="2853371"/>
              </a:xfrm>
              <a:custGeom>
                <a:avLst/>
                <a:gdLst/>
                <a:ahLst/>
                <a:cxnLst/>
                <a:rect l="l" t="t" r="r" b="b"/>
                <a:pathLst>
                  <a:path w="17360" h="13916" extrusionOk="0">
                    <a:moveTo>
                      <a:pt x="876" y="0"/>
                    </a:moveTo>
                    <a:cubicBezTo>
                      <a:pt x="394" y="0"/>
                      <a:pt x="0" y="384"/>
                      <a:pt x="0" y="866"/>
                    </a:cubicBezTo>
                    <a:lnTo>
                      <a:pt x="0" y="13040"/>
                    </a:lnTo>
                    <a:cubicBezTo>
                      <a:pt x="0" y="13522"/>
                      <a:pt x="394" y="13915"/>
                      <a:pt x="876" y="13915"/>
                    </a:cubicBezTo>
                    <a:lnTo>
                      <a:pt x="16484" y="13915"/>
                    </a:lnTo>
                    <a:cubicBezTo>
                      <a:pt x="16966" y="13915"/>
                      <a:pt x="17360" y="13522"/>
                      <a:pt x="17360" y="13040"/>
                    </a:cubicBezTo>
                    <a:lnTo>
                      <a:pt x="17360" y="866"/>
                    </a:lnTo>
                    <a:cubicBezTo>
                      <a:pt x="17360" y="384"/>
                      <a:pt x="16966" y="0"/>
                      <a:pt x="16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8"/>
              <p:cNvSpPr/>
              <p:nvPr/>
            </p:nvSpPr>
            <p:spPr>
              <a:xfrm>
                <a:off x="1313868" y="3564507"/>
                <a:ext cx="605483" cy="605491"/>
              </a:xfrm>
              <a:custGeom>
                <a:avLst/>
                <a:gdLst/>
                <a:ahLst/>
                <a:cxnLst/>
                <a:rect l="l" t="t" r="r" b="b"/>
                <a:pathLst>
                  <a:path w="2953" h="2953" extrusionOk="0">
                    <a:moveTo>
                      <a:pt x="1477" y="1"/>
                    </a:moveTo>
                    <a:cubicBezTo>
                      <a:pt x="659" y="1"/>
                      <a:pt x="1" y="660"/>
                      <a:pt x="1" y="1477"/>
                    </a:cubicBezTo>
                    <a:cubicBezTo>
                      <a:pt x="1" y="2294"/>
                      <a:pt x="659" y="2953"/>
                      <a:pt x="1477" y="2953"/>
                    </a:cubicBezTo>
                    <a:cubicBezTo>
                      <a:pt x="2293" y="2953"/>
                      <a:pt x="2953" y="2294"/>
                      <a:pt x="2953" y="1477"/>
                    </a:cubicBezTo>
                    <a:cubicBezTo>
                      <a:pt x="2953" y="660"/>
                      <a:pt x="2293" y="1"/>
                      <a:pt x="147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8"/>
              <p:cNvSpPr/>
              <p:nvPr/>
            </p:nvSpPr>
            <p:spPr>
              <a:xfrm>
                <a:off x="1576116" y="3826961"/>
                <a:ext cx="80991" cy="80787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4" extrusionOk="0">
                    <a:moveTo>
                      <a:pt x="198" y="0"/>
                    </a:moveTo>
                    <a:cubicBezTo>
                      <a:pt x="89" y="0"/>
                      <a:pt x="1" y="89"/>
                      <a:pt x="1" y="197"/>
                    </a:cubicBezTo>
                    <a:cubicBezTo>
                      <a:pt x="1" y="305"/>
                      <a:pt x="89" y="394"/>
                      <a:pt x="198" y="394"/>
                    </a:cubicBezTo>
                    <a:cubicBezTo>
                      <a:pt x="306" y="394"/>
                      <a:pt x="394" y="305"/>
                      <a:pt x="394" y="197"/>
                    </a:cubicBezTo>
                    <a:cubicBezTo>
                      <a:pt x="394" y="89"/>
                      <a:pt x="306" y="0"/>
                      <a:pt x="198" y="0"/>
                    </a:cubicBez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8"/>
              <p:cNvSpPr/>
              <p:nvPr/>
            </p:nvSpPr>
            <p:spPr>
              <a:xfrm>
                <a:off x="1596415" y="3616998"/>
                <a:ext cx="20299" cy="250357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21" extrusionOk="0">
                    <a:moveTo>
                      <a:pt x="40" y="1"/>
                    </a:moveTo>
                    <a:lnTo>
                      <a:pt x="0" y="1221"/>
                    </a:lnTo>
                    <a:lnTo>
                      <a:pt x="99" y="1221"/>
                    </a:ln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8"/>
              <p:cNvSpPr/>
              <p:nvPr/>
            </p:nvSpPr>
            <p:spPr>
              <a:xfrm>
                <a:off x="1616509" y="3616998"/>
                <a:ext cx="20504" cy="25035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221" extrusionOk="0">
                    <a:moveTo>
                      <a:pt x="1" y="1"/>
                    </a:moveTo>
                    <a:lnTo>
                      <a:pt x="1" y="1221"/>
                    </a:lnTo>
                    <a:lnTo>
                      <a:pt x="99" y="1221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8"/>
              <p:cNvSpPr/>
              <p:nvPr/>
            </p:nvSpPr>
            <p:spPr>
              <a:xfrm>
                <a:off x="1416799" y="3853207"/>
                <a:ext cx="199914" cy="175721"/>
              </a:xfrm>
              <a:custGeom>
                <a:avLst/>
                <a:gdLst/>
                <a:ahLst/>
                <a:cxnLst/>
                <a:rect l="l" t="t" r="r" b="b"/>
                <a:pathLst>
                  <a:path w="975" h="857" extrusionOk="0">
                    <a:moveTo>
                      <a:pt x="916" y="0"/>
                    </a:moveTo>
                    <a:lnTo>
                      <a:pt x="0" y="817"/>
                    </a:lnTo>
                    <a:lnTo>
                      <a:pt x="39" y="856"/>
                    </a:lnTo>
                    <a:lnTo>
                      <a:pt x="975" y="69"/>
                    </a:lnTo>
                    <a:lnTo>
                      <a:pt x="916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8"/>
              <p:cNvSpPr/>
              <p:nvPr/>
            </p:nvSpPr>
            <p:spPr>
              <a:xfrm>
                <a:off x="1424795" y="3867150"/>
                <a:ext cx="204015" cy="171826"/>
              </a:xfrm>
              <a:custGeom>
                <a:avLst/>
                <a:gdLst/>
                <a:ahLst/>
                <a:cxnLst/>
                <a:rect l="l" t="t" r="r" b="b"/>
                <a:pathLst>
                  <a:path w="995" h="838" extrusionOk="0">
                    <a:moveTo>
                      <a:pt x="936" y="1"/>
                    </a:moveTo>
                    <a:lnTo>
                      <a:pt x="0" y="788"/>
                    </a:lnTo>
                    <a:lnTo>
                      <a:pt x="40" y="838"/>
                    </a:lnTo>
                    <a:lnTo>
                      <a:pt x="995" y="80"/>
                    </a:lnTo>
                    <a:lnTo>
                      <a:pt x="936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8"/>
              <p:cNvSpPr/>
              <p:nvPr/>
            </p:nvSpPr>
            <p:spPr>
              <a:xfrm>
                <a:off x="2022082" y="3415236"/>
                <a:ext cx="607534" cy="605491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2953" extrusionOk="0">
                    <a:moveTo>
                      <a:pt x="1476" y="0"/>
                    </a:moveTo>
                    <a:cubicBezTo>
                      <a:pt x="660" y="0"/>
                      <a:pt x="0" y="660"/>
                      <a:pt x="0" y="1477"/>
                    </a:cubicBezTo>
                    <a:cubicBezTo>
                      <a:pt x="0" y="2294"/>
                      <a:pt x="660" y="2953"/>
                      <a:pt x="1476" y="2953"/>
                    </a:cubicBezTo>
                    <a:cubicBezTo>
                      <a:pt x="2294" y="2953"/>
                      <a:pt x="2963" y="2294"/>
                      <a:pt x="2963" y="1477"/>
                    </a:cubicBezTo>
                    <a:cubicBezTo>
                      <a:pt x="2963" y="660"/>
                      <a:pt x="2294" y="0"/>
                      <a:pt x="14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8"/>
              <p:cNvSpPr/>
              <p:nvPr/>
            </p:nvSpPr>
            <p:spPr>
              <a:xfrm>
                <a:off x="2286381" y="3677485"/>
                <a:ext cx="78940" cy="8099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95" extrusionOk="0">
                    <a:moveTo>
                      <a:pt x="187" y="1"/>
                    </a:moveTo>
                    <a:cubicBezTo>
                      <a:pt x="80" y="1"/>
                      <a:pt x="1" y="90"/>
                      <a:pt x="1" y="198"/>
                    </a:cubicBezTo>
                    <a:cubicBezTo>
                      <a:pt x="1" y="306"/>
                      <a:pt x="80" y="394"/>
                      <a:pt x="187" y="394"/>
                    </a:cubicBezTo>
                    <a:cubicBezTo>
                      <a:pt x="296" y="394"/>
                      <a:pt x="384" y="306"/>
                      <a:pt x="384" y="198"/>
                    </a:cubicBezTo>
                    <a:cubicBezTo>
                      <a:pt x="384" y="90"/>
                      <a:pt x="296" y="1"/>
                      <a:pt x="187" y="1"/>
                    </a:cubicBez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8"/>
              <p:cNvSpPr/>
              <p:nvPr/>
            </p:nvSpPr>
            <p:spPr>
              <a:xfrm>
                <a:off x="2304630" y="3467727"/>
                <a:ext cx="20299" cy="250357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21" extrusionOk="0">
                    <a:moveTo>
                      <a:pt x="39" y="0"/>
                    </a:moveTo>
                    <a:lnTo>
                      <a:pt x="0" y="1221"/>
                    </a:lnTo>
                    <a:lnTo>
                      <a:pt x="98" y="122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8"/>
              <p:cNvSpPr/>
              <p:nvPr/>
            </p:nvSpPr>
            <p:spPr>
              <a:xfrm>
                <a:off x="2324724" y="3467727"/>
                <a:ext cx="20299" cy="250357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21" extrusionOk="0">
                    <a:moveTo>
                      <a:pt x="0" y="0"/>
                    </a:moveTo>
                    <a:lnTo>
                      <a:pt x="0" y="1221"/>
                    </a:lnTo>
                    <a:lnTo>
                      <a:pt x="99" y="122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8"/>
              <p:cNvSpPr/>
              <p:nvPr/>
            </p:nvSpPr>
            <p:spPr>
              <a:xfrm>
                <a:off x="2125013" y="3703936"/>
                <a:ext cx="199914" cy="175516"/>
              </a:xfrm>
              <a:custGeom>
                <a:avLst/>
                <a:gdLst/>
                <a:ahLst/>
                <a:cxnLst/>
                <a:rect l="l" t="t" r="r" b="b"/>
                <a:pathLst>
                  <a:path w="975" h="856" extrusionOk="0">
                    <a:moveTo>
                      <a:pt x="915" y="0"/>
                    </a:moveTo>
                    <a:lnTo>
                      <a:pt x="1" y="817"/>
                    </a:lnTo>
                    <a:lnTo>
                      <a:pt x="40" y="856"/>
                    </a:lnTo>
                    <a:lnTo>
                      <a:pt x="974" y="69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8"/>
              <p:cNvSpPr/>
              <p:nvPr/>
            </p:nvSpPr>
            <p:spPr>
              <a:xfrm>
                <a:off x="2133010" y="3717879"/>
                <a:ext cx="206065" cy="171826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838" extrusionOk="0">
                    <a:moveTo>
                      <a:pt x="935" y="1"/>
                    </a:moveTo>
                    <a:lnTo>
                      <a:pt x="1" y="788"/>
                    </a:lnTo>
                    <a:lnTo>
                      <a:pt x="40" y="837"/>
                    </a:lnTo>
                    <a:lnTo>
                      <a:pt x="1005" y="79"/>
                    </a:lnTo>
                    <a:lnTo>
                      <a:pt x="935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8"/>
              <p:cNvSpPr/>
              <p:nvPr/>
            </p:nvSpPr>
            <p:spPr>
              <a:xfrm>
                <a:off x="2803087" y="3516117"/>
                <a:ext cx="607328" cy="605491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2953" extrusionOk="0">
                    <a:moveTo>
                      <a:pt x="1476" y="1"/>
                    </a:moveTo>
                    <a:cubicBezTo>
                      <a:pt x="659" y="1"/>
                      <a:pt x="0" y="660"/>
                      <a:pt x="0" y="1477"/>
                    </a:cubicBezTo>
                    <a:cubicBezTo>
                      <a:pt x="0" y="2294"/>
                      <a:pt x="659" y="2953"/>
                      <a:pt x="1476" y="2953"/>
                    </a:cubicBezTo>
                    <a:cubicBezTo>
                      <a:pt x="2293" y="2953"/>
                      <a:pt x="2962" y="2294"/>
                      <a:pt x="2962" y="1477"/>
                    </a:cubicBezTo>
                    <a:cubicBezTo>
                      <a:pt x="2962" y="660"/>
                      <a:pt x="2293" y="1"/>
                      <a:pt x="14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8"/>
              <p:cNvSpPr/>
              <p:nvPr/>
            </p:nvSpPr>
            <p:spPr>
              <a:xfrm>
                <a:off x="3067181" y="3778366"/>
                <a:ext cx="79145" cy="8099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95" extrusionOk="0">
                    <a:moveTo>
                      <a:pt x="188" y="1"/>
                    </a:moveTo>
                    <a:cubicBezTo>
                      <a:pt x="90" y="1"/>
                      <a:pt x="1" y="90"/>
                      <a:pt x="1" y="198"/>
                    </a:cubicBezTo>
                    <a:cubicBezTo>
                      <a:pt x="1" y="306"/>
                      <a:pt x="90" y="394"/>
                      <a:pt x="188" y="394"/>
                    </a:cubicBezTo>
                    <a:cubicBezTo>
                      <a:pt x="296" y="394"/>
                      <a:pt x="385" y="306"/>
                      <a:pt x="385" y="198"/>
                    </a:cubicBezTo>
                    <a:cubicBezTo>
                      <a:pt x="385" y="90"/>
                      <a:pt x="296" y="1"/>
                      <a:pt x="188" y="1"/>
                    </a:cubicBez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8"/>
              <p:cNvSpPr/>
              <p:nvPr/>
            </p:nvSpPr>
            <p:spPr>
              <a:xfrm>
                <a:off x="3087480" y="3568608"/>
                <a:ext cx="18454" cy="250357"/>
              </a:xfrm>
              <a:custGeom>
                <a:avLst/>
                <a:gdLst/>
                <a:ahLst/>
                <a:cxnLst/>
                <a:rect l="l" t="t" r="r" b="b"/>
                <a:pathLst>
                  <a:path w="90" h="1221" extrusionOk="0">
                    <a:moveTo>
                      <a:pt x="40" y="0"/>
                    </a:moveTo>
                    <a:lnTo>
                      <a:pt x="0" y="1221"/>
                    </a:lnTo>
                    <a:lnTo>
                      <a:pt x="89" y="1221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8"/>
              <p:cNvSpPr/>
              <p:nvPr/>
            </p:nvSpPr>
            <p:spPr>
              <a:xfrm>
                <a:off x="3105728" y="3568608"/>
                <a:ext cx="20299" cy="250357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21" extrusionOk="0">
                    <a:moveTo>
                      <a:pt x="0" y="0"/>
                    </a:moveTo>
                    <a:lnTo>
                      <a:pt x="0" y="1221"/>
                    </a:lnTo>
                    <a:lnTo>
                      <a:pt x="99" y="122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8"/>
              <p:cNvSpPr/>
              <p:nvPr/>
            </p:nvSpPr>
            <p:spPr>
              <a:xfrm>
                <a:off x="-9883" y="4062965"/>
                <a:ext cx="9191123" cy="1658999"/>
              </a:xfrm>
              <a:custGeom>
                <a:avLst/>
                <a:gdLst/>
                <a:ahLst/>
                <a:cxnLst/>
                <a:rect l="l" t="t" r="r" b="b"/>
                <a:pathLst>
                  <a:path w="44826" h="8091" extrusionOk="0">
                    <a:moveTo>
                      <a:pt x="22419" y="1"/>
                    </a:moveTo>
                    <a:cubicBezTo>
                      <a:pt x="13011" y="1"/>
                      <a:pt x="4744" y="1250"/>
                      <a:pt x="1" y="3140"/>
                    </a:cubicBezTo>
                    <a:lnTo>
                      <a:pt x="1" y="8090"/>
                    </a:lnTo>
                    <a:lnTo>
                      <a:pt x="44826" y="8090"/>
                    </a:lnTo>
                    <a:lnTo>
                      <a:pt x="44826" y="3140"/>
                    </a:lnTo>
                    <a:cubicBezTo>
                      <a:pt x="40083" y="1250"/>
                      <a:pt x="31816" y="1"/>
                      <a:pt x="224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8"/>
              <p:cNvSpPr/>
              <p:nvPr/>
            </p:nvSpPr>
            <p:spPr>
              <a:xfrm>
                <a:off x="-9883" y="4236636"/>
                <a:ext cx="9191123" cy="1485328"/>
              </a:xfrm>
              <a:custGeom>
                <a:avLst/>
                <a:gdLst/>
                <a:ahLst/>
                <a:cxnLst/>
                <a:rect l="l" t="t" r="r" b="b"/>
                <a:pathLst>
                  <a:path w="44826" h="7244" extrusionOk="0">
                    <a:moveTo>
                      <a:pt x="22419" y="0"/>
                    </a:moveTo>
                    <a:cubicBezTo>
                      <a:pt x="13011" y="0"/>
                      <a:pt x="4744" y="1122"/>
                      <a:pt x="1" y="2815"/>
                    </a:cubicBezTo>
                    <a:lnTo>
                      <a:pt x="1" y="7243"/>
                    </a:lnTo>
                    <a:lnTo>
                      <a:pt x="44826" y="7243"/>
                    </a:lnTo>
                    <a:lnTo>
                      <a:pt x="44826" y="2815"/>
                    </a:lnTo>
                    <a:cubicBezTo>
                      <a:pt x="40083" y="1122"/>
                      <a:pt x="31816" y="0"/>
                      <a:pt x="224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8"/>
              <p:cNvSpPr/>
              <p:nvPr/>
            </p:nvSpPr>
            <p:spPr>
              <a:xfrm>
                <a:off x="191879" y="4983196"/>
                <a:ext cx="738759" cy="738768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3603" extrusionOk="0">
                    <a:moveTo>
                      <a:pt x="1801" y="0"/>
                    </a:moveTo>
                    <a:cubicBezTo>
                      <a:pt x="808" y="0"/>
                      <a:pt x="1" y="807"/>
                      <a:pt x="1" y="1801"/>
                    </a:cubicBezTo>
                    <a:lnTo>
                      <a:pt x="1" y="3602"/>
                    </a:lnTo>
                    <a:lnTo>
                      <a:pt x="3603" y="3602"/>
                    </a:lnTo>
                    <a:lnTo>
                      <a:pt x="3603" y="1801"/>
                    </a:lnTo>
                    <a:cubicBezTo>
                      <a:pt x="3603" y="807"/>
                      <a:pt x="2796" y="0"/>
                      <a:pt x="18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8"/>
              <p:cNvSpPr/>
              <p:nvPr/>
            </p:nvSpPr>
            <p:spPr>
              <a:xfrm>
                <a:off x="4645183" y="4323164"/>
                <a:ext cx="716615" cy="403934"/>
              </a:xfrm>
              <a:custGeom>
                <a:avLst/>
                <a:gdLst/>
                <a:ahLst/>
                <a:cxnLst/>
                <a:rect l="l" t="t" r="r" b="b"/>
                <a:pathLst>
                  <a:path w="3495" h="1970" extrusionOk="0">
                    <a:moveTo>
                      <a:pt x="1" y="1"/>
                    </a:moveTo>
                    <a:lnTo>
                      <a:pt x="1" y="1969"/>
                    </a:lnTo>
                    <a:lnTo>
                      <a:pt x="3494" y="1969"/>
                    </a:lnTo>
                    <a:lnTo>
                      <a:pt x="34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8"/>
              <p:cNvSpPr/>
              <p:nvPr/>
            </p:nvSpPr>
            <p:spPr>
              <a:xfrm>
                <a:off x="4487710" y="5410915"/>
                <a:ext cx="1037502" cy="311049"/>
              </a:xfrm>
              <a:custGeom>
                <a:avLst/>
                <a:gdLst/>
                <a:ahLst/>
                <a:cxnLst/>
                <a:rect l="l" t="t" r="r" b="b"/>
                <a:pathLst>
                  <a:path w="5060" h="1517" extrusionOk="0">
                    <a:moveTo>
                      <a:pt x="1" y="1"/>
                    </a:moveTo>
                    <a:lnTo>
                      <a:pt x="769" y="1516"/>
                    </a:lnTo>
                    <a:lnTo>
                      <a:pt x="4292" y="1516"/>
                    </a:lnTo>
                    <a:lnTo>
                      <a:pt x="50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8"/>
              <p:cNvSpPr/>
              <p:nvPr/>
            </p:nvSpPr>
            <p:spPr>
              <a:xfrm>
                <a:off x="4199422" y="4787381"/>
                <a:ext cx="1614280" cy="565097"/>
              </a:xfrm>
              <a:custGeom>
                <a:avLst/>
                <a:gdLst/>
                <a:ahLst/>
                <a:cxnLst/>
                <a:rect l="l" t="t" r="r" b="b"/>
                <a:pathLst>
                  <a:path w="7873" h="2756" extrusionOk="0">
                    <a:moveTo>
                      <a:pt x="0" y="0"/>
                    </a:moveTo>
                    <a:lnTo>
                      <a:pt x="0" y="2520"/>
                    </a:lnTo>
                    <a:cubicBezTo>
                      <a:pt x="0" y="2648"/>
                      <a:pt x="108" y="2756"/>
                      <a:pt x="236" y="2756"/>
                    </a:cubicBezTo>
                    <a:lnTo>
                      <a:pt x="7637" y="2756"/>
                    </a:lnTo>
                    <a:cubicBezTo>
                      <a:pt x="7764" y="2756"/>
                      <a:pt x="7873" y="2648"/>
                      <a:pt x="7873" y="2520"/>
                    </a:cubicBezTo>
                    <a:lnTo>
                      <a:pt x="7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8"/>
              <p:cNvSpPr/>
              <p:nvPr/>
            </p:nvSpPr>
            <p:spPr>
              <a:xfrm>
                <a:off x="3898625" y="4323164"/>
                <a:ext cx="710464" cy="403934"/>
              </a:xfrm>
              <a:custGeom>
                <a:avLst/>
                <a:gdLst/>
                <a:ahLst/>
                <a:cxnLst/>
                <a:rect l="l" t="t" r="r" b="b"/>
                <a:pathLst>
                  <a:path w="3465" h="1970" extrusionOk="0">
                    <a:moveTo>
                      <a:pt x="3464" y="1"/>
                    </a:moveTo>
                    <a:cubicBezTo>
                      <a:pt x="1782" y="1"/>
                      <a:pt x="689" y="149"/>
                      <a:pt x="168" y="247"/>
                    </a:cubicBezTo>
                    <a:cubicBezTo>
                      <a:pt x="40" y="267"/>
                      <a:pt x="0" y="434"/>
                      <a:pt x="109" y="503"/>
                    </a:cubicBezTo>
                    <a:cubicBezTo>
                      <a:pt x="975" y="1103"/>
                      <a:pt x="1417" y="1969"/>
                      <a:pt x="1417" y="1969"/>
                    </a:cubicBezTo>
                    <a:lnTo>
                      <a:pt x="3464" y="1969"/>
                    </a:lnTo>
                    <a:lnTo>
                      <a:pt x="34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8"/>
              <p:cNvSpPr/>
              <p:nvPr/>
            </p:nvSpPr>
            <p:spPr>
              <a:xfrm>
                <a:off x="5403837" y="4323164"/>
                <a:ext cx="710464" cy="403934"/>
              </a:xfrm>
              <a:custGeom>
                <a:avLst/>
                <a:gdLst/>
                <a:ahLst/>
                <a:cxnLst/>
                <a:rect l="l" t="t" r="r" b="b"/>
                <a:pathLst>
                  <a:path w="3465" h="1970" extrusionOk="0">
                    <a:moveTo>
                      <a:pt x="1" y="1"/>
                    </a:moveTo>
                    <a:lnTo>
                      <a:pt x="1" y="1969"/>
                    </a:lnTo>
                    <a:lnTo>
                      <a:pt x="2048" y="1969"/>
                    </a:lnTo>
                    <a:cubicBezTo>
                      <a:pt x="2048" y="1969"/>
                      <a:pt x="2491" y="1103"/>
                      <a:pt x="3357" y="503"/>
                    </a:cubicBezTo>
                    <a:cubicBezTo>
                      <a:pt x="3465" y="434"/>
                      <a:pt x="3425" y="267"/>
                      <a:pt x="3298" y="247"/>
                    </a:cubicBezTo>
                    <a:cubicBezTo>
                      <a:pt x="2776" y="149"/>
                      <a:pt x="1684" y="1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8"/>
              <p:cNvSpPr/>
              <p:nvPr/>
            </p:nvSpPr>
            <p:spPr>
              <a:xfrm>
                <a:off x="6142398" y="5112373"/>
                <a:ext cx="3038898" cy="609591"/>
              </a:xfrm>
              <a:custGeom>
                <a:avLst/>
                <a:gdLst/>
                <a:ahLst/>
                <a:cxnLst/>
                <a:rect l="l" t="t" r="r" b="b"/>
                <a:pathLst>
                  <a:path w="14821" h="2973" extrusionOk="0">
                    <a:moveTo>
                      <a:pt x="2963" y="0"/>
                    </a:moveTo>
                    <a:cubicBezTo>
                      <a:pt x="1329" y="0"/>
                      <a:pt x="1" y="1328"/>
                      <a:pt x="1" y="2972"/>
                    </a:cubicBezTo>
                    <a:lnTo>
                      <a:pt x="14821" y="2972"/>
                    </a:lnTo>
                    <a:lnTo>
                      <a:pt x="148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8"/>
              <p:cNvSpPr/>
              <p:nvPr/>
            </p:nvSpPr>
            <p:spPr>
              <a:xfrm>
                <a:off x="1251330" y="4143752"/>
                <a:ext cx="1150274" cy="179617"/>
              </a:xfrm>
              <a:custGeom>
                <a:avLst/>
                <a:gdLst/>
                <a:ahLst/>
                <a:cxnLst/>
                <a:rect l="l" t="t" r="r" b="b"/>
                <a:pathLst>
                  <a:path w="5610" h="876" extrusionOk="0">
                    <a:moveTo>
                      <a:pt x="0" y="0"/>
                    </a:moveTo>
                    <a:lnTo>
                      <a:pt x="0" y="876"/>
                    </a:lnTo>
                    <a:lnTo>
                      <a:pt x="5609" y="876"/>
                    </a:lnTo>
                    <a:lnTo>
                      <a:pt x="5609" y="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8"/>
              <p:cNvSpPr/>
              <p:nvPr/>
            </p:nvSpPr>
            <p:spPr>
              <a:xfrm>
                <a:off x="1251330" y="4323164"/>
                <a:ext cx="1150274" cy="177772"/>
              </a:xfrm>
              <a:custGeom>
                <a:avLst/>
                <a:gdLst/>
                <a:ahLst/>
                <a:cxnLst/>
                <a:rect l="l" t="t" r="r" b="b"/>
                <a:pathLst>
                  <a:path w="5610" h="867" extrusionOk="0">
                    <a:moveTo>
                      <a:pt x="0" y="1"/>
                    </a:moveTo>
                    <a:lnTo>
                      <a:pt x="0" y="867"/>
                    </a:lnTo>
                    <a:lnTo>
                      <a:pt x="5609" y="276"/>
                    </a:lnTo>
                    <a:lnTo>
                      <a:pt x="560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8"/>
              <p:cNvSpPr/>
              <p:nvPr/>
            </p:nvSpPr>
            <p:spPr>
              <a:xfrm>
                <a:off x="2401410" y="4143752"/>
                <a:ext cx="1148429" cy="179617"/>
              </a:xfrm>
              <a:custGeom>
                <a:avLst/>
                <a:gdLst/>
                <a:ahLst/>
                <a:cxnLst/>
                <a:rect l="l" t="t" r="r" b="b"/>
                <a:pathLst>
                  <a:path w="5601" h="876" extrusionOk="0">
                    <a:moveTo>
                      <a:pt x="5600" y="0"/>
                    </a:moveTo>
                    <a:lnTo>
                      <a:pt x="0" y="600"/>
                    </a:lnTo>
                    <a:lnTo>
                      <a:pt x="0" y="876"/>
                    </a:lnTo>
                    <a:lnTo>
                      <a:pt x="5600" y="876"/>
                    </a:lnTo>
                    <a:lnTo>
                      <a:pt x="56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8"/>
              <p:cNvSpPr/>
              <p:nvPr/>
            </p:nvSpPr>
            <p:spPr>
              <a:xfrm>
                <a:off x="2401410" y="4323164"/>
                <a:ext cx="177770" cy="1148443"/>
              </a:xfrm>
              <a:custGeom>
                <a:avLst/>
                <a:gdLst/>
                <a:ahLst/>
                <a:cxnLst/>
                <a:rect l="l" t="t" r="r" b="b"/>
                <a:pathLst>
                  <a:path w="867" h="5601" extrusionOk="0">
                    <a:moveTo>
                      <a:pt x="0" y="1"/>
                    </a:moveTo>
                    <a:lnTo>
                      <a:pt x="0" y="5601"/>
                    </a:lnTo>
                    <a:lnTo>
                      <a:pt x="866" y="5601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8"/>
              <p:cNvSpPr/>
              <p:nvPr/>
            </p:nvSpPr>
            <p:spPr>
              <a:xfrm>
                <a:off x="2221793" y="4323164"/>
                <a:ext cx="179820" cy="1148443"/>
              </a:xfrm>
              <a:custGeom>
                <a:avLst/>
                <a:gdLst/>
                <a:ahLst/>
                <a:cxnLst/>
                <a:rect l="l" t="t" r="r" b="b"/>
                <a:pathLst>
                  <a:path w="877" h="5601" extrusionOk="0">
                    <a:moveTo>
                      <a:pt x="591" y="1"/>
                    </a:moveTo>
                    <a:lnTo>
                      <a:pt x="1" y="5601"/>
                    </a:lnTo>
                    <a:lnTo>
                      <a:pt x="876" y="5601"/>
                    </a:lnTo>
                    <a:lnTo>
                      <a:pt x="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8"/>
              <p:cNvSpPr/>
              <p:nvPr/>
            </p:nvSpPr>
            <p:spPr>
              <a:xfrm>
                <a:off x="1144298" y="3056001"/>
                <a:ext cx="2532449" cy="2532685"/>
              </a:xfrm>
              <a:custGeom>
                <a:avLst/>
                <a:gdLst/>
                <a:ahLst/>
                <a:cxnLst/>
                <a:rect l="l" t="t" r="r" b="b"/>
                <a:pathLst>
                  <a:path w="12351" h="12352" extrusionOk="0">
                    <a:moveTo>
                      <a:pt x="6171" y="1212"/>
                    </a:moveTo>
                    <a:cubicBezTo>
                      <a:pt x="8917" y="1212"/>
                      <a:pt x="11141" y="3436"/>
                      <a:pt x="11141" y="6181"/>
                    </a:cubicBezTo>
                    <a:cubicBezTo>
                      <a:pt x="11141" y="8917"/>
                      <a:pt x="8917" y="11141"/>
                      <a:pt x="6171" y="11141"/>
                    </a:cubicBezTo>
                    <a:cubicBezTo>
                      <a:pt x="3435" y="11141"/>
                      <a:pt x="1211" y="8917"/>
                      <a:pt x="1211" y="6181"/>
                    </a:cubicBezTo>
                    <a:cubicBezTo>
                      <a:pt x="1211" y="3436"/>
                      <a:pt x="3435" y="1212"/>
                      <a:pt x="6171" y="1212"/>
                    </a:cubicBezTo>
                    <a:close/>
                    <a:moveTo>
                      <a:pt x="6171" y="1"/>
                    </a:moveTo>
                    <a:cubicBezTo>
                      <a:pt x="2766" y="1"/>
                      <a:pt x="1" y="2776"/>
                      <a:pt x="1" y="6181"/>
                    </a:cubicBezTo>
                    <a:cubicBezTo>
                      <a:pt x="1" y="9586"/>
                      <a:pt x="2766" y="12352"/>
                      <a:pt x="6171" y="12352"/>
                    </a:cubicBezTo>
                    <a:cubicBezTo>
                      <a:pt x="9586" y="12352"/>
                      <a:pt x="12351" y="9586"/>
                      <a:pt x="12351" y="6181"/>
                    </a:cubicBezTo>
                    <a:cubicBezTo>
                      <a:pt x="12351" y="2776"/>
                      <a:pt x="9586" y="1"/>
                      <a:pt x="61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8"/>
              <p:cNvSpPr/>
              <p:nvPr/>
            </p:nvSpPr>
            <p:spPr>
              <a:xfrm>
                <a:off x="1673101" y="3453579"/>
                <a:ext cx="143323" cy="111604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43" extrusionOk="0">
                    <a:moveTo>
                      <a:pt x="699" y="1"/>
                    </a:moveTo>
                    <a:cubicBezTo>
                      <a:pt x="699" y="1"/>
                      <a:pt x="0" y="1"/>
                      <a:pt x="0" y="463"/>
                    </a:cubicBezTo>
                    <a:lnTo>
                      <a:pt x="0" y="5305"/>
                    </a:lnTo>
                    <a:lnTo>
                      <a:pt x="0" y="5443"/>
                    </a:lnTo>
                    <a:lnTo>
                      <a:pt x="699" y="5443"/>
                    </a:lnTo>
                    <a:lnTo>
                      <a:pt x="699" y="1"/>
                    </a:ln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8"/>
              <p:cNvSpPr/>
              <p:nvPr/>
            </p:nvSpPr>
            <p:spPr>
              <a:xfrm>
                <a:off x="1255226" y="3558766"/>
                <a:ext cx="438170" cy="448838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189" extrusionOk="0">
                    <a:moveTo>
                      <a:pt x="467" y="1"/>
                    </a:moveTo>
                    <a:cubicBezTo>
                      <a:pt x="368" y="1"/>
                      <a:pt x="269" y="36"/>
                      <a:pt x="188" y="107"/>
                    </a:cubicBezTo>
                    <a:cubicBezTo>
                      <a:pt x="11" y="265"/>
                      <a:pt x="1" y="531"/>
                      <a:pt x="158" y="708"/>
                    </a:cubicBezTo>
                    <a:lnTo>
                      <a:pt x="1339" y="2046"/>
                    </a:lnTo>
                    <a:cubicBezTo>
                      <a:pt x="1424" y="2142"/>
                      <a:pt x="1543" y="2189"/>
                      <a:pt x="1660" y="2189"/>
                    </a:cubicBezTo>
                    <a:cubicBezTo>
                      <a:pt x="1762" y="2189"/>
                      <a:pt x="1862" y="2154"/>
                      <a:pt x="1940" y="2086"/>
                    </a:cubicBezTo>
                    <a:cubicBezTo>
                      <a:pt x="2117" y="1928"/>
                      <a:pt x="2137" y="1653"/>
                      <a:pt x="1979" y="1485"/>
                    </a:cubicBezTo>
                    <a:lnTo>
                      <a:pt x="788" y="147"/>
                    </a:lnTo>
                    <a:cubicBezTo>
                      <a:pt x="702" y="50"/>
                      <a:pt x="585" y="1"/>
                      <a:pt x="467" y="1"/>
                    </a:cubicBez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8"/>
              <p:cNvSpPr/>
              <p:nvPr/>
            </p:nvSpPr>
            <p:spPr>
              <a:xfrm>
                <a:off x="1172594" y="3696759"/>
                <a:ext cx="437965" cy="448838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2189" extrusionOk="0">
                    <a:moveTo>
                      <a:pt x="470" y="1"/>
                    </a:moveTo>
                    <a:cubicBezTo>
                      <a:pt x="370" y="1"/>
                      <a:pt x="269" y="36"/>
                      <a:pt x="187" y="104"/>
                    </a:cubicBezTo>
                    <a:cubicBezTo>
                      <a:pt x="10" y="261"/>
                      <a:pt x="1" y="537"/>
                      <a:pt x="148" y="704"/>
                    </a:cubicBezTo>
                    <a:lnTo>
                      <a:pt x="1339" y="2043"/>
                    </a:lnTo>
                    <a:cubicBezTo>
                      <a:pt x="1425" y="2139"/>
                      <a:pt x="1542" y="2189"/>
                      <a:pt x="1660" y="2189"/>
                    </a:cubicBezTo>
                    <a:cubicBezTo>
                      <a:pt x="1759" y="2189"/>
                      <a:pt x="1858" y="2154"/>
                      <a:pt x="1939" y="2082"/>
                    </a:cubicBezTo>
                    <a:cubicBezTo>
                      <a:pt x="2116" y="1925"/>
                      <a:pt x="2136" y="1658"/>
                      <a:pt x="1978" y="1481"/>
                    </a:cubicBezTo>
                    <a:lnTo>
                      <a:pt x="788" y="143"/>
                    </a:lnTo>
                    <a:cubicBezTo>
                      <a:pt x="703" y="48"/>
                      <a:pt x="587" y="1"/>
                      <a:pt x="470" y="1"/>
                    </a:cubicBez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8"/>
              <p:cNvSpPr/>
              <p:nvPr/>
            </p:nvSpPr>
            <p:spPr>
              <a:xfrm>
                <a:off x="1081760" y="3839059"/>
                <a:ext cx="438170" cy="448018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185" extrusionOk="0">
                    <a:moveTo>
                      <a:pt x="474" y="1"/>
                    </a:moveTo>
                    <a:cubicBezTo>
                      <a:pt x="373" y="1"/>
                      <a:pt x="270" y="36"/>
                      <a:pt x="188" y="109"/>
                    </a:cubicBezTo>
                    <a:cubicBezTo>
                      <a:pt x="20" y="266"/>
                      <a:pt x="0" y="531"/>
                      <a:pt x="158" y="709"/>
                    </a:cubicBezTo>
                    <a:lnTo>
                      <a:pt x="1349" y="2047"/>
                    </a:lnTo>
                    <a:cubicBezTo>
                      <a:pt x="1428" y="2137"/>
                      <a:pt x="1545" y="2185"/>
                      <a:pt x="1663" y="2185"/>
                    </a:cubicBezTo>
                    <a:cubicBezTo>
                      <a:pt x="1764" y="2185"/>
                      <a:pt x="1867" y="2150"/>
                      <a:pt x="1949" y="2077"/>
                    </a:cubicBezTo>
                    <a:cubicBezTo>
                      <a:pt x="2117" y="1919"/>
                      <a:pt x="2136" y="1653"/>
                      <a:pt x="1979" y="1476"/>
                    </a:cubicBezTo>
                    <a:lnTo>
                      <a:pt x="788" y="138"/>
                    </a:lnTo>
                    <a:cubicBezTo>
                      <a:pt x="709" y="48"/>
                      <a:pt x="592" y="1"/>
                      <a:pt x="474" y="1"/>
                    </a:cubicBez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8"/>
              <p:cNvSpPr/>
              <p:nvPr/>
            </p:nvSpPr>
            <p:spPr>
              <a:xfrm>
                <a:off x="1037266" y="4012730"/>
                <a:ext cx="438170" cy="447813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184" extrusionOk="0">
                    <a:moveTo>
                      <a:pt x="471" y="0"/>
                    </a:moveTo>
                    <a:cubicBezTo>
                      <a:pt x="371" y="0"/>
                      <a:pt x="270" y="35"/>
                      <a:pt x="188" y="108"/>
                    </a:cubicBezTo>
                    <a:cubicBezTo>
                      <a:pt x="21" y="266"/>
                      <a:pt x="1" y="531"/>
                      <a:pt x="158" y="708"/>
                    </a:cubicBezTo>
                    <a:lnTo>
                      <a:pt x="1350" y="2046"/>
                    </a:lnTo>
                    <a:cubicBezTo>
                      <a:pt x="1429" y="2137"/>
                      <a:pt x="1545" y="2184"/>
                      <a:pt x="1663" y="2184"/>
                    </a:cubicBezTo>
                    <a:cubicBezTo>
                      <a:pt x="1765" y="2184"/>
                      <a:pt x="1868" y="2149"/>
                      <a:pt x="1949" y="2076"/>
                    </a:cubicBezTo>
                    <a:cubicBezTo>
                      <a:pt x="2117" y="1919"/>
                      <a:pt x="2137" y="1653"/>
                      <a:pt x="1979" y="1476"/>
                    </a:cubicBezTo>
                    <a:lnTo>
                      <a:pt x="788" y="137"/>
                    </a:lnTo>
                    <a:cubicBezTo>
                      <a:pt x="704" y="47"/>
                      <a:pt x="588" y="0"/>
                      <a:pt x="471" y="0"/>
                    </a:cubicBez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8"/>
              <p:cNvSpPr/>
              <p:nvPr/>
            </p:nvSpPr>
            <p:spPr>
              <a:xfrm>
                <a:off x="754924" y="3721980"/>
                <a:ext cx="1061492" cy="2558725"/>
              </a:xfrm>
              <a:custGeom>
                <a:avLst/>
                <a:gdLst/>
                <a:ahLst/>
                <a:cxnLst/>
                <a:rect l="l" t="t" r="r" b="b"/>
                <a:pathLst>
                  <a:path w="5177" h="12479" extrusionOk="0">
                    <a:moveTo>
                      <a:pt x="5177" y="0"/>
                    </a:moveTo>
                    <a:cubicBezTo>
                      <a:pt x="4931" y="59"/>
                      <a:pt x="4695" y="158"/>
                      <a:pt x="4478" y="276"/>
                    </a:cubicBezTo>
                    <a:cubicBezTo>
                      <a:pt x="4380" y="325"/>
                      <a:pt x="4291" y="384"/>
                      <a:pt x="4203" y="444"/>
                    </a:cubicBezTo>
                    <a:cubicBezTo>
                      <a:pt x="3996" y="581"/>
                      <a:pt x="3809" y="739"/>
                      <a:pt x="3622" y="925"/>
                    </a:cubicBezTo>
                    <a:cubicBezTo>
                      <a:pt x="3602" y="945"/>
                      <a:pt x="3582" y="975"/>
                      <a:pt x="3553" y="995"/>
                    </a:cubicBezTo>
                    <a:cubicBezTo>
                      <a:pt x="3396" y="1162"/>
                      <a:pt x="3248" y="1339"/>
                      <a:pt x="3110" y="1526"/>
                    </a:cubicBezTo>
                    <a:cubicBezTo>
                      <a:pt x="3100" y="1546"/>
                      <a:pt x="3081" y="1555"/>
                      <a:pt x="3071" y="1575"/>
                    </a:cubicBezTo>
                    <a:cubicBezTo>
                      <a:pt x="2933" y="1762"/>
                      <a:pt x="2815" y="1959"/>
                      <a:pt x="2697" y="2146"/>
                    </a:cubicBezTo>
                    <a:cubicBezTo>
                      <a:pt x="2667" y="2185"/>
                      <a:pt x="2648" y="2224"/>
                      <a:pt x="2628" y="2264"/>
                    </a:cubicBezTo>
                    <a:cubicBezTo>
                      <a:pt x="2490" y="2490"/>
                      <a:pt x="2372" y="2716"/>
                      <a:pt x="2264" y="2943"/>
                    </a:cubicBezTo>
                    <a:cubicBezTo>
                      <a:pt x="2215" y="3031"/>
                      <a:pt x="2175" y="3120"/>
                      <a:pt x="2126" y="3199"/>
                    </a:cubicBezTo>
                    <a:cubicBezTo>
                      <a:pt x="2097" y="3278"/>
                      <a:pt x="2057" y="3356"/>
                      <a:pt x="2018" y="3445"/>
                    </a:cubicBezTo>
                    <a:cubicBezTo>
                      <a:pt x="1939" y="3622"/>
                      <a:pt x="1850" y="3809"/>
                      <a:pt x="1772" y="3996"/>
                    </a:cubicBezTo>
                    <a:cubicBezTo>
                      <a:pt x="1290" y="5137"/>
                      <a:pt x="925" y="6328"/>
                      <a:pt x="650" y="7549"/>
                    </a:cubicBezTo>
                    <a:cubicBezTo>
                      <a:pt x="492" y="8267"/>
                      <a:pt x="365" y="8995"/>
                      <a:pt x="266" y="9733"/>
                    </a:cubicBezTo>
                    <a:cubicBezTo>
                      <a:pt x="217" y="10038"/>
                      <a:pt x="0" y="12479"/>
                      <a:pt x="197" y="12479"/>
                    </a:cubicBezTo>
                    <a:lnTo>
                      <a:pt x="5177" y="12479"/>
                    </a:lnTo>
                    <a:lnTo>
                      <a:pt x="5177" y="0"/>
                    </a:ln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8"/>
              <p:cNvSpPr/>
              <p:nvPr/>
            </p:nvSpPr>
            <p:spPr>
              <a:xfrm>
                <a:off x="1277575" y="3694709"/>
                <a:ext cx="187817" cy="207093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010" extrusionOk="0">
                    <a:moveTo>
                      <a:pt x="50" y="0"/>
                    </a:moveTo>
                    <a:cubicBezTo>
                      <a:pt x="40" y="0"/>
                      <a:pt x="30" y="5"/>
                      <a:pt x="20" y="15"/>
                    </a:cubicBezTo>
                    <a:cubicBezTo>
                      <a:pt x="0" y="25"/>
                      <a:pt x="0" y="55"/>
                      <a:pt x="10" y="74"/>
                    </a:cubicBezTo>
                    <a:lnTo>
                      <a:pt x="836" y="999"/>
                    </a:lnTo>
                    <a:cubicBezTo>
                      <a:pt x="847" y="1010"/>
                      <a:pt x="856" y="1010"/>
                      <a:pt x="866" y="1010"/>
                    </a:cubicBezTo>
                    <a:cubicBezTo>
                      <a:pt x="876" y="1010"/>
                      <a:pt x="886" y="1010"/>
                      <a:pt x="896" y="999"/>
                    </a:cubicBezTo>
                    <a:cubicBezTo>
                      <a:pt x="915" y="990"/>
                      <a:pt x="915" y="960"/>
                      <a:pt x="896" y="940"/>
                    </a:cubicBezTo>
                    <a:lnTo>
                      <a:pt x="79" y="15"/>
                    </a:lnTo>
                    <a:cubicBezTo>
                      <a:pt x="69" y="5"/>
                      <a:pt x="59" y="0"/>
                      <a:pt x="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8"/>
              <p:cNvSpPr/>
              <p:nvPr/>
            </p:nvSpPr>
            <p:spPr>
              <a:xfrm>
                <a:off x="1192893" y="3831882"/>
                <a:ext cx="187612" cy="207093"/>
              </a:xfrm>
              <a:custGeom>
                <a:avLst/>
                <a:gdLst/>
                <a:ahLst/>
                <a:cxnLst/>
                <a:rect l="l" t="t" r="r" b="b"/>
                <a:pathLst>
                  <a:path w="915" h="1010" extrusionOk="0">
                    <a:moveTo>
                      <a:pt x="53" y="1"/>
                    </a:moveTo>
                    <a:cubicBezTo>
                      <a:pt x="42" y="1"/>
                      <a:pt x="30" y="6"/>
                      <a:pt x="20" y="15"/>
                    </a:cubicBezTo>
                    <a:cubicBezTo>
                      <a:pt x="0" y="26"/>
                      <a:pt x="0" y="55"/>
                      <a:pt x="20" y="74"/>
                    </a:cubicBezTo>
                    <a:lnTo>
                      <a:pt x="836" y="990"/>
                    </a:lnTo>
                    <a:cubicBezTo>
                      <a:pt x="846" y="999"/>
                      <a:pt x="856" y="1010"/>
                      <a:pt x="866" y="1010"/>
                    </a:cubicBezTo>
                    <a:cubicBezTo>
                      <a:pt x="876" y="1010"/>
                      <a:pt x="886" y="999"/>
                      <a:pt x="895" y="999"/>
                    </a:cubicBezTo>
                    <a:cubicBezTo>
                      <a:pt x="915" y="980"/>
                      <a:pt x="915" y="951"/>
                      <a:pt x="905" y="940"/>
                    </a:cubicBezTo>
                    <a:lnTo>
                      <a:pt x="79" y="15"/>
                    </a:lnTo>
                    <a:cubicBezTo>
                      <a:pt x="74" y="6"/>
                      <a:pt x="64" y="1"/>
                      <a:pt x="5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8"/>
              <p:cNvSpPr/>
              <p:nvPr/>
            </p:nvSpPr>
            <p:spPr>
              <a:xfrm>
                <a:off x="1134251" y="3999197"/>
                <a:ext cx="187817" cy="207298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011" extrusionOk="0">
                    <a:moveTo>
                      <a:pt x="47" y="0"/>
                    </a:moveTo>
                    <a:cubicBezTo>
                      <a:pt x="38" y="0"/>
                      <a:pt x="28" y="2"/>
                      <a:pt x="20" y="6"/>
                    </a:cubicBezTo>
                    <a:cubicBezTo>
                      <a:pt x="0" y="26"/>
                      <a:pt x="0" y="56"/>
                      <a:pt x="20" y="76"/>
                    </a:cubicBezTo>
                    <a:lnTo>
                      <a:pt x="837" y="990"/>
                    </a:lnTo>
                    <a:cubicBezTo>
                      <a:pt x="847" y="1001"/>
                      <a:pt x="857" y="1010"/>
                      <a:pt x="866" y="1010"/>
                    </a:cubicBezTo>
                    <a:cubicBezTo>
                      <a:pt x="877" y="1010"/>
                      <a:pt x="886" y="1001"/>
                      <a:pt x="896" y="1001"/>
                    </a:cubicBezTo>
                    <a:cubicBezTo>
                      <a:pt x="916" y="981"/>
                      <a:pt x="916" y="951"/>
                      <a:pt x="896" y="942"/>
                    </a:cubicBezTo>
                    <a:lnTo>
                      <a:pt x="79" y="17"/>
                    </a:lnTo>
                    <a:cubicBezTo>
                      <a:pt x="73" y="5"/>
                      <a:pt x="61" y="0"/>
                      <a:pt x="4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8"/>
              <p:cNvSpPr/>
              <p:nvPr/>
            </p:nvSpPr>
            <p:spPr>
              <a:xfrm>
                <a:off x="754924" y="4541125"/>
                <a:ext cx="1061492" cy="1739581"/>
              </a:xfrm>
              <a:custGeom>
                <a:avLst/>
                <a:gdLst/>
                <a:ahLst/>
                <a:cxnLst/>
                <a:rect l="l" t="t" r="r" b="b"/>
                <a:pathLst>
                  <a:path w="5177" h="8484" extrusionOk="0">
                    <a:moveTo>
                      <a:pt x="1772" y="1"/>
                    </a:moveTo>
                    <a:cubicBezTo>
                      <a:pt x="1290" y="1142"/>
                      <a:pt x="925" y="2333"/>
                      <a:pt x="650" y="3554"/>
                    </a:cubicBezTo>
                    <a:cubicBezTo>
                      <a:pt x="492" y="4272"/>
                      <a:pt x="365" y="5000"/>
                      <a:pt x="266" y="5738"/>
                    </a:cubicBezTo>
                    <a:cubicBezTo>
                      <a:pt x="217" y="6043"/>
                      <a:pt x="0" y="8484"/>
                      <a:pt x="197" y="8484"/>
                    </a:cubicBezTo>
                    <a:lnTo>
                      <a:pt x="5177" y="8484"/>
                    </a:lnTo>
                    <a:lnTo>
                      <a:pt x="5177" y="1"/>
                    </a:ln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8"/>
              <p:cNvSpPr/>
              <p:nvPr/>
            </p:nvSpPr>
            <p:spPr>
              <a:xfrm>
                <a:off x="3269147" y="4327265"/>
                <a:ext cx="141273" cy="1118097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453" extrusionOk="0">
                    <a:moveTo>
                      <a:pt x="0" y="1"/>
                    </a:moveTo>
                    <a:lnTo>
                      <a:pt x="0" y="5453"/>
                    </a:lnTo>
                    <a:lnTo>
                      <a:pt x="689" y="5453"/>
                    </a:lnTo>
                    <a:lnTo>
                      <a:pt x="689" y="5315"/>
                    </a:lnTo>
                    <a:lnTo>
                      <a:pt x="689" y="473"/>
                    </a:lnTo>
                    <a:cubicBezTo>
                      <a:pt x="689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8"/>
              <p:cNvSpPr/>
              <p:nvPr/>
            </p:nvSpPr>
            <p:spPr>
              <a:xfrm>
                <a:off x="3392172" y="4434503"/>
                <a:ext cx="436120" cy="448428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2187" extrusionOk="0">
                    <a:moveTo>
                      <a:pt x="1660" y="1"/>
                    </a:moveTo>
                    <a:cubicBezTo>
                      <a:pt x="1542" y="1"/>
                      <a:pt x="1425" y="50"/>
                      <a:pt x="1339" y="147"/>
                    </a:cubicBezTo>
                    <a:lnTo>
                      <a:pt x="148" y="1485"/>
                    </a:lnTo>
                    <a:cubicBezTo>
                      <a:pt x="1" y="1653"/>
                      <a:pt x="10" y="1928"/>
                      <a:pt x="187" y="2076"/>
                    </a:cubicBezTo>
                    <a:cubicBezTo>
                      <a:pt x="271" y="2150"/>
                      <a:pt x="374" y="2187"/>
                      <a:pt x="476" y="2187"/>
                    </a:cubicBezTo>
                    <a:cubicBezTo>
                      <a:pt x="591" y="2187"/>
                      <a:pt x="705" y="2140"/>
                      <a:pt x="788" y="2046"/>
                    </a:cubicBezTo>
                    <a:lnTo>
                      <a:pt x="1978" y="708"/>
                    </a:lnTo>
                    <a:cubicBezTo>
                      <a:pt x="2126" y="531"/>
                      <a:pt x="2116" y="265"/>
                      <a:pt x="1939" y="107"/>
                    </a:cubicBezTo>
                    <a:cubicBezTo>
                      <a:pt x="1858" y="36"/>
                      <a:pt x="1759" y="1"/>
                      <a:pt x="1660" y="1"/>
                    </a:cubicBez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8"/>
              <p:cNvSpPr/>
              <p:nvPr/>
            </p:nvSpPr>
            <p:spPr>
              <a:xfrm>
                <a:off x="3474804" y="4572496"/>
                <a:ext cx="438170" cy="448838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189" extrusionOk="0">
                    <a:moveTo>
                      <a:pt x="1657" y="1"/>
                    </a:moveTo>
                    <a:cubicBezTo>
                      <a:pt x="1540" y="1"/>
                      <a:pt x="1424" y="48"/>
                      <a:pt x="1339" y="143"/>
                    </a:cubicBezTo>
                    <a:lnTo>
                      <a:pt x="158" y="1481"/>
                    </a:lnTo>
                    <a:cubicBezTo>
                      <a:pt x="1" y="1658"/>
                      <a:pt x="11" y="1925"/>
                      <a:pt x="188" y="2082"/>
                    </a:cubicBezTo>
                    <a:cubicBezTo>
                      <a:pt x="269" y="2154"/>
                      <a:pt x="368" y="2189"/>
                      <a:pt x="467" y="2189"/>
                    </a:cubicBezTo>
                    <a:cubicBezTo>
                      <a:pt x="585" y="2189"/>
                      <a:pt x="702" y="2139"/>
                      <a:pt x="788" y="2043"/>
                    </a:cubicBezTo>
                    <a:lnTo>
                      <a:pt x="1979" y="704"/>
                    </a:lnTo>
                    <a:cubicBezTo>
                      <a:pt x="2137" y="537"/>
                      <a:pt x="2117" y="261"/>
                      <a:pt x="1940" y="104"/>
                    </a:cubicBezTo>
                    <a:cubicBezTo>
                      <a:pt x="1858" y="36"/>
                      <a:pt x="1757" y="1"/>
                      <a:pt x="1657" y="1"/>
                    </a:cubicBez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8"/>
              <p:cNvSpPr/>
              <p:nvPr/>
            </p:nvSpPr>
            <p:spPr>
              <a:xfrm>
                <a:off x="3563587" y="4714796"/>
                <a:ext cx="438170" cy="448018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185" extrusionOk="0">
                    <a:moveTo>
                      <a:pt x="1666" y="1"/>
                    </a:moveTo>
                    <a:cubicBezTo>
                      <a:pt x="1550" y="1"/>
                      <a:pt x="1434" y="48"/>
                      <a:pt x="1349" y="138"/>
                    </a:cubicBezTo>
                    <a:lnTo>
                      <a:pt x="158" y="1476"/>
                    </a:lnTo>
                    <a:cubicBezTo>
                      <a:pt x="1" y="1653"/>
                      <a:pt x="20" y="1919"/>
                      <a:pt x="198" y="2077"/>
                    </a:cubicBezTo>
                    <a:cubicBezTo>
                      <a:pt x="279" y="2150"/>
                      <a:pt x="380" y="2185"/>
                      <a:pt x="481" y="2185"/>
                    </a:cubicBezTo>
                    <a:cubicBezTo>
                      <a:pt x="597" y="2185"/>
                      <a:pt x="714" y="2137"/>
                      <a:pt x="798" y="2047"/>
                    </a:cubicBezTo>
                    <a:lnTo>
                      <a:pt x="1979" y="709"/>
                    </a:lnTo>
                    <a:cubicBezTo>
                      <a:pt x="2137" y="531"/>
                      <a:pt x="2126" y="266"/>
                      <a:pt x="1949" y="109"/>
                    </a:cubicBezTo>
                    <a:cubicBezTo>
                      <a:pt x="1867" y="36"/>
                      <a:pt x="1767" y="1"/>
                      <a:pt x="1666" y="1"/>
                    </a:cubicBez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8"/>
              <p:cNvSpPr/>
              <p:nvPr/>
            </p:nvSpPr>
            <p:spPr>
              <a:xfrm>
                <a:off x="3608081" y="4887647"/>
                <a:ext cx="438170" cy="448428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187" extrusionOk="0">
                    <a:moveTo>
                      <a:pt x="1660" y="1"/>
                    </a:moveTo>
                    <a:cubicBezTo>
                      <a:pt x="1546" y="1"/>
                      <a:pt x="1432" y="47"/>
                      <a:pt x="1349" y="141"/>
                    </a:cubicBezTo>
                    <a:lnTo>
                      <a:pt x="158" y="1480"/>
                    </a:lnTo>
                    <a:cubicBezTo>
                      <a:pt x="0" y="1657"/>
                      <a:pt x="20" y="1923"/>
                      <a:pt x="197" y="2080"/>
                    </a:cubicBezTo>
                    <a:cubicBezTo>
                      <a:pt x="278" y="2152"/>
                      <a:pt x="377" y="2187"/>
                      <a:pt x="476" y="2187"/>
                    </a:cubicBezTo>
                    <a:cubicBezTo>
                      <a:pt x="594" y="2187"/>
                      <a:pt x="712" y="2137"/>
                      <a:pt x="798" y="2041"/>
                    </a:cubicBezTo>
                    <a:lnTo>
                      <a:pt x="1979" y="712"/>
                    </a:lnTo>
                    <a:cubicBezTo>
                      <a:pt x="2136" y="535"/>
                      <a:pt x="2126" y="269"/>
                      <a:pt x="1949" y="112"/>
                    </a:cubicBezTo>
                    <a:cubicBezTo>
                      <a:pt x="1865" y="38"/>
                      <a:pt x="1762" y="1"/>
                      <a:pt x="1660" y="1"/>
                    </a:cubicBez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8"/>
              <p:cNvSpPr/>
              <p:nvPr/>
            </p:nvSpPr>
            <p:spPr>
              <a:xfrm>
                <a:off x="3269147" y="4597716"/>
                <a:ext cx="1059442" cy="2558725"/>
              </a:xfrm>
              <a:custGeom>
                <a:avLst/>
                <a:gdLst/>
                <a:ahLst/>
                <a:cxnLst/>
                <a:rect l="l" t="t" r="r" b="b"/>
                <a:pathLst>
                  <a:path w="5167" h="12479" extrusionOk="0">
                    <a:moveTo>
                      <a:pt x="0" y="0"/>
                    </a:moveTo>
                    <a:lnTo>
                      <a:pt x="0" y="12479"/>
                    </a:lnTo>
                    <a:lnTo>
                      <a:pt x="4970" y="12479"/>
                    </a:lnTo>
                    <a:cubicBezTo>
                      <a:pt x="5167" y="12479"/>
                      <a:pt x="4950" y="10038"/>
                      <a:pt x="4911" y="9723"/>
                    </a:cubicBezTo>
                    <a:cubicBezTo>
                      <a:pt x="4813" y="8995"/>
                      <a:pt x="4684" y="8267"/>
                      <a:pt x="4517" y="7538"/>
                    </a:cubicBezTo>
                    <a:cubicBezTo>
                      <a:pt x="4242" y="6328"/>
                      <a:pt x="3877" y="5137"/>
                      <a:pt x="3396" y="3996"/>
                    </a:cubicBezTo>
                    <a:cubicBezTo>
                      <a:pt x="3317" y="3809"/>
                      <a:pt x="3238" y="3622"/>
                      <a:pt x="3149" y="3435"/>
                    </a:cubicBezTo>
                    <a:cubicBezTo>
                      <a:pt x="3110" y="3356"/>
                      <a:pt x="3081" y="3278"/>
                      <a:pt x="3041" y="3199"/>
                    </a:cubicBezTo>
                    <a:cubicBezTo>
                      <a:pt x="3002" y="3120"/>
                      <a:pt x="2952" y="3031"/>
                      <a:pt x="2913" y="2943"/>
                    </a:cubicBezTo>
                    <a:cubicBezTo>
                      <a:pt x="2795" y="2716"/>
                      <a:pt x="2677" y="2490"/>
                      <a:pt x="2539" y="2264"/>
                    </a:cubicBezTo>
                    <a:lnTo>
                      <a:pt x="2480" y="2146"/>
                    </a:lnTo>
                    <a:cubicBezTo>
                      <a:pt x="2362" y="1949"/>
                      <a:pt x="2234" y="1762"/>
                      <a:pt x="2097" y="1575"/>
                    </a:cubicBezTo>
                    <a:cubicBezTo>
                      <a:pt x="2086" y="1555"/>
                      <a:pt x="2077" y="1546"/>
                      <a:pt x="2057" y="1526"/>
                    </a:cubicBezTo>
                    <a:cubicBezTo>
                      <a:pt x="1919" y="1339"/>
                      <a:pt x="1771" y="1162"/>
                      <a:pt x="1614" y="995"/>
                    </a:cubicBezTo>
                    <a:cubicBezTo>
                      <a:pt x="1594" y="965"/>
                      <a:pt x="1565" y="945"/>
                      <a:pt x="1545" y="925"/>
                    </a:cubicBezTo>
                    <a:cubicBezTo>
                      <a:pt x="1368" y="739"/>
                      <a:pt x="1171" y="581"/>
                      <a:pt x="964" y="444"/>
                    </a:cubicBezTo>
                    <a:cubicBezTo>
                      <a:pt x="876" y="374"/>
                      <a:pt x="787" y="325"/>
                      <a:pt x="689" y="276"/>
                    </a:cubicBezTo>
                    <a:cubicBezTo>
                      <a:pt x="472" y="148"/>
                      <a:pt x="246" y="59"/>
                      <a:pt x="0" y="0"/>
                    </a:cubicBez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8"/>
              <p:cNvSpPr/>
              <p:nvPr/>
            </p:nvSpPr>
            <p:spPr>
              <a:xfrm>
                <a:off x="3632276" y="4574137"/>
                <a:ext cx="187817" cy="205248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001" extrusionOk="0">
                    <a:moveTo>
                      <a:pt x="872" y="1"/>
                    </a:moveTo>
                    <a:cubicBezTo>
                      <a:pt x="860" y="1"/>
                      <a:pt x="849" y="5"/>
                      <a:pt x="837" y="17"/>
                    </a:cubicBezTo>
                    <a:lnTo>
                      <a:pt x="20" y="932"/>
                    </a:lnTo>
                    <a:cubicBezTo>
                      <a:pt x="0" y="952"/>
                      <a:pt x="0" y="981"/>
                      <a:pt x="20" y="992"/>
                    </a:cubicBezTo>
                    <a:cubicBezTo>
                      <a:pt x="30" y="1001"/>
                      <a:pt x="40" y="1001"/>
                      <a:pt x="50" y="1001"/>
                    </a:cubicBezTo>
                    <a:cubicBezTo>
                      <a:pt x="59" y="1001"/>
                      <a:pt x="70" y="1001"/>
                      <a:pt x="79" y="992"/>
                    </a:cubicBezTo>
                    <a:lnTo>
                      <a:pt x="896" y="66"/>
                    </a:lnTo>
                    <a:cubicBezTo>
                      <a:pt x="916" y="47"/>
                      <a:pt x="916" y="27"/>
                      <a:pt x="896" y="7"/>
                    </a:cubicBezTo>
                    <a:cubicBezTo>
                      <a:pt x="888" y="3"/>
                      <a:pt x="880" y="1"/>
                      <a:pt x="8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8"/>
              <p:cNvSpPr/>
              <p:nvPr/>
            </p:nvSpPr>
            <p:spPr>
              <a:xfrm>
                <a:off x="3716958" y="4709670"/>
                <a:ext cx="188022" cy="207093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010" extrusionOk="0">
                    <a:moveTo>
                      <a:pt x="863" y="1"/>
                    </a:moveTo>
                    <a:cubicBezTo>
                      <a:pt x="852" y="1"/>
                      <a:pt x="842" y="6"/>
                      <a:pt x="838" y="16"/>
                    </a:cubicBezTo>
                    <a:lnTo>
                      <a:pt x="11" y="941"/>
                    </a:lnTo>
                    <a:cubicBezTo>
                      <a:pt x="1" y="960"/>
                      <a:pt x="1" y="980"/>
                      <a:pt x="20" y="1000"/>
                    </a:cubicBezTo>
                    <a:cubicBezTo>
                      <a:pt x="31" y="1009"/>
                      <a:pt x="40" y="1009"/>
                      <a:pt x="50" y="1009"/>
                    </a:cubicBezTo>
                    <a:cubicBezTo>
                      <a:pt x="60" y="1009"/>
                      <a:pt x="70" y="1009"/>
                      <a:pt x="79" y="1000"/>
                    </a:cubicBezTo>
                    <a:lnTo>
                      <a:pt x="897" y="75"/>
                    </a:lnTo>
                    <a:cubicBezTo>
                      <a:pt x="916" y="55"/>
                      <a:pt x="916" y="25"/>
                      <a:pt x="897" y="16"/>
                    </a:cubicBezTo>
                    <a:cubicBezTo>
                      <a:pt x="887" y="6"/>
                      <a:pt x="874" y="1"/>
                      <a:pt x="8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8"/>
              <p:cNvSpPr/>
              <p:nvPr/>
            </p:nvSpPr>
            <p:spPr>
              <a:xfrm>
                <a:off x="3775600" y="4877189"/>
                <a:ext cx="187817" cy="207093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010" extrusionOk="0">
                    <a:moveTo>
                      <a:pt x="863" y="0"/>
                    </a:moveTo>
                    <a:cubicBezTo>
                      <a:pt x="852" y="0"/>
                      <a:pt x="842" y="5"/>
                      <a:pt x="837" y="15"/>
                    </a:cubicBezTo>
                    <a:lnTo>
                      <a:pt x="10" y="940"/>
                    </a:lnTo>
                    <a:cubicBezTo>
                      <a:pt x="0" y="960"/>
                      <a:pt x="0" y="979"/>
                      <a:pt x="20" y="999"/>
                    </a:cubicBezTo>
                    <a:cubicBezTo>
                      <a:pt x="30" y="1009"/>
                      <a:pt x="40" y="1009"/>
                      <a:pt x="49" y="1009"/>
                    </a:cubicBezTo>
                    <a:cubicBezTo>
                      <a:pt x="60" y="1009"/>
                      <a:pt x="69" y="1009"/>
                      <a:pt x="79" y="999"/>
                    </a:cubicBezTo>
                    <a:lnTo>
                      <a:pt x="896" y="74"/>
                    </a:lnTo>
                    <a:cubicBezTo>
                      <a:pt x="915" y="54"/>
                      <a:pt x="915" y="25"/>
                      <a:pt x="896" y="15"/>
                    </a:cubicBezTo>
                    <a:cubicBezTo>
                      <a:pt x="886" y="5"/>
                      <a:pt x="874" y="0"/>
                      <a:pt x="86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8"/>
              <p:cNvSpPr/>
              <p:nvPr/>
            </p:nvSpPr>
            <p:spPr>
              <a:xfrm>
                <a:off x="3269147" y="5416861"/>
                <a:ext cx="1059442" cy="1739581"/>
              </a:xfrm>
              <a:custGeom>
                <a:avLst/>
                <a:gdLst/>
                <a:ahLst/>
                <a:cxnLst/>
                <a:rect l="l" t="t" r="r" b="b"/>
                <a:pathLst>
                  <a:path w="5167" h="8484" extrusionOk="0">
                    <a:moveTo>
                      <a:pt x="0" y="1"/>
                    </a:moveTo>
                    <a:lnTo>
                      <a:pt x="0" y="8484"/>
                    </a:lnTo>
                    <a:lnTo>
                      <a:pt x="4970" y="8484"/>
                    </a:lnTo>
                    <a:cubicBezTo>
                      <a:pt x="5167" y="8484"/>
                      <a:pt x="4950" y="6043"/>
                      <a:pt x="4911" y="5728"/>
                    </a:cubicBezTo>
                    <a:cubicBezTo>
                      <a:pt x="4813" y="5000"/>
                      <a:pt x="4684" y="4272"/>
                      <a:pt x="4517" y="3543"/>
                    </a:cubicBezTo>
                    <a:cubicBezTo>
                      <a:pt x="4242" y="2333"/>
                      <a:pt x="3877" y="1142"/>
                      <a:pt x="3396" y="1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8"/>
              <p:cNvSpPr/>
              <p:nvPr/>
            </p:nvSpPr>
            <p:spPr>
              <a:xfrm>
                <a:off x="8461011" y="2113216"/>
                <a:ext cx="371327" cy="127947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624" extrusionOk="0">
                    <a:moveTo>
                      <a:pt x="887" y="0"/>
                    </a:moveTo>
                    <a:cubicBezTo>
                      <a:pt x="830" y="0"/>
                      <a:pt x="769" y="19"/>
                      <a:pt x="709" y="62"/>
                    </a:cubicBezTo>
                    <a:cubicBezTo>
                      <a:pt x="630" y="161"/>
                      <a:pt x="630" y="259"/>
                      <a:pt x="659" y="338"/>
                    </a:cubicBezTo>
                    <a:cubicBezTo>
                      <a:pt x="571" y="338"/>
                      <a:pt x="502" y="387"/>
                      <a:pt x="453" y="456"/>
                    </a:cubicBezTo>
                    <a:cubicBezTo>
                      <a:pt x="413" y="387"/>
                      <a:pt x="335" y="347"/>
                      <a:pt x="246" y="347"/>
                    </a:cubicBezTo>
                    <a:cubicBezTo>
                      <a:pt x="118" y="347"/>
                      <a:pt x="0" y="456"/>
                      <a:pt x="0" y="594"/>
                    </a:cubicBezTo>
                    <a:lnTo>
                      <a:pt x="0" y="623"/>
                    </a:lnTo>
                    <a:lnTo>
                      <a:pt x="1811" y="623"/>
                    </a:lnTo>
                    <a:lnTo>
                      <a:pt x="1811" y="584"/>
                    </a:lnTo>
                    <a:cubicBezTo>
                      <a:pt x="1811" y="446"/>
                      <a:pt x="1702" y="338"/>
                      <a:pt x="1564" y="338"/>
                    </a:cubicBezTo>
                    <a:cubicBezTo>
                      <a:pt x="1496" y="338"/>
                      <a:pt x="1437" y="367"/>
                      <a:pt x="1387" y="407"/>
                    </a:cubicBezTo>
                    <a:cubicBezTo>
                      <a:pt x="1339" y="318"/>
                      <a:pt x="1240" y="259"/>
                      <a:pt x="1131" y="249"/>
                    </a:cubicBezTo>
                    <a:cubicBezTo>
                      <a:pt x="1131" y="110"/>
                      <a:pt x="1023" y="0"/>
                      <a:pt x="8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8"/>
              <p:cNvSpPr/>
              <p:nvPr/>
            </p:nvSpPr>
            <p:spPr>
              <a:xfrm>
                <a:off x="5874203" y="2141512"/>
                <a:ext cx="371327" cy="127741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623" extrusionOk="0">
                    <a:moveTo>
                      <a:pt x="923" y="0"/>
                    </a:moveTo>
                    <a:cubicBezTo>
                      <a:pt x="787" y="0"/>
                      <a:pt x="679" y="110"/>
                      <a:pt x="679" y="249"/>
                    </a:cubicBezTo>
                    <a:cubicBezTo>
                      <a:pt x="571" y="269"/>
                      <a:pt x="472" y="328"/>
                      <a:pt x="423" y="417"/>
                    </a:cubicBezTo>
                    <a:cubicBezTo>
                      <a:pt x="374" y="367"/>
                      <a:pt x="315" y="338"/>
                      <a:pt x="246" y="338"/>
                    </a:cubicBezTo>
                    <a:cubicBezTo>
                      <a:pt x="108" y="338"/>
                      <a:pt x="0" y="456"/>
                      <a:pt x="0" y="594"/>
                    </a:cubicBezTo>
                    <a:lnTo>
                      <a:pt x="0" y="623"/>
                    </a:lnTo>
                    <a:lnTo>
                      <a:pt x="1811" y="623"/>
                    </a:lnTo>
                    <a:lnTo>
                      <a:pt x="1811" y="594"/>
                    </a:lnTo>
                    <a:cubicBezTo>
                      <a:pt x="1811" y="456"/>
                      <a:pt x="1702" y="347"/>
                      <a:pt x="1564" y="347"/>
                    </a:cubicBezTo>
                    <a:cubicBezTo>
                      <a:pt x="1476" y="347"/>
                      <a:pt x="1397" y="387"/>
                      <a:pt x="1358" y="456"/>
                    </a:cubicBezTo>
                    <a:cubicBezTo>
                      <a:pt x="1319" y="387"/>
                      <a:pt x="1240" y="347"/>
                      <a:pt x="1151" y="338"/>
                    </a:cubicBezTo>
                    <a:cubicBezTo>
                      <a:pt x="1190" y="259"/>
                      <a:pt x="1181" y="161"/>
                      <a:pt x="1102" y="62"/>
                    </a:cubicBezTo>
                    <a:cubicBezTo>
                      <a:pt x="1042" y="19"/>
                      <a:pt x="980" y="0"/>
                      <a:pt x="9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8"/>
              <p:cNvSpPr/>
              <p:nvPr/>
            </p:nvSpPr>
            <p:spPr>
              <a:xfrm>
                <a:off x="1204990" y="2093327"/>
                <a:ext cx="280495" cy="97395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475" extrusionOk="0">
                    <a:moveTo>
                      <a:pt x="698" y="1"/>
                    </a:moveTo>
                    <a:cubicBezTo>
                      <a:pt x="594" y="1"/>
                      <a:pt x="512" y="85"/>
                      <a:pt x="512" y="189"/>
                    </a:cubicBezTo>
                    <a:cubicBezTo>
                      <a:pt x="433" y="199"/>
                      <a:pt x="364" y="248"/>
                      <a:pt x="315" y="317"/>
                    </a:cubicBezTo>
                    <a:cubicBezTo>
                      <a:pt x="285" y="278"/>
                      <a:pt x="236" y="258"/>
                      <a:pt x="187" y="258"/>
                    </a:cubicBezTo>
                    <a:cubicBezTo>
                      <a:pt x="88" y="258"/>
                      <a:pt x="0" y="346"/>
                      <a:pt x="0" y="444"/>
                    </a:cubicBezTo>
                    <a:lnTo>
                      <a:pt x="0" y="474"/>
                    </a:lnTo>
                    <a:lnTo>
                      <a:pt x="1368" y="474"/>
                    </a:lnTo>
                    <a:lnTo>
                      <a:pt x="1368" y="455"/>
                    </a:lnTo>
                    <a:cubicBezTo>
                      <a:pt x="1368" y="346"/>
                      <a:pt x="1289" y="267"/>
                      <a:pt x="1181" y="267"/>
                    </a:cubicBezTo>
                    <a:cubicBezTo>
                      <a:pt x="1122" y="267"/>
                      <a:pt x="1063" y="297"/>
                      <a:pt x="1024" y="346"/>
                    </a:cubicBezTo>
                    <a:cubicBezTo>
                      <a:pt x="994" y="297"/>
                      <a:pt x="935" y="258"/>
                      <a:pt x="876" y="258"/>
                    </a:cubicBezTo>
                    <a:cubicBezTo>
                      <a:pt x="895" y="199"/>
                      <a:pt x="895" y="120"/>
                      <a:pt x="836" y="51"/>
                    </a:cubicBezTo>
                    <a:cubicBezTo>
                      <a:pt x="789" y="16"/>
                      <a:pt x="742" y="1"/>
                      <a:pt x="6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8"/>
              <p:cNvSpPr/>
              <p:nvPr/>
            </p:nvSpPr>
            <p:spPr>
              <a:xfrm>
                <a:off x="2401410" y="4323164"/>
                <a:ext cx="1148429" cy="177772"/>
              </a:xfrm>
              <a:custGeom>
                <a:avLst/>
                <a:gdLst/>
                <a:ahLst/>
                <a:cxnLst/>
                <a:rect l="l" t="t" r="r" b="b"/>
                <a:pathLst>
                  <a:path w="5601" h="867" extrusionOk="0">
                    <a:moveTo>
                      <a:pt x="0" y="1"/>
                    </a:moveTo>
                    <a:lnTo>
                      <a:pt x="0" y="276"/>
                    </a:lnTo>
                    <a:lnTo>
                      <a:pt x="5600" y="867"/>
                    </a:lnTo>
                    <a:lnTo>
                      <a:pt x="560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9" name="Google Shape;1649;p8"/>
            <p:cNvSpPr/>
            <p:nvPr/>
          </p:nvSpPr>
          <p:spPr>
            <a:xfrm>
              <a:off x="1894956" y="4274114"/>
              <a:ext cx="1011052" cy="1011065"/>
            </a:xfrm>
            <a:custGeom>
              <a:avLst/>
              <a:gdLst/>
              <a:ahLst/>
              <a:cxnLst/>
              <a:rect l="l" t="t" r="r" b="b"/>
              <a:pathLst>
                <a:path w="4931" h="4931" extrusionOk="0">
                  <a:moveTo>
                    <a:pt x="2470" y="0"/>
                  </a:moveTo>
                  <a:cubicBezTo>
                    <a:pt x="1103" y="0"/>
                    <a:pt x="1" y="1102"/>
                    <a:pt x="1" y="2470"/>
                  </a:cubicBezTo>
                  <a:cubicBezTo>
                    <a:pt x="1" y="3828"/>
                    <a:pt x="1103" y="4930"/>
                    <a:pt x="2470" y="4930"/>
                  </a:cubicBezTo>
                  <a:cubicBezTo>
                    <a:pt x="3828" y="4930"/>
                    <a:pt x="4931" y="3828"/>
                    <a:pt x="4931" y="2470"/>
                  </a:cubicBezTo>
                  <a:cubicBezTo>
                    <a:pt x="4931" y="1102"/>
                    <a:pt x="3828" y="0"/>
                    <a:pt x="2470" y="0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0" name="Google Shape;1650;p8"/>
          <p:cNvSpPr txBox="1">
            <a:spLocks noGrp="1"/>
          </p:cNvSpPr>
          <p:nvPr>
            <p:ph type="title"/>
          </p:nvPr>
        </p:nvSpPr>
        <p:spPr>
          <a:xfrm>
            <a:off x="720000" y="701500"/>
            <a:ext cx="7704000" cy="18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2" name="Google Shape;1652;p9"/>
          <p:cNvGrpSpPr/>
          <p:nvPr/>
        </p:nvGrpSpPr>
        <p:grpSpPr>
          <a:xfrm>
            <a:off x="49" y="288406"/>
            <a:ext cx="9143974" cy="4917495"/>
            <a:chOff x="49" y="288406"/>
            <a:chExt cx="9143974" cy="4917495"/>
          </a:xfrm>
        </p:grpSpPr>
        <p:grpSp>
          <p:nvGrpSpPr>
            <p:cNvPr id="1653" name="Google Shape;1653;p9"/>
            <p:cNvGrpSpPr/>
            <p:nvPr/>
          </p:nvGrpSpPr>
          <p:grpSpPr>
            <a:xfrm flipH="1">
              <a:off x="1645044" y="4329065"/>
              <a:ext cx="250404" cy="549532"/>
              <a:chOff x="7248623" y="4329065"/>
              <a:chExt cx="250404" cy="549532"/>
            </a:xfrm>
          </p:grpSpPr>
          <p:sp>
            <p:nvSpPr>
              <p:cNvPr id="1654" name="Google Shape;1654;p9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9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9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9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9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9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9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9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9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9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9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9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9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9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9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9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9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9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9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9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9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9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9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9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9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9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9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9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9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9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9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9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9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9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9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9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9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9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9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9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9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9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9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9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9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9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9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9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9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9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9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9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9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9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9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9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9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9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9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9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9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9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9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9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9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9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9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9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9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9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9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9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9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9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9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9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9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9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9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9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9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9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9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7" name="Google Shape;1737;p9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1738" name="Google Shape;1738;p9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9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9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9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9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9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9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9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9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9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9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9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9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9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9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9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9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9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9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9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9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9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9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9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9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9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9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9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9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9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9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9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9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9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9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9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9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9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9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9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9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9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9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9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9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9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9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9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9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9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9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9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9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9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9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9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9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9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9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9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9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9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9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9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9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9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9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9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9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9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9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9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9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9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9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9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9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9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9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9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9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9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9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21" name="Google Shape;1821;p9"/>
            <p:cNvSpPr/>
            <p:nvPr/>
          </p:nvSpPr>
          <p:spPr>
            <a:xfrm flipH="1"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9"/>
            <p:cNvSpPr/>
            <p:nvPr/>
          </p:nvSpPr>
          <p:spPr>
            <a:xfrm>
              <a:off x="288327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9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9"/>
            <p:cNvSpPr/>
            <p:nvPr/>
          </p:nvSpPr>
          <p:spPr>
            <a:xfrm>
              <a:off x="80949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9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9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9"/>
            <p:cNvSpPr/>
            <p:nvPr/>
          </p:nvSpPr>
          <p:spPr>
            <a:xfrm>
              <a:off x="4589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9"/>
            <p:cNvSpPr/>
            <p:nvPr/>
          </p:nvSpPr>
          <p:spPr>
            <a:xfrm>
              <a:off x="4631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9"/>
            <p:cNvSpPr/>
            <p:nvPr/>
          </p:nvSpPr>
          <p:spPr>
            <a:xfrm>
              <a:off x="5798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9"/>
            <p:cNvSpPr/>
            <p:nvPr/>
          </p:nvSpPr>
          <p:spPr>
            <a:xfrm>
              <a:off x="8614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9"/>
            <p:cNvSpPr/>
            <p:nvPr/>
          </p:nvSpPr>
          <p:spPr>
            <a:xfrm>
              <a:off x="9696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9"/>
            <p:cNvSpPr/>
            <p:nvPr/>
          </p:nvSpPr>
          <p:spPr>
            <a:xfrm>
              <a:off x="11010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9"/>
            <p:cNvSpPr/>
            <p:nvPr/>
          </p:nvSpPr>
          <p:spPr>
            <a:xfrm>
              <a:off x="674426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9"/>
            <p:cNvSpPr/>
            <p:nvPr/>
          </p:nvSpPr>
          <p:spPr>
            <a:xfrm>
              <a:off x="675040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9"/>
            <p:cNvSpPr/>
            <p:nvPr/>
          </p:nvSpPr>
          <p:spPr>
            <a:xfrm>
              <a:off x="686501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9"/>
            <p:cNvSpPr/>
            <p:nvPr/>
          </p:nvSpPr>
          <p:spPr>
            <a:xfrm>
              <a:off x="714635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9"/>
            <p:cNvSpPr/>
            <p:nvPr/>
          </p:nvSpPr>
          <p:spPr>
            <a:xfrm>
              <a:off x="725481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9"/>
            <p:cNvSpPr/>
            <p:nvPr/>
          </p:nvSpPr>
          <p:spPr>
            <a:xfrm>
              <a:off x="738637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9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9"/>
            <p:cNvSpPr/>
            <p:nvPr/>
          </p:nvSpPr>
          <p:spPr>
            <a:xfrm>
              <a:off x="719998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9"/>
            <p:cNvSpPr/>
            <p:nvPr/>
          </p:nvSpPr>
          <p:spPr>
            <a:xfrm>
              <a:off x="166987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9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9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4" name="Google Shape;1844;p9"/>
          <p:cNvSpPr txBox="1">
            <a:spLocks noGrp="1"/>
          </p:cNvSpPr>
          <p:nvPr>
            <p:ph type="subTitle" idx="1"/>
          </p:nvPr>
        </p:nvSpPr>
        <p:spPr>
          <a:xfrm>
            <a:off x="720000" y="2647213"/>
            <a:ext cx="3712500" cy="12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45" name="Google Shape;1845;p9"/>
          <p:cNvSpPr txBox="1">
            <a:spLocks noGrp="1"/>
          </p:cNvSpPr>
          <p:nvPr>
            <p:ph type="title"/>
          </p:nvPr>
        </p:nvSpPr>
        <p:spPr>
          <a:xfrm>
            <a:off x="720000" y="1589388"/>
            <a:ext cx="4484100" cy="10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4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10"/>
          <p:cNvSpPr txBox="1">
            <a:spLocks noGrp="1"/>
          </p:cNvSpPr>
          <p:nvPr>
            <p:ph type="body" idx="1"/>
          </p:nvPr>
        </p:nvSpPr>
        <p:spPr>
          <a:xfrm>
            <a:off x="720000" y="3007000"/>
            <a:ext cx="4462200" cy="14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000">
                <a:latin typeface="Anton"/>
                <a:ea typeface="Anton"/>
                <a:cs typeface="Anton"/>
                <a:sym typeface="Anton"/>
              </a:defRPr>
            </a:lvl1pPr>
          </a:lstStyle>
          <a:p>
            <a:endParaRPr/>
          </a:p>
        </p:txBody>
      </p:sp>
      <p:grpSp>
        <p:nvGrpSpPr>
          <p:cNvPr id="1848" name="Google Shape;1848;p10"/>
          <p:cNvGrpSpPr/>
          <p:nvPr/>
        </p:nvGrpSpPr>
        <p:grpSpPr>
          <a:xfrm>
            <a:off x="8010623" y="4329065"/>
            <a:ext cx="250404" cy="549532"/>
            <a:chOff x="7248623" y="4329065"/>
            <a:chExt cx="250404" cy="549532"/>
          </a:xfrm>
        </p:grpSpPr>
        <p:sp>
          <p:nvSpPr>
            <p:cNvPr id="1849" name="Google Shape;1849;p10"/>
            <p:cNvSpPr/>
            <p:nvPr/>
          </p:nvSpPr>
          <p:spPr>
            <a:xfrm>
              <a:off x="7403059" y="4365503"/>
              <a:ext cx="54233" cy="223287"/>
            </a:xfrm>
            <a:custGeom>
              <a:avLst/>
              <a:gdLst/>
              <a:ahLst/>
              <a:cxnLst/>
              <a:rect l="l" t="t" r="r" b="b"/>
              <a:pathLst>
                <a:path w="256" h="1054" extrusionOk="0">
                  <a:moveTo>
                    <a:pt x="256" y="0"/>
                  </a:moveTo>
                  <a:cubicBezTo>
                    <a:pt x="148" y="11"/>
                    <a:pt x="158" y="168"/>
                    <a:pt x="158" y="453"/>
                  </a:cubicBezTo>
                  <a:cubicBezTo>
                    <a:pt x="158" y="877"/>
                    <a:pt x="187" y="1004"/>
                    <a:pt x="0" y="1014"/>
                  </a:cubicBezTo>
                  <a:lnTo>
                    <a:pt x="0" y="1054"/>
                  </a:lnTo>
                  <a:cubicBezTo>
                    <a:pt x="59" y="1054"/>
                    <a:pt x="148" y="1034"/>
                    <a:pt x="187" y="1004"/>
                  </a:cubicBezTo>
                  <a:cubicBezTo>
                    <a:pt x="236" y="955"/>
                    <a:pt x="217" y="237"/>
                    <a:pt x="217" y="138"/>
                  </a:cubicBezTo>
                  <a:cubicBezTo>
                    <a:pt x="217" y="59"/>
                    <a:pt x="247" y="20"/>
                    <a:pt x="2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50" name="Google Shape;1850;p10"/>
            <p:cNvSpPr/>
            <p:nvPr/>
          </p:nvSpPr>
          <p:spPr>
            <a:xfrm>
              <a:off x="7403059" y="4367621"/>
              <a:ext cx="83468" cy="248285"/>
            </a:xfrm>
            <a:custGeom>
              <a:avLst/>
              <a:gdLst/>
              <a:ahLst/>
              <a:cxnLst/>
              <a:rect l="l" t="t" r="r" b="b"/>
              <a:pathLst>
                <a:path w="394" h="1172" extrusionOk="0">
                  <a:moveTo>
                    <a:pt x="306" y="1"/>
                  </a:moveTo>
                  <a:cubicBezTo>
                    <a:pt x="325" y="20"/>
                    <a:pt x="345" y="99"/>
                    <a:pt x="335" y="315"/>
                  </a:cubicBezTo>
                  <a:cubicBezTo>
                    <a:pt x="295" y="699"/>
                    <a:pt x="345" y="1033"/>
                    <a:pt x="187" y="1073"/>
                  </a:cubicBezTo>
                  <a:lnTo>
                    <a:pt x="0" y="1112"/>
                  </a:lnTo>
                  <a:lnTo>
                    <a:pt x="0" y="1171"/>
                  </a:lnTo>
                  <a:cubicBezTo>
                    <a:pt x="315" y="1162"/>
                    <a:pt x="394" y="1014"/>
                    <a:pt x="394" y="404"/>
                  </a:cubicBezTo>
                  <a:cubicBezTo>
                    <a:pt x="394" y="108"/>
                    <a:pt x="374" y="20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51" name="Google Shape;1851;p10"/>
            <p:cNvSpPr/>
            <p:nvPr/>
          </p:nvSpPr>
          <p:spPr>
            <a:xfrm>
              <a:off x="7403059" y="4365503"/>
              <a:ext cx="79443" cy="237905"/>
            </a:xfrm>
            <a:custGeom>
              <a:avLst/>
              <a:gdLst/>
              <a:ahLst/>
              <a:cxnLst/>
              <a:rect l="l" t="t" r="r" b="b"/>
              <a:pathLst>
                <a:path w="375" h="1123" extrusionOk="0">
                  <a:moveTo>
                    <a:pt x="276" y="0"/>
                  </a:moveTo>
                  <a:cubicBezTo>
                    <a:pt x="266" y="0"/>
                    <a:pt x="256" y="30"/>
                    <a:pt x="247" y="50"/>
                  </a:cubicBezTo>
                  <a:cubicBezTo>
                    <a:pt x="236" y="70"/>
                    <a:pt x="227" y="109"/>
                    <a:pt x="227" y="138"/>
                  </a:cubicBezTo>
                  <a:cubicBezTo>
                    <a:pt x="227" y="237"/>
                    <a:pt x="247" y="955"/>
                    <a:pt x="197" y="1004"/>
                  </a:cubicBezTo>
                  <a:cubicBezTo>
                    <a:pt x="158" y="1034"/>
                    <a:pt x="59" y="1054"/>
                    <a:pt x="0" y="1063"/>
                  </a:cubicBezTo>
                  <a:lnTo>
                    <a:pt x="0" y="1122"/>
                  </a:lnTo>
                  <a:lnTo>
                    <a:pt x="197" y="1083"/>
                  </a:lnTo>
                  <a:cubicBezTo>
                    <a:pt x="374" y="1043"/>
                    <a:pt x="315" y="709"/>
                    <a:pt x="354" y="325"/>
                  </a:cubicBezTo>
                  <a:cubicBezTo>
                    <a:pt x="354" y="237"/>
                    <a:pt x="365" y="148"/>
                    <a:pt x="345" y="70"/>
                  </a:cubicBezTo>
                  <a:cubicBezTo>
                    <a:pt x="345" y="50"/>
                    <a:pt x="335" y="11"/>
                    <a:pt x="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52" name="Google Shape;1852;p10"/>
            <p:cNvSpPr/>
            <p:nvPr/>
          </p:nvSpPr>
          <p:spPr>
            <a:xfrm>
              <a:off x="7403059" y="4365503"/>
              <a:ext cx="70969" cy="237905"/>
            </a:xfrm>
            <a:custGeom>
              <a:avLst/>
              <a:gdLst/>
              <a:ahLst/>
              <a:cxnLst/>
              <a:rect l="l" t="t" r="r" b="b"/>
              <a:pathLst>
                <a:path w="335" h="1123" extrusionOk="0">
                  <a:moveTo>
                    <a:pt x="247" y="0"/>
                  </a:moveTo>
                  <a:cubicBezTo>
                    <a:pt x="227" y="0"/>
                    <a:pt x="217" y="30"/>
                    <a:pt x="217" y="50"/>
                  </a:cubicBezTo>
                  <a:cubicBezTo>
                    <a:pt x="207" y="70"/>
                    <a:pt x="197" y="109"/>
                    <a:pt x="197" y="138"/>
                  </a:cubicBezTo>
                  <a:cubicBezTo>
                    <a:pt x="197" y="237"/>
                    <a:pt x="217" y="955"/>
                    <a:pt x="168" y="1004"/>
                  </a:cubicBezTo>
                  <a:cubicBezTo>
                    <a:pt x="138" y="1034"/>
                    <a:pt x="59" y="1054"/>
                    <a:pt x="0" y="1054"/>
                  </a:cubicBezTo>
                  <a:lnTo>
                    <a:pt x="0" y="1122"/>
                  </a:lnTo>
                  <a:lnTo>
                    <a:pt x="168" y="1083"/>
                  </a:lnTo>
                  <a:cubicBezTo>
                    <a:pt x="335" y="1043"/>
                    <a:pt x="286" y="709"/>
                    <a:pt x="315" y="325"/>
                  </a:cubicBezTo>
                  <a:cubicBezTo>
                    <a:pt x="315" y="237"/>
                    <a:pt x="325" y="148"/>
                    <a:pt x="306" y="70"/>
                  </a:cubicBezTo>
                  <a:cubicBezTo>
                    <a:pt x="306" y="50"/>
                    <a:pt x="295" y="11"/>
                    <a:pt x="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53" name="Google Shape;1853;p10"/>
            <p:cNvSpPr/>
            <p:nvPr/>
          </p:nvSpPr>
          <p:spPr>
            <a:xfrm>
              <a:off x="7403059" y="4365503"/>
              <a:ext cx="73087" cy="237905"/>
            </a:xfrm>
            <a:custGeom>
              <a:avLst/>
              <a:gdLst/>
              <a:ahLst/>
              <a:cxnLst/>
              <a:rect l="l" t="t" r="r" b="b"/>
              <a:pathLst>
                <a:path w="345" h="1123" extrusionOk="0">
                  <a:moveTo>
                    <a:pt x="266" y="0"/>
                  </a:moveTo>
                  <a:cubicBezTo>
                    <a:pt x="247" y="0"/>
                    <a:pt x="236" y="30"/>
                    <a:pt x="236" y="50"/>
                  </a:cubicBezTo>
                  <a:cubicBezTo>
                    <a:pt x="217" y="70"/>
                    <a:pt x="217" y="109"/>
                    <a:pt x="217" y="138"/>
                  </a:cubicBezTo>
                  <a:cubicBezTo>
                    <a:pt x="217" y="237"/>
                    <a:pt x="236" y="955"/>
                    <a:pt x="187" y="1004"/>
                  </a:cubicBezTo>
                  <a:cubicBezTo>
                    <a:pt x="148" y="1034"/>
                    <a:pt x="59" y="1054"/>
                    <a:pt x="0" y="1054"/>
                  </a:cubicBezTo>
                  <a:lnTo>
                    <a:pt x="0" y="1122"/>
                  </a:lnTo>
                  <a:lnTo>
                    <a:pt x="187" y="1083"/>
                  </a:lnTo>
                  <a:cubicBezTo>
                    <a:pt x="345" y="1043"/>
                    <a:pt x="295" y="709"/>
                    <a:pt x="335" y="325"/>
                  </a:cubicBezTo>
                  <a:cubicBezTo>
                    <a:pt x="335" y="237"/>
                    <a:pt x="345" y="148"/>
                    <a:pt x="325" y="70"/>
                  </a:cubicBezTo>
                  <a:cubicBezTo>
                    <a:pt x="325" y="50"/>
                    <a:pt x="315" y="11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54" name="Google Shape;1854;p10"/>
            <p:cNvSpPr/>
            <p:nvPr/>
          </p:nvSpPr>
          <p:spPr>
            <a:xfrm>
              <a:off x="7399882" y="4365503"/>
              <a:ext cx="76265" cy="238117"/>
            </a:xfrm>
            <a:custGeom>
              <a:avLst/>
              <a:gdLst/>
              <a:ahLst/>
              <a:cxnLst/>
              <a:rect l="l" t="t" r="r" b="b"/>
              <a:pathLst>
                <a:path w="360" h="1124" extrusionOk="0">
                  <a:moveTo>
                    <a:pt x="232" y="109"/>
                  </a:moveTo>
                  <a:cubicBezTo>
                    <a:pt x="222" y="138"/>
                    <a:pt x="232" y="158"/>
                    <a:pt x="232" y="188"/>
                  </a:cubicBezTo>
                  <a:lnTo>
                    <a:pt x="232" y="109"/>
                  </a:lnTo>
                  <a:close/>
                  <a:moveTo>
                    <a:pt x="232" y="266"/>
                  </a:moveTo>
                  <a:lnTo>
                    <a:pt x="232" y="581"/>
                  </a:lnTo>
                  <a:cubicBezTo>
                    <a:pt x="242" y="473"/>
                    <a:pt x="242" y="374"/>
                    <a:pt x="232" y="266"/>
                  </a:cubicBezTo>
                  <a:close/>
                  <a:moveTo>
                    <a:pt x="212" y="965"/>
                  </a:moveTo>
                  <a:lnTo>
                    <a:pt x="212" y="965"/>
                  </a:lnTo>
                  <a:cubicBezTo>
                    <a:pt x="202" y="975"/>
                    <a:pt x="202" y="995"/>
                    <a:pt x="192" y="1004"/>
                  </a:cubicBezTo>
                  <a:cubicBezTo>
                    <a:pt x="202" y="995"/>
                    <a:pt x="212" y="975"/>
                    <a:pt x="212" y="965"/>
                  </a:cubicBezTo>
                  <a:close/>
                  <a:moveTo>
                    <a:pt x="271" y="0"/>
                  </a:moveTo>
                  <a:cubicBezTo>
                    <a:pt x="262" y="0"/>
                    <a:pt x="262" y="11"/>
                    <a:pt x="262" y="11"/>
                  </a:cubicBezTo>
                  <a:cubicBezTo>
                    <a:pt x="251" y="20"/>
                    <a:pt x="251" y="30"/>
                    <a:pt x="251" y="30"/>
                  </a:cubicBezTo>
                  <a:cubicBezTo>
                    <a:pt x="232" y="59"/>
                    <a:pt x="232" y="79"/>
                    <a:pt x="232" y="109"/>
                  </a:cubicBezTo>
                  <a:cubicBezTo>
                    <a:pt x="242" y="79"/>
                    <a:pt x="242" y="59"/>
                    <a:pt x="251" y="40"/>
                  </a:cubicBezTo>
                  <a:cubicBezTo>
                    <a:pt x="262" y="30"/>
                    <a:pt x="262" y="20"/>
                    <a:pt x="262" y="20"/>
                  </a:cubicBezTo>
                  <a:lnTo>
                    <a:pt x="271" y="11"/>
                  </a:lnTo>
                  <a:lnTo>
                    <a:pt x="310" y="11"/>
                  </a:lnTo>
                  <a:cubicBezTo>
                    <a:pt x="321" y="11"/>
                    <a:pt x="330" y="30"/>
                    <a:pt x="330" y="40"/>
                  </a:cubicBezTo>
                  <a:cubicBezTo>
                    <a:pt x="330" y="50"/>
                    <a:pt x="340" y="59"/>
                    <a:pt x="340" y="79"/>
                  </a:cubicBezTo>
                  <a:cubicBezTo>
                    <a:pt x="340" y="99"/>
                    <a:pt x="350" y="129"/>
                    <a:pt x="350" y="148"/>
                  </a:cubicBezTo>
                  <a:cubicBezTo>
                    <a:pt x="350" y="207"/>
                    <a:pt x="350" y="256"/>
                    <a:pt x="340" y="306"/>
                  </a:cubicBezTo>
                  <a:cubicBezTo>
                    <a:pt x="330" y="414"/>
                    <a:pt x="330" y="512"/>
                    <a:pt x="330" y="621"/>
                  </a:cubicBezTo>
                  <a:cubicBezTo>
                    <a:pt x="330" y="670"/>
                    <a:pt x="321" y="729"/>
                    <a:pt x="321" y="778"/>
                  </a:cubicBezTo>
                  <a:cubicBezTo>
                    <a:pt x="321" y="827"/>
                    <a:pt x="310" y="877"/>
                    <a:pt x="301" y="936"/>
                  </a:cubicBezTo>
                  <a:cubicBezTo>
                    <a:pt x="301" y="955"/>
                    <a:pt x="291" y="984"/>
                    <a:pt x="281" y="1004"/>
                  </a:cubicBezTo>
                  <a:cubicBezTo>
                    <a:pt x="271" y="1024"/>
                    <a:pt x="251" y="1054"/>
                    <a:pt x="232" y="1063"/>
                  </a:cubicBezTo>
                  <a:cubicBezTo>
                    <a:pt x="232" y="1063"/>
                    <a:pt x="222" y="1063"/>
                    <a:pt x="222" y="1073"/>
                  </a:cubicBezTo>
                  <a:lnTo>
                    <a:pt x="202" y="1073"/>
                  </a:lnTo>
                  <a:lnTo>
                    <a:pt x="163" y="1083"/>
                  </a:lnTo>
                  <a:lnTo>
                    <a:pt x="84" y="1103"/>
                  </a:lnTo>
                  <a:cubicBezTo>
                    <a:pt x="23" y="1115"/>
                    <a:pt x="0" y="1123"/>
                    <a:pt x="15" y="1123"/>
                  </a:cubicBezTo>
                  <a:cubicBezTo>
                    <a:pt x="24" y="1123"/>
                    <a:pt x="47" y="1120"/>
                    <a:pt x="84" y="1113"/>
                  </a:cubicBezTo>
                  <a:lnTo>
                    <a:pt x="163" y="1093"/>
                  </a:lnTo>
                  <a:lnTo>
                    <a:pt x="202" y="1083"/>
                  </a:lnTo>
                  <a:lnTo>
                    <a:pt x="222" y="1083"/>
                  </a:lnTo>
                  <a:cubicBezTo>
                    <a:pt x="232" y="1073"/>
                    <a:pt x="232" y="1073"/>
                    <a:pt x="242" y="1073"/>
                  </a:cubicBezTo>
                  <a:cubicBezTo>
                    <a:pt x="262" y="1054"/>
                    <a:pt x="281" y="1034"/>
                    <a:pt x="291" y="1014"/>
                  </a:cubicBezTo>
                  <a:cubicBezTo>
                    <a:pt x="301" y="984"/>
                    <a:pt x="310" y="955"/>
                    <a:pt x="310" y="936"/>
                  </a:cubicBezTo>
                  <a:cubicBezTo>
                    <a:pt x="330" y="886"/>
                    <a:pt x="330" y="827"/>
                    <a:pt x="330" y="778"/>
                  </a:cubicBezTo>
                  <a:cubicBezTo>
                    <a:pt x="340" y="729"/>
                    <a:pt x="340" y="670"/>
                    <a:pt x="340" y="621"/>
                  </a:cubicBezTo>
                  <a:cubicBezTo>
                    <a:pt x="340" y="522"/>
                    <a:pt x="340" y="414"/>
                    <a:pt x="350" y="306"/>
                  </a:cubicBezTo>
                  <a:cubicBezTo>
                    <a:pt x="360" y="256"/>
                    <a:pt x="360" y="207"/>
                    <a:pt x="360" y="148"/>
                  </a:cubicBezTo>
                  <a:cubicBezTo>
                    <a:pt x="360" y="129"/>
                    <a:pt x="350" y="99"/>
                    <a:pt x="350" y="79"/>
                  </a:cubicBezTo>
                  <a:cubicBezTo>
                    <a:pt x="350" y="59"/>
                    <a:pt x="340" y="50"/>
                    <a:pt x="340" y="40"/>
                  </a:cubicBezTo>
                  <a:cubicBezTo>
                    <a:pt x="340" y="30"/>
                    <a:pt x="330" y="20"/>
                    <a:pt x="330" y="20"/>
                  </a:cubicBezTo>
                  <a:cubicBezTo>
                    <a:pt x="330" y="11"/>
                    <a:pt x="321" y="0"/>
                    <a:pt x="3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55" name="Google Shape;1855;p10"/>
            <p:cNvSpPr/>
            <p:nvPr/>
          </p:nvSpPr>
          <p:spPr>
            <a:xfrm>
              <a:off x="7294594" y="4561462"/>
              <a:ext cx="54445" cy="223287"/>
            </a:xfrm>
            <a:custGeom>
              <a:avLst/>
              <a:gdLst/>
              <a:ahLst/>
              <a:cxnLst/>
              <a:rect l="l" t="t" r="r" b="b"/>
              <a:pathLst>
                <a:path w="257" h="1054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11"/>
                    <a:pt x="40" y="50"/>
                    <a:pt x="40" y="129"/>
                  </a:cubicBezTo>
                  <a:cubicBezTo>
                    <a:pt x="40" y="237"/>
                    <a:pt x="20" y="945"/>
                    <a:pt x="70" y="1004"/>
                  </a:cubicBezTo>
                  <a:cubicBezTo>
                    <a:pt x="109" y="1034"/>
                    <a:pt x="197" y="1054"/>
                    <a:pt x="256" y="1054"/>
                  </a:cubicBezTo>
                  <a:lnTo>
                    <a:pt x="256" y="1014"/>
                  </a:lnTo>
                  <a:cubicBezTo>
                    <a:pt x="70" y="1004"/>
                    <a:pt x="99" y="866"/>
                    <a:pt x="99" y="453"/>
                  </a:cubicBezTo>
                  <a:cubicBezTo>
                    <a:pt x="99" y="158"/>
                    <a:pt x="109" y="1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56" name="Google Shape;1856;p10"/>
            <p:cNvSpPr/>
            <p:nvPr/>
          </p:nvSpPr>
          <p:spPr>
            <a:xfrm>
              <a:off x="7263452" y="4561462"/>
              <a:ext cx="85586" cy="250404"/>
            </a:xfrm>
            <a:custGeom>
              <a:avLst/>
              <a:gdLst/>
              <a:ahLst/>
              <a:cxnLst/>
              <a:rect l="l" t="t" r="r" b="b"/>
              <a:pathLst>
                <a:path w="404" h="1182" extrusionOk="0">
                  <a:moveTo>
                    <a:pt x="99" y="0"/>
                  </a:moveTo>
                  <a:lnTo>
                    <a:pt x="99" y="0"/>
                  </a:lnTo>
                  <a:cubicBezTo>
                    <a:pt x="20" y="20"/>
                    <a:pt x="0" y="118"/>
                    <a:pt x="0" y="414"/>
                  </a:cubicBezTo>
                  <a:cubicBezTo>
                    <a:pt x="0" y="1024"/>
                    <a:pt x="79" y="1172"/>
                    <a:pt x="403" y="1181"/>
                  </a:cubicBezTo>
                  <a:lnTo>
                    <a:pt x="403" y="1122"/>
                  </a:lnTo>
                  <a:lnTo>
                    <a:pt x="206" y="1073"/>
                  </a:lnTo>
                  <a:cubicBezTo>
                    <a:pt x="49" y="1044"/>
                    <a:pt x="99" y="709"/>
                    <a:pt x="69" y="326"/>
                  </a:cubicBezTo>
                  <a:cubicBezTo>
                    <a:pt x="49" y="109"/>
                    <a:pt x="79" y="30"/>
                    <a:pt x="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57" name="Google Shape;1857;p10"/>
            <p:cNvSpPr/>
            <p:nvPr/>
          </p:nvSpPr>
          <p:spPr>
            <a:xfrm>
              <a:off x="7269595" y="4561462"/>
              <a:ext cx="79443" cy="237905"/>
            </a:xfrm>
            <a:custGeom>
              <a:avLst/>
              <a:gdLst/>
              <a:ahLst/>
              <a:cxnLst/>
              <a:rect l="l" t="t" r="r" b="b"/>
              <a:pathLst>
                <a:path w="375" h="1123" extrusionOk="0">
                  <a:moveTo>
                    <a:pt x="59" y="0"/>
                  </a:moveTo>
                  <a:cubicBezTo>
                    <a:pt x="40" y="11"/>
                    <a:pt x="30" y="50"/>
                    <a:pt x="30" y="59"/>
                  </a:cubicBezTo>
                  <a:cubicBezTo>
                    <a:pt x="11" y="148"/>
                    <a:pt x="11" y="237"/>
                    <a:pt x="20" y="326"/>
                  </a:cubicBezTo>
                  <a:cubicBezTo>
                    <a:pt x="50" y="709"/>
                    <a:pt x="0" y="1044"/>
                    <a:pt x="168" y="1073"/>
                  </a:cubicBezTo>
                  <a:lnTo>
                    <a:pt x="374" y="1122"/>
                  </a:lnTo>
                  <a:lnTo>
                    <a:pt x="374" y="1054"/>
                  </a:lnTo>
                  <a:cubicBezTo>
                    <a:pt x="306" y="1054"/>
                    <a:pt x="217" y="1034"/>
                    <a:pt x="177" y="1004"/>
                  </a:cubicBezTo>
                  <a:cubicBezTo>
                    <a:pt x="118" y="945"/>
                    <a:pt x="138" y="237"/>
                    <a:pt x="138" y="129"/>
                  </a:cubicBezTo>
                  <a:cubicBezTo>
                    <a:pt x="138" y="99"/>
                    <a:pt x="138" y="70"/>
                    <a:pt x="129" y="40"/>
                  </a:cubicBezTo>
                  <a:cubicBezTo>
                    <a:pt x="118" y="30"/>
                    <a:pt x="109" y="0"/>
                    <a:pt x="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58" name="Google Shape;1858;p10"/>
            <p:cNvSpPr/>
            <p:nvPr/>
          </p:nvSpPr>
          <p:spPr>
            <a:xfrm>
              <a:off x="7277858" y="4561462"/>
              <a:ext cx="71181" cy="235786"/>
            </a:xfrm>
            <a:custGeom>
              <a:avLst/>
              <a:gdLst/>
              <a:ahLst/>
              <a:cxnLst/>
              <a:rect l="l" t="t" r="r" b="b"/>
              <a:pathLst>
                <a:path w="336" h="1113" extrusionOk="0">
                  <a:moveTo>
                    <a:pt x="50" y="0"/>
                  </a:moveTo>
                  <a:cubicBezTo>
                    <a:pt x="40" y="11"/>
                    <a:pt x="31" y="50"/>
                    <a:pt x="20" y="59"/>
                  </a:cubicBezTo>
                  <a:cubicBezTo>
                    <a:pt x="11" y="148"/>
                    <a:pt x="11" y="237"/>
                    <a:pt x="20" y="326"/>
                  </a:cubicBezTo>
                  <a:cubicBezTo>
                    <a:pt x="50" y="709"/>
                    <a:pt x="1" y="1044"/>
                    <a:pt x="158" y="1073"/>
                  </a:cubicBezTo>
                  <a:lnTo>
                    <a:pt x="335" y="1113"/>
                  </a:lnTo>
                  <a:lnTo>
                    <a:pt x="335" y="1054"/>
                  </a:lnTo>
                  <a:cubicBezTo>
                    <a:pt x="276" y="1044"/>
                    <a:pt x="197" y="1034"/>
                    <a:pt x="168" y="1004"/>
                  </a:cubicBezTo>
                  <a:cubicBezTo>
                    <a:pt x="119" y="945"/>
                    <a:pt x="129" y="237"/>
                    <a:pt x="129" y="129"/>
                  </a:cubicBezTo>
                  <a:cubicBezTo>
                    <a:pt x="129" y="99"/>
                    <a:pt x="129" y="70"/>
                    <a:pt x="119" y="40"/>
                  </a:cubicBezTo>
                  <a:cubicBezTo>
                    <a:pt x="109" y="30"/>
                    <a:pt x="99" y="0"/>
                    <a:pt x="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59" name="Google Shape;1859;p10"/>
            <p:cNvSpPr/>
            <p:nvPr/>
          </p:nvSpPr>
          <p:spPr>
            <a:xfrm>
              <a:off x="7273621" y="4561462"/>
              <a:ext cx="75418" cy="237905"/>
            </a:xfrm>
            <a:custGeom>
              <a:avLst/>
              <a:gdLst/>
              <a:ahLst/>
              <a:cxnLst/>
              <a:rect l="l" t="t" r="r" b="b"/>
              <a:pathLst>
                <a:path w="356" h="1123" extrusionOk="0">
                  <a:moveTo>
                    <a:pt x="60" y="0"/>
                  </a:moveTo>
                  <a:cubicBezTo>
                    <a:pt x="40" y="11"/>
                    <a:pt x="31" y="50"/>
                    <a:pt x="31" y="59"/>
                  </a:cubicBezTo>
                  <a:cubicBezTo>
                    <a:pt x="11" y="148"/>
                    <a:pt x="11" y="237"/>
                    <a:pt x="21" y="326"/>
                  </a:cubicBezTo>
                  <a:cubicBezTo>
                    <a:pt x="51" y="709"/>
                    <a:pt x="1" y="1044"/>
                    <a:pt x="158" y="1073"/>
                  </a:cubicBezTo>
                  <a:lnTo>
                    <a:pt x="355" y="1122"/>
                  </a:lnTo>
                  <a:lnTo>
                    <a:pt x="355" y="1054"/>
                  </a:lnTo>
                  <a:cubicBezTo>
                    <a:pt x="296" y="1054"/>
                    <a:pt x="208" y="1034"/>
                    <a:pt x="169" y="1004"/>
                  </a:cubicBezTo>
                  <a:cubicBezTo>
                    <a:pt x="119" y="945"/>
                    <a:pt x="139" y="237"/>
                    <a:pt x="139" y="129"/>
                  </a:cubicBezTo>
                  <a:cubicBezTo>
                    <a:pt x="139" y="99"/>
                    <a:pt x="129" y="70"/>
                    <a:pt x="119" y="40"/>
                  </a:cubicBezTo>
                  <a:cubicBezTo>
                    <a:pt x="119" y="30"/>
                    <a:pt x="110" y="0"/>
                    <a:pt x="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60" name="Google Shape;1860;p10"/>
            <p:cNvSpPr/>
            <p:nvPr/>
          </p:nvSpPr>
          <p:spPr>
            <a:xfrm>
              <a:off x="7275951" y="4561462"/>
              <a:ext cx="76477" cy="238117"/>
            </a:xfrm>
            <a:custGeom>
              <a:avLst/>
              <a:gdLst/>
              <a:ahLst/>
              <a:cxnLst/>
              <a:rect l="l" t="t" r="r" b="b"/>
              <a:pathLst>
                <a:path w="361" h="1124" extrusionOk="0">
                  <a:moveTo>
                    <a:pt x="118" y="581"/>
                  </a:moveTo>
                  <a:cubicBezTo>
                    <a:pt x="118" y="680"/>
                    <a:pt x="118" y="788"/>
                    <a:pt x="128" y="886"/>
                  </a:cubicBezTo>
                  <a:cubicBezTo>
                    <a:pt x="138" y="916"/>
                    <a:pt x="138" y="945"/>
                    <a:pt x="138" y="965"/>
                  </a:cubicBezTo>
                  <a:cubicBezTo>
                    <a:pt x="147" y="975"/>
                    <a:pt x="147" y="995"/>
                    <a:pt x="158" y="1004"/>
                  </a:cubicBezTo>
                  <a:cubicBezTo>
                    <a:pt x="147" y="995"/>
                    <a:pt x="147" y="975"/>
                    <a:pt x="147" y="965"/>
                  </a:cubicBezTo>
                  <a:cubicBezTo>
                    <a:pt x="138" y="936"/>
                    <a:pt x="138" y="916"/>
                    <a:pt x="138" y="886"/>
                  </a:cubicBezTo>
                  <a:cubicBezTo>
                    <a:pt x="128" y="788"/>
                    <a:pt x="128" y="680"/>
                    <a:pt x="118" y="581"/>
                  </a:cubicBezTo>
                  <a:close/>
                  <a:moveTo>
                    <a:pt x="158" y="1004"/>
                  </a:moveTo>
                  <a:cubicBezTo>
                    <a:pt x="167" y="1014"/>
                    <a:pt x="177" y="1024"/>
                    <a:pt x="187" y="1024"/>
                  </a:cubicBezTo>
                  <a:cubicBezTo>
                    <a:pt x="177" y="1014"/>
                    <a:pt x="167" y="1014"/>
                    <a:pt x="158" y="1004"/>
                  </a:cubicBezTo>
                  <a:close/>
                  <a:moveTo>
                    <a:pt x="40" y="0"/>
                  </a:moveTo>
                  <a:cubicBezTo>
                    <a:pt x="40" y="0"/>
                    <a:pt x="29" y="11"/>
                    <a:pt x="29" y="20"/>
                  </a:cubicBezTo>
                  <a:cubicBezTo>
                    <a:pt x="20" y="20"/>
                    <a:pt x="20" y="30"/>
                    <a:pt x="20" y="30"/>
                  </a:cubicBezTo>
                  <a:cubicBezTo>
                    <a:pt x="20" y="50"/>
                    <a:pt x="10" y="59"/>
                    <a:pt x="10" y="70"/>
                  </a:cubicBezTo>
                  <a:cubicBezTo>
                    <a:pt x="0" y="99"/>
                    <a:pt x="0" y="129"/>
                    <a:pt x="0" y="148"/>
                  </a:cubicBezTo>
                  <a:cubicBezTo>
                    <a:pt x="0" y="207"/>
                    <a:pt x="0" y="256"/>
                    <a:pt x="10" y="306"/>
                  </a:cubicBezTo>
                  <a:cubicBezTo>
                    <a:pt x="10" y="414"/>
                    <a:pt x="20" y="512"/>
                    <a:pt x="20" y="621"/>
                  </a:cubicBezTo>
                  <a:lnTo>
                    <a:pt x="20" y="778"/>
                  </a:lnTo>
                  <a:cubicBezTo>
                    <a:pt x="29" y="827"/>
                    <a:pt x="29" y="877"/>
                    <a:pt x="40" y="936"/>
                  </a:cubicBezTo>
                  <a:cubicBezTo>
                    <a:pt x="49" y="955"/>
                    <a:pt x="49" y="985"/>
                    <a:pt x="69" y="1004"/>
                  </a:cubicBezTo>
                  <a:cubicBezTo>
                    <a:pt x="79" y="1034"/>
                    <a:pt x="88" y="1054"/>
                    <a:pt x="118" y="1073"/>
                  </a:cubicBezTo>
                  <a:cubicBezTo>
                    <a:pt x="118" y="1073"/>
                    <a:pt x="128" y="1073"/>
                    <a:pt x="138" y="1083"/>
                  </a:cubicBezTo>
                  <a:lnTo>
                    <a:pt x="158" y="1083"/>
                  </a:lnTo>
                  <a:lnTo>
                    <a:pt x="197" y="1093"/>
                  </a:lnTo>
                  <a:lnTo>
                    <a:pt x="266" y="1113"/>
                  </a:lnTo>
                  <a:cubicBezTo>
                    <a:pt x="307" y="1120"/>
                    <a:pt x="332" y="1123"/>
                    <a:pt x="343" y="1123"/>
                  </a:cubicBezTo>
                  <a:cubicBezTo>
                    <a:pt x="360" y="1123"/>
                    <a:pt x="337" y="1115"/>
                    <a:pt x="276" y="1103"/>
                  </a:cubicBezTo>
                  <a:lnTo>
                    <a:pt x="197" y="1083"/>
                  </a:lnTo>
                  <a:lnTo>
                    <a:pt x="158" y="1073"/>
                  </a:lnTo>
                  <a:lnTo>
                    <a:pt x="138" y="1073"/>
                  </a:lnTo>
                  <a:cubicBezTo>
                    <a:pt x="138" y="1063"/>
                    <a:pt x="128" y="1063"/>
                    <a:pt x="118" y="1063"/>
                  </a:cubicBezTo>
                  <a:cubicBezTo>
                    <a:pt x="99" y="1044"/>
                    <a:pt x="88" y="1024"/>
                    <a:pt x="79" y="1004"/>
                  </a:cubicBezTo>
                  <a:cubicBezTo>
                    <a:pt x="69" y="985"/>
                    <a:pt x="59" y="955"/>
                    <a:pt x="49" y="925"/>
                  </a:cubicBezTo>
                  <a:cubicBezTo>
                    <a:pt x="40" y="877"/>
                    <a:pt x="40" y="827"/>
                    <a:pt x="40" y="778"/>
                  </a:cubicBezTo>
                  <a:cubicBezTo>
                    <a:pt x="29" y="719"/>
                    <a:pt x="29" y="670"/>
                    <a:pt x="29" y="621"/>
                  </a:cubicBezTo>
                  <a:cubicBezTo>
                    <a:pt x="29" y="512"/>
                    <a:pt x="20" y="414"/>
                    <a:pt x="20" y="306"/>
                  </a:cubicBezTo>
                  <a:cubicBezTo>
                    <a:pt x="10" y="256"/>
                    <a:pt x="10" y="207"/>
                    <a:pt x="10" y="148"/>
                  </a:cubicBezTo>
                  <a:cubicBezTo>
                    <a:pt x="10" y="129"/>
                    <a:pt x="10" y="99"/>
                    <a:pt x="20" y="79"/>
                  </a:cubicBezTo>
                  <a:cubicBezTo>
                    <a:pt x="20" y="59"/>
                    <a:pt x="20" y="50"/>
                    <a:pt x="29" y="40"/>
                  </a:cubicBezTo>
                  <a:cubicBezTo>
                    <a:pt x="29" y="30"/>
                    <a:pt x="40" y="11"/>
                    <a:pt x="49" y="11"/>
                  </a:cubicBezTo>
                  <a:lnTo>
                    <a:pt x="79" y="11"/>
                  </a:lnTo>
                  <a:cubicBezTo>
                    <a:pt x="88" y="11"/>
                    <a:pt x="88" y="11"/>
                    <a:pt x="88" y="20"/>
                  </a:cubicBezTo>
                  <a:cubicBezTo>
                    <a:pt x="99" y="20"/>
                    <a:pt x="99" y="30"/>
                    <a:pt x="99" y="30"/>
                  </a:cubicBezTo>
                  <a:cubicBezTo>
                    <a:pt x="108" y="59"/>
                    <a:pt x="118" y="79"/>
                    <a:pt x="118" y="109"/>
                  </a:cubicBezTo>
                  <a:lnTo>
                    <a:pt x="118" y="188"/>
                  </a:lnTo>
                  <a:lnTo>
                    <a:pt x="118" y="267"/>
                  </a:lnTo>
                  <a:lnTo>
                    <a:pt x="118" y="581"/>
                  </a:lnTo>
                  <a:cubicBezTo>
                    <a:pt x="118" y="473"/>
                    <a:pt x="128" y="365"/>
                    <a:pt x="128" y="267"/>
                  </a:cubicBezTo>
                  <a:lnTo>
                    <a:pt x="128" y="188"/>
                  </a:lnTo>
                  <a:lnTo>
                    <a:pt x="128" y="109"/>
                  </a:lnTo>
                  <a:cubicBezTo>
                    <a:pt x="128" y="79"/>
                    <a:pt x="118" y="59"/>
                    <a:pt x="108" y="30"/>
                  </a:cubicBezTo>
                  <a:cubicBezTo>
                    <a:pt x="108" y="20"/>
                    <a:pt x="99" y="20"/>
                    <a:pt x="99" y="11"/>
                  </a:cubicBezTo>
                  <a:cubicBezTo>
                    <a:pt x="99" y="11"/>
                    <a:pt x="88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61" name="Google Shape;1861;p10"/>
            <p:cNvSpPr/>
            <p:nvPr/>
          </p:nvSpPr>
          <p:spPr>
            <a:xfrm>
              <a:off x="7342683" y="4330124"/>
              <a:ext cx="70969" cy="548473"/>
            </a:xfrm>
            <a:custGeom>
              <a:avLst/>
              <a:gdLst/>
              <a:ahLst/>
              <a:cxnLst/>
              <a:rect l="l" t="t" r="r" b="b"/>
              <a:pathLst>
                <a:path w="335" h="2589" extrusionOk="0">
                  <a:moveTo>
                    <a:pt x="167" y="0"/>
                  </a:moveTo>
                  <a:cubicBezTo>
                    <a:pt x="0" y="0"/>
                    <a:pt x="20" y="217"/>
                    <a:pt x="20" y="482"/>
                  </a:cubicBezTo>
                  <a:lnTo>
                    <a:pt x="20" y="2588"/>
                  </a:lnTo>
                  <a:lnTo>
                    <a:pt x="324" y="2588"/>
                  </a:lnTo>
                  <a:lnTo>
                    <a:pt x="324" y="482"/>
                  </a:lnTo>
                  <a:cubicBezTo>
                    <a:pt x="324" y="217"/>
                    <a:pt x="335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62" name="Google Shape;1862;p10"/>
            <p:cNvSpPr/>
            <p:nvPr/>
          </p:nvSpPr>
          <p:spPr>
            <a:xfrm>
              <a:off x="7352852" y="4330124"/>
              <a:ext cx="50420" cy="548473"/>
            </a:xfrm>
            <a:custGeom>
              <a:avLst/>
              <a:gdLst/>
              <a:ahLst/>
              <a:cxnLst/>
              <a:rect l="l" t="t" r="r" b="b"/>
              <a:pathLst>
                <a:path w="238" h="2589" extrusionOk="0">
                  <a:moveTo>
                    <a:pt x="119" y="0"/>
                  </a:moveTo>
                  <a:cubicBezTo>
                    <a:pt x="1" y="0"/>
                    <a:pt x="11" y="325"/>
                    <a:pt x="21" y="689"/>
                  </a:cubicBezTo>
                  <a:cubicBezTo>
                    <a:pt x="31" y="1014"/>
                    <a:pt x="51" y="2588"/>
                    <a:pt x="51" y="2588"/>
                  </a:cubicBezTo>
                  <a:lnTo>
                    <a:pt x="188" y="2588"/>
                  </a:lnTo>
                  <a:cubicBezTo>
                    <a:pt x="188" y="2588"/>
                    <a:pt x="217" y="1014"/>
                    <a:pt x="217" y="689"/>
                  </a:cubicBezTo>
                  <a:cubicBezTo>
                    <a:pt x="228" y="325"/>
                    <a:pt x="237" y="0"/>
                    <a:pt x="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63" name="Google Shape;1863;p10"/>
            <p:cNvSpPr/>
            <p:nvPr/>
          </p:nvSpPr>
          <p:spPr>
            <a:xfrm>
              <a:off x="7361325" y="4330124"/>
              <a:ext cx="33472" cy="548473"/>
            </a:xfrm>
            <a:custGeom>
              <a:avLst/>
              <a:gdLst/>
              <a:ahLst/>
              <a:cxnLst/>
              <a:rect l="l" t="t" r="r" b="b"/>
              <a:pathLst>
                <a:path w="158" h="2589" extrusionOk="0">
                  <a:moveTo>
                    <a:pt x="79" y="0"/>
                  </a:moveTo>
                  <a:cubicBezTo>
                    <a:pt x="0" y="0"/>
                    <a:pt x="11" y="217"/>
                    <a:pt x="11" y="482"/>
                  </a:cubicBezTo>
                  <a:lnTo>
                    <a:pt x="11" y="2588"/>
                  </a:lnTo>
                  <a:lnTo>
                    <a:pt x="148" y="2588"/>
                  </a:lnTo>
                  <a:lnTo>
                    <a:pt x="148" y="482"/>
                  </a:lnTo>
                  <a:cubicBezTo>
                    <a:pt x="148" y="217"/>
                    <a:pt x="158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64" name="Google Shape;1864;p10"/>
            <p:cNvSpPr/>
            <p:nvPr/>
          </p:nvSpPr>
          <p:spPr>
            <a:xfrm>
              <a:off x="7361325" y="4329065"/>
              <a:ext cx="19066" cy="547414"/>
            </a:xfrm>
            <a:custGeom>
              <a:avLst/>
              <a:gdLst/>
              <a:ahLst/>
              <a:cxnLst/>
              <a:rect l="l" t="t" r="r" b="b"/>
              <a:pathLst>
                <a:path w="90" h="2584" extrusionOk="0">
                  <a:moveTo>
                    <a:pt x="76" y="1"/>
                  </a:moveTo>
                  <a:cubicBezTo>
                    <a:pt x="71" y="1"/>
                    <a:pt x="66" y="2"/>
                    <a:pt x="59" y="5"/>
                  </a:cubicBezTo>
                  <a:lnTo>
                    <a:pt x="40" y="25"/>
                  </a:lnTo>
                  <a:cubicBezTo>
                    <a:pt x="40" y="35"/>
                    <a:pt x="30" y="45"/>
                    <a:pt x="30" y="54"/>
                  </a:cubicBezTo>
                  <a:cubicBezTo>
                    <a:pt x="20" y="84"/>
                    <a:pt x="11" y="104"/>
                    <a:pt x="11" y="133"/>
                  </a:cubicBezTo>
                  <a:cubicBezTo>
                    <a:pt x="11" y="163"/>
                    <a:pt x="11" y="183"/>
                    <a:pt x="0" y="212"/>
                  </a:cubicBezTo>
                  <a:lnTo>
                    <a:pt x="0" y="369"/>
                  </a:lnTo>
                  <a:lnTo>
                    <a:pt x="0" y="684"/>
                  </a:lnTo>
                  <a:lnTo>
                    <a:pt x="0" y="1324"/>
                  </a:lnTo>
                  <a:cubicBezTo>
                    <a:pt x="0" y="1747"/>
                    <a:pt x="0" y="2160"/>
                    <a:pt x="11" y="2584"/>
                  </a:cubicBezTo>
                  <a:lnTo>
                    <a:pt x="11" y="1324"/>
                  </a:lnTo>
                  <a:lnTo>
                    <a:pt x="11" y="684"/>
                  </a:lnTo>
                  <a:lnTo>
                    <a:pt x="11" y="369"/>
                  </a:lnTo>
                  <a:cubicBezTo>
                    <a:pt x="11" y="320"/>
                    <a:pt x="11" y="261"/>
                    <a:pt x="20" y="212"/>
                  </a:cubicBezTo>
                  <a:lnTo>
                    <a:pt x="20" y="133"/>
                  </a:lnTo>
                  <a:cubicBezTo>
                    <a:pt x="30" y="104"/>
                    <a:pt x="30" y="84"/>
                    <a:pt x="40" y="54"/>
                  </a:cubicBezTo>
                  <a:cubicBezTo>
                    <a:pt x="40" y="45"/>
                    <a:pt x="50" y="35"/>
                    <a:pt x="50" y="25"/>
                  </a:cubicBezTo>
                  <a:cubicBezTo>
                    <a:pt x="59" y="25"/>
                    <a:pt x="59" y="15"/>
                    <a:pt x="70" y="15"/>
                  </a:cubicBezTo>
                  <a:cubicBezTo>
                    <a:pt x="79" y="5"/>
                    <a:pt x="89" y="5"/>
                    <a:pt x="89" y="5"/>
                  </a:cubicBezTo>
                  <a:cubicBezTo>
                    <a:pt x="89" y="5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65" name="Google Shape;1865;p10"/>
            <p:cNvSpPr/>
            <p:nvPr/>
          </p:nvSpPr>
          <p:spPr>
            <a:xfrm>
              <a:off x="7378061" y="4329065"/>
              <a:ext cx="16736" cy="547414"/>
            </a:xfrm>
            <a:custGeom>
              <a:avLst/>
              <a:gdLst/>
              <a:ahLst/>
              <a:cxnLst/>
              <a:rect l="l" t="t" r="r" b="b"/>
              <a:pathLst>
                <a:path w="79" h="2584" extrusionOk="0">
                  <a:moveTo>
                    <a:pt x="6" y="1"/>
                  </a:moveTo>
                  <a:cubicBezTo>
                    <a:pt x="0" y="1"/>
                    <a:pt x="0" y="5"/>
                    <a:pt x="0" y="5"/>
                  </a:cubicBezTo>
                  <a:lnTo>
                    <a:pt x="10" y="15"/>
                  </a:lnTo>
                  <a:cubicBezTo>
                    <a:pt x="20" y="15"/>
                    <a:pt x="30" y="25"/>
                    <a:pt x="30" y="25"/>
                  </a:cubicBezTo>
                  <a:cubicBezTo>
                    <a:pt x="39" y="35"/>
                    <a:pt x="39" y="45"/>
                    <a:pt x="39" y="54"/>
                  </a:cubicBezTo>
                  <a:cubicBezTo>
                    <a:pt x="50" y="84"/>
                    <a:pt x="59" y="104"/>
                    <a:pt x="59" y="133"/>
                  </a:cubicBezTo>
                  <a:cubicBezTo>
                    <a:pt x="59" y="163"/>
                    <a:pt x="59" y="183"/>
                    <a:pt x="69" y="212"/>
                  </a:cubicBezTo>
                  <a:lnTo>
                    <a:pt x="69" y="369"/>
                  </a:lnTo>
                  <a:lnTo>
                    <a:pt x="69" y="684"/>
                  </a:lnTo>
                  <a:lnTo>
                    <a:pt x="69" y="1324"/>
                  </a:lnTo>
                  <a:lnTo>
                    <a:pt x="69" y="2584"/>
                  </a:lnTo>
                  <a:cubicBezTo>
                    <a:pt x="69" y="2160"/>
                    <a:pt x="79" y="1747"/>
                    <a:pt x="79" y="1324"/>
                  </a:cubicBezTo>
                  <a:lnTo>
                    <a:pt x="79" y="684"/>
                  </a:lnTo>
                  <a:lnTo>
                    <a:pt x="79" y="369"/>
                  </a:lnTo>
                  <a:lnTo>
                    <a:pt x="79" y="212"/>
                  </a:lnTo>
                  <a:cubicBezTo>
                    <a:pt x="79" y="183"/>
                    <a:pt x="69" y="163"/>
                    <a:pt x="69" y="133"/>
                  </a:cubicBezTo>
                  <a:cubicBezTo>
                    <a:pt x="69" y="104"/>
                    <a:pt x="59" y="84"/>
                    <a:pt x="59" y="54"/>
                  </a:cubicBezTo>
                  <a:cubicBezTo>
                    <a:pt x="50" y="45"/>
                    <a:pt x="50" y="35"/>
                    <a:pt x="39" y="25"/>
                  </a:cubicBezTo>
                  <a:lnTo>
                    <a:pt x="20" y="5"/>
                  </a:lnTo>
                  <a:cubicBezTo>
                    <a:pt x="13" y="2"/>
                    <a:pt x="9" y="1"/>
                    <a:pt x="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66" name="Google Shape;1866;p10"/>
            <p:cNvSpPr/>
            <p:nvPr/>
          </p:nvSpPr>
          <p:spPr>
            <a:xfrm>
              <a:off x="7400941" y="4703188"/>
              <a:ext cx="18854" cy="4449"/>
            </a:xfrm>
            <a:custGeom>
              <a:avLst/>
              <a:gdLst/>
              <a:ahLst/>
              <a:cxnLst/>
              <a:rect l="l" t="t" r="r" b="b"/>
              <a:pathLst>
                <a:path w="89" h="21" extrusionOk="0">
                  <a:moveTo>
                    <a:pt x="89" y="1"/>
                  </a:moveTo>
                  <a:cubicBezTo>
                    <a:pt x="60" y="1"/>
                    <a:pt x="30" y="1"/>
                    <a:pt x="10" y="11"/>
                  </a:cubicBezTo>
                  <a:cubicBezTo>
                    <a:pt x="1" y="11"/>
                    <a:pt x="10" y="20"/>
                    <a:pt x="10" y="20"/>
                  </a:cubicBezTo>
                  <a:cubicBezTo>
                    <a:pt x="40" y="20"/>
                    <a:pt x="60" y="11"/>
                    <a:pt x="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67" name="Google Shape;1867;p10"/>
            <p:cNvSpPr/>
            <p:nvPr/>
          </p:nvSpPr>
          <p:spPr>
            <a:xfrm>
              <a:off x="7336327" y="4759539"/>
              <a:ext cx="16736" cy="16948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60"/>
                    <a:pt x="59" y="79"/>
                  </a:cubicBezTo>
                  <a:cubicBezTo>
                    <a:pt x="69" y="79"/>
                    <a:pt x="79" y="79"/>
                    <a:pt x="69" y="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68" name="Google Shape;1868;p10"/>
            <p:cNvSpPr/>
            <p:nvPr/>
          </p:nvSpPr>
          <p:spPr>
            <a:xfrm>
              <a:off x="7336327" y="4724160"/>
              <a:ext cx="19066" cy="18854"/>
            </a:xfrm>
            <a:custGeom>
              <a:avLst/>
              <a:gdLst/>
              <a:ahLst/>
              <a:cxnLst/>
              <a:rect l="l" t="t" r="r" b="b"/>
              <a:pathLst>
                <a:path w="90" h="89" extrusionOk="0">
                  <a:moveTo>
                    <a:pt x="0" y="0"/>
                  </a:moveTo>
                  <a:cubicBezTo>
                    <a:pt x="30" y="30"/>
                    <a:pt x="50" y="59"/>
                    <a:pt x="79" y="89"/>
                  </a:cubicBezTo>
                  <a:cubicBezTo>
                    <a:pt x="89" y="89"/>
                    <a:pt x="89" y="89"/>
                    <a:pt x="89" y="79"/>
                  </a:cubicBezTo>
                  <a:cubicBezTo>
                    <a:pt x="59" y="50"/>
                    <a:pt x="30" y="3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69" name="Google Shape;1869;p10"/>
            <p:cNvSpPr/>
            <p:nvPr/>
          </p:nvSpPr>
          <p:spPr>
            <a:xfrm>
              <a:off x="7248623" y="4659547"/>
              <a:ext cx="21185" cy="16948"/>
            </a:xfrm>
            <a:custGeom>
              <a:avLst/>
              <a:gdLst/>
              <a:ahLst/>
              <a:cxnLst/>
              <a:rect l="l" t="t" r="r" b="b"/>
              <a:pathLst>
                <a:path w="100" h="80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9"/>
                    <a:pt x="60" y="59"/>
                    <a:pt x="90" y="79"/>
                  </a:cubicBezTo>
                  <a:cubicBezTo>
                    <a:pt x="99" y="79"/>
                    <a:pt x="99" y="69"/>
                    <a:pt x="99" y="69"/>
                  </a:cubicBezTo>
                  <a:cubicBezTo>
                    <a:pt x="70" y="40"/>
                    <a:pt x="31" y="2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70" name="Google Shape;1870;p10"/>
            <p:cNvSpPr/>
            <p:nvPr/>
          </p:nvSpPr>
          <p:spPr>
            <a:xfrm>
              <a:off x="7254978" y="4628194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30" y="40"/>
                    <a:pt x="50" y="50"/>
                  </a:cubicBezTo>
                  <a:cubicBezTo>
                    <a:pt x="50" y="50"/>
                    <a:pt x="60" y="40"/>
                    <a:pt x="50" y="40"/>
                  </a:cubicBezTo>
                  <a:cubicBezTo>
                    <a:pt x="40" y="30"/>
                    <a:pt x="20" y="1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71" name="Google Shape;1871;p10"/>
            <p:cNvSpPr/>
            <p:nvPr/>
          </p:nvSpPr>
          <p:spPr>
            <a:xfrm>
              <a:off x="7257096" y="4592815"/>
              <a:ext cx="10592" cy="14617"/>
            </a:xfrm>
            <a:custGeom>
              <a:avLst/>
              <a:gdLst/>
              <a:ahLst/>
              <a:cxnLst/>
              <a:rect l="l" t="t" r="r" b="b"/>
              <a:pathLst>
                <a:path w="50" h="69" extrusionOk="0">
                  <a:moveTo>
                    <a:pt x="0" y="0"/>
                  </a:moveTo>
                  <a:lnTo>
                    <a:pt x="0" y="10"/>
                  </a:lnTo>
                  <a:cubicBezTo>
                    <a:pt x="20" y="20"/>
                    <a:pt x="30" y="49"/>
                    <a:pt x="40" y="69"/>
                  </a:cubicBezTo>
                  <a:lnTo>
                    <a:pt x="50" y="69"/>
                  </a:lnTo>
                  <a:cubicBezTo>
                    <a:pt x="40" y="40"/>
                    <a:pt x="20" y="2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72" name="Google Shape;1872;p10"/>
            <p:cNvSpPr/>
            <p:nvPr/>
          </p:nvSpPr>
          <p:spPr>
            <a:xfrm>
              <a:off x="7267477" y="4557225"/>
              <a:ext cx="8686" cy="12711"/>
            </a:xfrm>
            <a:custGeom>
              <a:avLst/>
              <a:gdLst/>
              <a:ahLst/>
              <a:cxnLst/>
              <a:rect l="l" t="t" r="r" b="b"/>
              <a:pathLst>
                <a:path w="41" h="60" extrusionOk="0">
                  <a:moveTo>
                    <a:pt x="1" y="1"/>
                  </a:moveTo>
                  <a:lnTo>
                    <a:pt x="30" y="60"/>
                  </a:lnTo>
                  <a:lnTo>
                    <a:pt x="40" y="50"/>
                  </a:lnTo>
                  <a:cubicBezTo>
                    <a:pt x="30" y="31"/>
                    <a:pt x="21" y="2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73" name="Google Shape;1873;p10"/>
            <p:cNvSpPr/>
            <p:nvPr/>
          </p:nvSpPr>
          <p:spPr>
            <a:xfrm>
              <a:off x="7302856" y="4553200"/>
              <a:ext cx="10804" cy="23939"/>
            </a:xfrm>
            <a:custGeom>
              <a:avLst/>
              <a:gdLst/>
              <a:ahLst/>
              <a:cxnLst/>
              <a:rect l="l" t="t" r="r" b="b"/>
              <a:pathLst>
                <a:path w="51" h="113" extrusionOk="0">
                  <a:moveTo>
                    <a:pt x="50" y="0"/>
                  </a:moveTo>
                  <a:cubicBezTo>
                    <a:pt x="31" y="39"/>
                    <a:pt x="11" y="69"/>
                    <a:pt x="1" y="109"/>
                  </a:cubicBezTo>
                  <a:cubicBezTo>
                    <a:pt x="1" y="109"/>
                    <a:pt x="5" y="113"/>
                    <a:pt x="8" y="113"/>
                  </a:cubicBezTo>
                  <a:cubicBezTo>
                    <a:pt x="10" y="113"/>
                    <a:pt x="11" y="112"/>
                    <a:pt x="11" y="109"/>
                  </a:cubicBezTo>
                  <a:cubicBezTo>
                    <a:pt x="31" y="79"/>
                    <a:pt x="40" y="39"/>
                    <a:pt x="50" y="10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74" name="Google Shape;1874;p10"/>
            <p:cNvSpPr/>
            <p:nvPr/>
          </p:nvSpPr>
          <p:spPr>
            <a:xfrm>
              <a:off x="7340353" y="4521846"/>
              <a:ext cx="12075" cy="11652"/>
            </a:xfrm>
            <a:custGeom>
              <a:avLst/>
              <a:gdLst/>
              <a:ahLst/>
              <a:cxnLst/>
              <a:rect l="l" t="t" r="r" b="b"/>
              <a:pathLst>
                <a:path w="57" h="55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21"/>
                    <a:pt x="31" y="40"/>
                    <a:pt x="50" y="50"/>
                  </a:cubicBezTo>
                  <a:cubicBezTo>
                    <a:pt x="40" y="30"/>
                    <a:pt x="21" y="10"/>
                    <a:pt x="1" y="1"/>
                  </a:cubicBezTo>
                  <a:close/>
                  <a:moveTo>
                    <a:pt x="50" y="50"/>
                  </a:moveTo>
                  <a:cubicBezTo>
                    <a:pt x="50" y="53"/>
                    <a:pt x="52" y="54"/>
                    <a:pt x="53" y="54"/>
                  </a:cubicBezTo>
                  <a:cubicBezTo>
                    <a:pt x="55" y="54"/>
                    <a:pt x="57" y="50"/>
                    <a:pt x="50" y="5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75" name="Google Shape;1875;p10"/>
            <p:cNvSpPr/>
            <p:nvPr/>
          </p:nvSpPr>
          <p:spPr>
            <a:xfrm>
              <a:off x="7325947" y="4469732"/>
              <a:ext cx="18854" cy="16948"/>
            </a:xfrm>
            <a:custGeom>
              <a:avLst/>
              <a:gdLst/>
              <a:ahLst/>
              <a:cxnLst/>
              <a:rect l="l" t="t" r="r" b="b"/>
              <a:pathLst>
                <a:path w="89" h="80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49" y="59"/>
                    <a:pt x="79" y="79"/>
                  </a:cubicBezTo>
                  <a:cubicBezTo>
                    <a:pt x="89" y="79"/>
                    <a:pt x="89" y="79"/>
                    <a:pt x="89" y="70"/>
                  </a:cubicBezTo>
                  <a:cubicBezTo>
                    <a:pt x="59" y="50"/>
                    <a:pt x="30" y="2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76" name="Google Shape;1876;p10"/>
            <p:cNvSpPr/>
            <p:nvPr/>
          </p:nvSpPr>
          <p:spPr>
            <a:xfrm>
              <a:off x="7400941" y="4448971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60" y="0"/>
                  </a:moveTo>
                  <a:lnTo>
                    <a:pt x="60" y="0"/>
                  </a:lnTo>
                  <a:cubicBezTo>
                    <a:pt x="40" y="20"/>
                    <a:pt x="20" y="30"/>
                    <a:pt x="1" y="50"/>
                  </a:cubicBezTo>
                  <a:lnTo>
                    <a:pt x="10" y="59"/>
                  </a:lnTo>
                  <a:cubicBezTo>
                    <a:pt x="30" y="39"/>
                    <a:pt x="40" y="20"/>
                    <a:pt x="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77" name="Google Shape;1877;p10"/>
            <p:cNvSpPr/>
            <p:nvPr/>
          </p:nvSpPr>
          <p:spPr>
            <a:xfrm>
              <a:off x="7376578" y="4482231"/>
              <a:ext cx="7838" cy="9533"/>
            </a:xfrm>
            <a:custGeom>
              <a:avLst/>
              <a:gdLst/>
              <a:ahLst/>
              <a:cxnLst/>
              <a:rect l="l" t="t" r="r" b="b"/>
              <a:pathLst>
                <a:path w="37" h="45" extrusionOk="0">
                  <a:moveTo>
                    <a:pt x="37" y="0"/>
                  </a:moveTo>
                  <a:cubicBezTo>
                    <a:pt x="27" y="11"/>
                    <a:pt x="7" y="20"/>
                    <a:pt x="7" y="40"/>
                  </a:cubicBezTo>
                  <a:cubicBezTo>
                    <a:pt x="1" y="40"/>
                    <a:pt x="3" y="44"/>
                    <a:pt x="8" y="44"/>
                  </a:cubicBezTo>
                  <a:cubicBezTo>
                    <a:pt x="11" y="44"/>
                    <a:pt x="14" y="43"/>
                    <a:pt x="17" y="40"/>
                  </a:cubicBezTo>
                  <a:cubicBezTo>
                    <a:pt x="27" y="30"/>
                    <a:pt x="27" y="20"/>
                    <a:pt x="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78" name="Google Shape;1878;p10"/>
            <p:cNvSpPr/>
            <p:nvPr/>
          </p:nvSpPr>
          <p:spPr>
            <a:xfrm>
              <a:off x="7382087" y="4534345"/>
              <a:ext cx="8686" cy="6355"/>
            </a:xfrm>
            <a:custGeom>
              <a:avLst/>
              <a:gdLst/>
              <a:ahLst/>
              <a:cxnLst/>
              <a:rect l="l" t="t" r="r" b="b"/>
              <a:pathLst>
                <a:path w="41" h="30" extrusionOk="0">
                  <a:moveTo>
                    <a:pt x="40" y="1"/>
                  </a:moveTo>
                  <a:cubicBezTo>
                    <a:pt x="31" y="1"/>
                    <a:pt x="11" y="10"/>
                    <a:pt x="1" y="21"/>
                  </a:cubicBezTo>
                  <a:lnTo>
                    <a:pt x="11" y="30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79" name="Google Shape;1879;p10"/>
            <p:cNvSpPr/>
            <p:nvPr/>
          </p:nvSpPr>
          <p:spPr>
            <a:xfrm>
              <a:off x="7398822" y="456569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9" y="0"/>
                  </a:moveTo>
                  <a:lnTo>
                    <a:pt x="59" y="0"/>
                  </a:lnTo>
                  <a:cubicBezTo>
                    <a:pt x="40" y="20"/>
                    <a:pt x="20" y="30"/>
                    <a:pt x="11" y="50"/>
                  </a:cubicBezTo>
                  <a:cubicBezTo>
                    <a:pt x="0" y="50"/>
                    <a:pt x="11" y="59"/>
                    <a:pt x="11" y="59"/>
                  </a:cubicBezTo>
                  <a:cubicBezTo>
                    <a:pt x="30" y="39"/>
                    <a:pt x="50" y="20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80" name="Google Shape;1880;p10"/>
            <p:cNvSpPr/>
            <p:nvPr/>
          </p:nvSpPr>
          <p:spPr>
            <a:xfrm>
              <a:off x="7336327" y="4613576"/>
              <a:ext cx="16736" cy="8686"/>
            </a:xfrm>
            <a:custGeom>
              <a:avLst/>
              <a:gdLst/>
              <a:ahLst/>
              <a:cxnLst/>
              <a:rect l="l" t="t" r="r" b="b"/>
              <a:pathLst>
                <a:path w="79" h="41" extrusionOk="0">
                  <a:moveTo>
                    <a:pt x="0" y="1"/>
                  </a:moveTo>
                  <a:cubicBezTo>
                    <a:pt x="30" y="10"/>
                    <a:pt x="50" y="30"/>
                    <a:pt x="69" y="40"/>
                  </a:cubicBezTo>
                  <a:cubicBezTo>
                    <a:pt x="69" y="40"/>
                    <a:pt x="79" y="40"/>
                    <a:pt x="69" y="30"/>
                  </a:cubicBezTo>
                  <a:cubicBezTo>
                    <a:pt x="50" y="21"/>
                    <a:pt x="3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81" name="Google Shape;1881;p10"/>
            <p:cNvSpPr/>
            <p:nvPr/>
          </p:nvSpPr>
          <p:spPr>
            <a:xfrm>
              <a:off x="7407085" y="4655310"/>
              <a:ext cx="15041" cy="8474"/>
            </a:xfrm>
            <a:custGeom>
              <a:avLst/>
              <a:gdLst/>
              <a:ahLst/>
              <a:cxnLst/>
              <a:rect l="l" t="t" r="r" b="b"/>
              <a:pathLst>
                <a:path w="71" h="40" extrusionOk="0">
                  <a:moveTo>
                    <a:pt x="70" y="1"/>
                  </a:moveTo>
                  <a:cubicBezTo>
                    <a:pt x="50" y="10"/>
                    <a:pt x="20" y="20"/>
                    <a:pt x="1" y="30"/>
                  </a:cubicBezTo>
                  <a:lnTo>
                    <a:pt x="11" y="40"/>
                  </a:lnTo>
                  <a:cubicBezTo>
                    <a:pt x="31" y="30"/>
                    <a:pt x="50" y="10"/>
                    <a:pt x="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82" name="Google Shape;1882;p10"/>
            <p:cNvSpPr/>
            <p:nvPr/>
          </p:nvSpPr>
          <p:spPr>
            <a:xfrm>
              <a:off x="7405178" y="4776275"/>
              <a:ext cx="8474" cy="2118"/>
            </a:xfrm>
            <a:custGeom>
              <a:avLst/>
              <a:gdLst/>
              <a:ahLst/>
              <a:cxnLst/>
              <a:rect l="l" t="t" r="r" b="b"/>
              <a:pathLst>
                <a:path w="40" h="10" extrusionOk="0">
                  <a:moveTo>
                    <a:pt x="0" y="0"/>
                  </a:moveTo>
                  <a:lnTo>
                    <a:pt x="10" y="10"/>
                  </a:lnTo>
                  <a:cubicBezTo>
                    <a:pt x="20" y="10"/>
                    <a:pt x="29" y="10"/>
                    <a:pt x="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83" name="Google Shape;1883;p10"/>
            <p:cNvSpPr/>
            <p:nvPr/>
          </p:nvSpPr>
          <p:spPr>
            <a:xfrm>
              <a:off x="7403059" y="4819916"/>
              <a:ext cx="20973" cy="10804"/>
            </a:xfrm>
            <a:custGeom>
              <a:avLst/>
              <a:gdLst/>
              <a:ahLst/>
              <a:cxnLst/>
              <a:rect l="l" t="t" r="r" b="b"/>
              <a:pathLst>
                <a:path w="99" h="51" extrusionOk="0">
                  <a:moveTo>
                    <a:pt x="98" y="1"/>
                  </a:moveTo>
                  <a:lnTo>
                    <a:pt x="98" y="1"/>
                  </a:lnTo>
                  <a:cubicBezTo>
                    <a:pt x="69" y="11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39" y="31"/>
                    <a:pt x="69" y="11"/>
                    <a:pt x="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84" name="Google Shape;1884;p10"/>
            <p:cNvSpPr/>
            <p:nvPr/>
          </p:nvSpPr>
          <p:spPr>
            <a:xfrm>
              <a:off x="7319592" y="4843007"/>
              <a:ext cx="29447" cy="14617"/>
            </a:xfrm>
            <a:custGeom>
              <a:avLst/>
              <a:gdLst/>
              <a:ahLst/>
              <a:cxnLst/>
              <a:rect l="l" t="t" r="r" b="b"/>
              <a:pathLst>
                <a:path w="139" h="69" extrusionOk="0">
                  <a:moveTo>
                    <a:pt x="1" y="0"/>
                  </a:moveTo>
                  <a:lnTo>
                    <a:pt x="1" y="0"/>
                  </a:lnTo>
                  <a:cubicBezTo>
                    <a:pt x="40" y="20"/>
                    <a:pt x="79" y="49"/>
                    <a:pt x="129" y="69"/>
                  </a:cubicBezTo>
                  <a:cubicBezTo>
                    <a:pt x="129" y="69"/>
                    <a:pt x="138" y="59"/>
                    <a:pt x="129" y="59"/>
                  </a:cubicBezTo>
                  <a:cubicBezTo>
                    <a:pt x="89" y="40"/>
                    <a:pt x="40" y="2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85" name="Google Shape;1885;p10"/>
            <p:cNvSpPr/>
            <p:nvPr/>
          </p:nvSpPr>
          <p:spPr>
            <a:xfrm>
              <a:off x="7332091" y="4822034"/>
              <a:ext cx="20973" cy="12711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1" y="1"/>
                  </a:moveTo>
                  <a:lnTo>
                    <a:pt x="89" y="60"/>
                  </a:lnTo>
                  <a:cubicBezTo>
                    <a:pt x="89" y="60"/>
                    <a:pt x="99" y="50"/>
                    <a:pt x="89" y="50"/>
                  </a:cubicBezTo>
                  <a:cubicBezTo>
                    <a:pt x="60" y="30"/>
                    <a:pt x="30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86" name="Google Shape;1886;p10"/>
            <p:cNvSpPr/>
            <p:nvPr/>
          </p:nvSpPr>
          <p:spPr>
            <a:xfrm>
              <a:off x="7263452" y="4751277"/>
              <a:ext cx="14617" cy="8474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0" y="0"/>
                  </a:moveTo>
                  <a:cubicBezTo>
                    <a:pt x="20" y="10"/>
                    <a:pt x="40" y="29"/>
                    <a:pt x="69" y="40"/>
                  </a:cubicBezTo>
                  <a:lnTo>
                    <a:pt x="69" y="29"/>
                  </a:lnTo>
                  <a:cubicBezTo>
                    <a:pt x="49" y="20"/>
                    <a:pt x="20" y="1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87" name="Google Shape;1887;p10"/>
            <p:cNvSpPr/>
            <p:nvPr/>
          </p:nvSpPr>
          <p:spPr>
            <a:xfrm>
              <a:off x="7307093" y="4698951"/>
              <a:ext cx="6567" cy="6567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30" y="1"/>
                  </a:moveTo>
                  <a:cubicBezTo>
                    <a:pt x="20" y="11"/>
                    <a:pt x="11" y="11"/>
                    <a:pt x="0" y="21"/>
                  </a:cubicBezTo>
                  <a:lnTo>
                    <a:pt x="11" y="31"/>
                  </a:lnTo>
                  <a:cubicBezTo>
                    <a:pt x="20" y="21"/>
                    <a:pt x="30" y="11"/>
                    <a:pt x="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88" name="Google Shape;1888;p10"/>
            <p:cNvSpPr/>
            <p:nvPr/>
          </p:nvSpPr>
          <p:spPr>
            <a:xfrm>
              <a:off x="7342683" y="4426091"/>
              <a:ext cx="10381" cy="10381"/>
            </a:xfrm>
            <a:custGeom>
              <a:avLst/>
              <a:gdLst/>
              <a:ahLst/>
              <a:cxnLst/>
              <a:rect l="l" t="t" r="r" b="b"/>
              <a:pathLst>
                <a:path w="49" h="49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10"/>
                    <a:pt x="29" y="29"/>
                    <a:pt x="39" y="49"/>
                  </a:cubicBezTo>
                  <a:lnTo>
                    <a:pt x="49" y="39"/>
                  </a:lnTo>
                  <a:cubicBezTo>
                    <a:pt x="39" y="20"/>
                    <a:pt x="20" y="1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89" name="Google Shape;1889;p10"/>
            <p:cNvSpPr/>
            <p:nvPr/>
          </p:nvSpPr>
          <p:spPr>
            <a:xfrm>
              <a:off x="7388442" y="4409355"/>
              <a:ext cx="10592" cy="6355"/>
            </a:xfrm>
            <a:custGeom>
              <a:avLst/>
              <a:gdLst/>
              <a:ahLst/>
              <a:cxnLst/>
              <a:rect l="l" t="t" r="r" b="b"/>
              <a:pathLst>
                <a:path w="50" h="30" extrusionOk="0">
                  <a:moveTo>
                    <a:pt x="49" y="0"/>
                  </a:moveTo>
                  <a:cubicBezTo>
                    <a:pt x="30" y="10"/>
                    <a:pt x="10" y="10"/>
                    <a:pt x="1" y="20"/>
                  </a:cubicBezTo>
                  <a:cubicBezTo>
                    <a:pt x="1" y="30"/>
                    <a:pt x="1" y="30"/>
                    <a:pt x="10" y="30"/>
                  </a:cubicBezTo>
                  <a:cubicBezTo>
                    <a:pt x="20" y="20"/>
                    <a:pt x="30" y="10"/>
                    <a:pt x="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90" name="Google Shape;1890;p10"/>
            <p:cNvSpPr/>
            <p:nvPr/>
          </p:nvSpPr>
          <p:spPr>
            <a:xfrm>
              <a:off x="7388442" y="4355122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69" y="1"/>
                  </a:moveTo>
                  <a:cubicBezTo>
                    <a:pt x="49" y="20"/>
                    <a:pt x="20" y="30"/>
                    <a:pt x="10" y="49"/>
                  </a:cubicBezTo>
                  <a:cubicBezTo>
                    <a:pt x="1" y="49"/>
                    <a:pt x="10" y="60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91" name="Google Shape;1891;p10"/>
            <p:cNvSpPr/>
            <p:nvPr/>
          </p:nvSpPr>
          <p:spPr>
            <a:xfrm>
              <a:off x="7403695" y="4373765"/>
              <a:ext cx="22456" cy="15677"/>
            </a:xfrm>
            <a:custGeom>
              <a:avLst/>
              <a:gdLst/>
              <a:ahLst/>
              <a:cxnLst/>
              <a:rect l="l" t="t" r="r" b="b"/>
              <a:pathLst>
                <a:path w="106" h="74" extrusionOk="0">
                  <a:moveTo>
                    <a:pt x="106" y="1"/>
                  </a:moveTo>
                  <a:cubicBezTo>
                    <a:pt x="66" y="20"/>
                    <a:pt x="36" y="40"/>
                    <a:pt x="7" y="60"/>
                  </a:cubicBezTo>
                  <a:cubicBezTo>
                    <a:pt x="0" y="67"/>
                    <a:pt x="3" y="74"/>
                    <a:pt x="6" y="74"/>
                  </a:cubicBezTo>
                  <a:cubicBezTo>
                    <a:pt x="6" y="74"/>
                    <a:pt x="7" y="73"/>
                    <a:pt x="7" y="70"/>
                  </a:cubicBezTo>
                  <a:cubicBezTo>
                    <a:pt x="47" y="50"/>
                    <a:pt x="76" y="31"/>
                    <a:pt x="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92" name="Google Shape;1892;p10"/>
            <p:cNvSpPr/>
            <p:nvPr/>
          </p:nvSpPr>
          <p:spPr>
            <a:xfrm>
              <a:off x="7327854" y="4369740"/>
              <a:ext cx="21185" cy="15677"/>
            </a:xfrm>
            <a:custGeom>
              <a:avLst/>
              <a:gdLst/>
              <a:ahLst/>
              <a:cxnLst/>
              <a:rect l="l" t="t" r="r" b="b"/>
              <a:pathLst>
                <a:path w="100" h="74" extrusionOk="0">
                  <a:moveTo>
                    <a:pt x="1" y="0"/>
                  </a:moveTo>
                  <a:cubicBezTo>
                    <a:pt x="31" y="20"/>
                    <a:pt x="60" y="50"/>
                    <a:pt x="90" y="69"/>
                  </a:cubicBezTo>
                  <a:cubicBezTo>
                    <a:pt x="93" y="72"/>
                    <a:pt x="94" y="73"/>
                    <a:pt x="96" y="73"/>
                  </a:cubicBezTo>
                  <a:cubicBezTo>
                    <a:pt x="99" y="73"/>
                    <a:pt x="99" y="66"/>
                    <a:pt x="99" y="59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93" name="Google Shape;1893;p10"/>
            <p:cNvSpPr/>
            <p:nvPr/>
          </p:nvSpPr>
          <p:spPr>
            <a:xfrm>
              <a:off x="7350945" y="4334361"/>
              <a:ext cx="6355" cy="14617"/>
            </a:xfrm>
            <a:custGeom>
              <a:avLst/>
              <a:gdLst/>
              <a:ahLst/>
              <a:cxnLst/>
              <a:rect l="l" t="t" r="r" b="b"/>
              <a:pathLst>
                <a:path w="30" h="69" extrusionOk="0">
                  <a:moveTo>
                    <a:pt x="0" y="0"/>
                  </a:moveTo>
                  <a:cubicBezTo>
                    <a:pt x="0" y="20"/>
                    <a:pt x="10" y="49"/>
                    <a:pt x="20" y="69"/>
                  </a:cubicBezTo>
                  <a:cubicBezTo>
                    <a:pt x="20" y="69"/>
                    <a:pt x="30" y="69"/>
                    <a:pt x="30" y="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94" name="Google Shape;1894;p10"/>
            <p:cNvSpPr/>
            <p:nvPr/>
          </p:nvSpPr>
          <p:spPr>
            <a:xfrm>
              <a:off x="7369588" y="4659547"/>
              <a:ext cx="8686" cy="10592"/>
            </a:xfrm>
            <a:custGeom>
              <a:avLst/>
              <a:gdLst/>
              <a:ahLst/>
              <a:cxnLst/>
              <a:rect l="l" t="t" r="r" b="b"/>
              <a:pathLst>
                <a:path w="41" h="50" extrusionOk="0">
                  <a:moveTo>
                    <a:pt x="1" y="0"/>
                  </a:moveTo>
                  <a:cubicBezTo>
                    <a:pt x="20" y="20"/>
                    <a:pt x="20" y="29"/>
                    <a:pt x="31" y="49"/>
                  </a:cubicBezTo>
                  <a:lnTo>
                    <a:pt x="40" y="49"/>
                  </a:lnTo>
                  <a:cubicBezTo>
                    <a:pt x="40" y="29"/>
                    <a:pt x="20" y="1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95" name="Google Shape;1895;p10"/>
            <p:cNvSpPr/>
            <p:nvPr/>
          </p:nvSpPr>
          <p:spPr>
            <a:xfrm>
              <a:off x="7378061" y="4609551"/>
              <a:ext cx="14829" cy="14617"/>
            </a:xfrm>
            <a:custGeom>
              <a:avLst/>
              <a:gdLst/>
              <a:ahLst/>
              <a:cxnLst/>
              <a:rect l="l" t="t" r="r" b="b"/>
              <a:pathLst>
                <a:path w="70" h="69" extrusionOk="0">
                  <a:moveTo>
                    <a:pt x="69" y="0"/>
                  </a:moveTo>
                  <a:cubicBezTo>
                    <a:pt x="50" y="20"/>
                    <a:pt x="20" y="40"/>
                    <a:pt x="0" y="59"/>
                  </a:cubicBezTo>
                  <a:lnTo>
                    <a:pt x="10" y="69"/>
                  </a:lnTo>
                  <a:lnTo>
                    <a:pt x="69" y="1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96" name="Google Shape;1896;p10"/>
            <p:cNvSpPr/>
            <p:nvPr/>
          </p:nvSpPr>
          <p:spPr>
            <a:xfrm>
              <a:off x="7367681" y="4576079"/>
              <a:ext cx="12711" cy="13558"/>
            </a:xfrm>
            <a:custGeom>
              <a:avLst/>
              <a:gdLst/>
              <a:ahLst/>
              <a:cxnLst/>
              <a:rect l="l" t="t" r="r" b="b"/>
              <a:pathLst>
                <a:path w="60" h="64" extrusionOk="0">
                  <a:moveTo>
                    <a:pt x="0" y="1"/>
                  </a:moveTo>
                  <a:cubicBezTo>
                    <a:pt x="20" y="20"/>
                    <a:pt x="29" y="50"/>
                    <a:pt x="49" y="60"/>
                  </a:cubicBezTo>
                  <a:cubicBezTo>
                    <a:pt x="49" y="63"/>
                    <a:pt x="50" y="64"/>
                    <a:pt x="52" y="64"/>
                  </a:cubicBezTo>
                  <a:cubicBezTo>
                    <a:pt x="55" y="64"/>
                    <a:pt x="59" y="60"/>
                    <a:pt x="59" y="6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97" name="Google Shape;1897;p10"/>
            <p:cNvSpPr/>
            <p:nvPr/>
          </p:nvSpPr>
          <p:spPr>
            <a:xfrm>
              <a:off x="7371706" y="4423761"/>
              <a:ext cx="10592" cy="12711"/>
            </a:xfrm>
            <a:custGeom>
              <a:avLst/>
              <a:gdLst/>
              <a:ahLst/>
              <a:cxnLst/>
              <a:rect l="l" t="t" r="r" b="b"/>
              <a:pathLst>
                <a:path w="50" h="60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21"/>
                    <a:pt x="21" y="40"/>
                    <a:pt x="40" y="60"/>
                  </a:cubicBezTo>
                  <a:lnTo>
                    <a:pt x="50" y="50"/>
                  </a:lnTo>
                  <a:cubicBezTo>
                    <a:pt x="30" y="31"/>
                    <a:pt x="10" y="2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98" name="Google Shape;1898;p10"/>
            <p:cNvSpPr/>
            <p:nvPr/>
          </p:nvSpPr>
          <p:spPr>
            <a:xfrm>
              <a:off x="7334209" y="4672046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1" y="0"/>
                  </a:moveTo>
                  <a:cubicBezTo>
                    <a:pt x="20" y="10"/>
                    <a:pt x="30" y="3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0" y="1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99" name="Google Shape;1899;p10"/>
            <p:cNvSpPr/>
            <p:nvPr/>
          </p:nvSpPr>
          <p:spPr>
            <a:xfrm>
              <a:off x="7378061" y="4728186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59" y="1"/>
                  </a:moveTo>
                  <a:cubicBezTo>
                    <a:pt x="39" y="1"/>
                    <a:pt x="20" y="11"/>
                    <a:pt x="0" y="31"/>
                  </a:cubicBezTo>
                  <a:lnTo>
                    <a:pt x="10" y="40"/>
                  </a:lnTo>
                  <a:cubicBezTo>
                    <a:pt x="30" y="20"/>
                    <a:pt x="39" y="11"/>
                    <a:pt x="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00" name="Google Shape;1900;p10"/>
            <p:cNvSpPr/>
            <p:nvPr/>
          </p:nvSpPr>
          <p:spPr>
            <a:xfrm>
              <a:off x="7369588" y="4768013"/>
              <a:ext cx="8686" cy="10381"/>
            </a:xfrm>
            <a:custGeom>
              <a:avLst/>
              <a:gdLst/>
              <a:ahLst/>
              <a:cxnLst/>
              <a:rect l="l" t="t" r="r" b="b"/>
              <a:pathLst>
                <a:path w="41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10"/>
                    <a:pt x="20" y="20"/>
                    <a:pt x="20" y="29"/>
                  </a:cubicBezTo>
                  <a:cubicBezTo>
                    <a:pt x="20" y="29"/>
                    <a:pt x="31" y="39"/>
                    <a:pt x="31" y="49"/>
                  </a:cubicBezTo>
                  <a:lnTo>
                    <a:pt x="40" y="49"/>
                  </a:lnTo>
                  <a:cubicBezTo>
                    <a:pt x="40" y="29"/>
                    <a:pt x="20" y="1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01" name="Google Shape;1901;p10"/>
            <p:cNvSpPr/>
            <p:nvPr/>
          </p:nvSpPr>
          <p:spPr>
            <a:xfrm>
              <a:off x="7378061" y="4834533"/>
              <a:ext cx="14829" cy="13770"/>
            </a:xfrm>
            <a:custGeom>
              <a:avLst/>
              <a:gdLst/>
              <a:ahLst/>
              <a:cxnLst/>
              <a:rect l="l" t="t" r="r" b="b"/>
              <a:pathLst>
                <a:path w="70" h="65" extrusionOk="0">
                  <a:moveTo>
                    <a:pt x="69" y="1"/>
                  </a:moveTo>
                  <a:lnTo>
                    <a:pt x="69" y="1"/>
                  </a:lnTo>
                  <a:cubicBezTo>
                    <a:pt x="39" y="10"/>
                    <a:pt x="20" y="30"/>
                    <a:pt x="0" y="60"/>
                  </a:cubicBezTo>
                  <a:cubicBezTo>
                    <a:pt x="0" y="60"/>
                    <a:pt x="5" y="64"/>
                    <a:pt x="8" y="64"/>
                  </a:cubicBezTo>
                  <a:cubicBezTo>
                    <a:pt x="9" y="64"/>
                    <a:pt x="10" y="63"/>
                    <a:pt x="10" y="60"/>
                  </a:cubicBezTo>
                  <a:cubicBezTo>
                    <a:pt x="30" y="40"/>
                    <a:pt x="39" y="21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02" name="Google Shape;1902;p10"/>
            <p:cNvSpPr/>
            <p:nvPr/>
          </p:nvSpPr>
          <p:spPr>
            <a:xfrm>
              <a:off x="7407085" y="4855506"/>
              <a:ext cx="15041" cy="10592"/>
            </a:xfrm>
            <a:custGeom>
              <a:avLst/>
              <a:gdLst/>
              <a:ahLst/>
              <a:cxnLst/>
              <a:rect l="l" t="t" r="r" b="b"/>
              <a:pathLst>
                <a:path w="71" h="50" extrusionOk="0">
                  <a:moveTo>
                    <a:pt x="70" y="0"/>
                  </a:moveTo>
                  <a:lnTo>
                    <a:pt x="70" y="0"/>
                  </a:lnTo>
                  <a:cubicBezTo>
                    <a:pt x="50" y="10"/>
                    <a:pt x="20" y="20"/>
                    <a:pt x="1" y="40"/>
                  </a:cubicBezTo>
                  <a:cubicBezTo>
                    <a:pt x="1" y="40"/>
                    <a:pt x="1" y="49"/>
                    <a:pt x="11" y="49"/>
                  </a:cubicBezTo>
                  <a:cubicBezTo>
                    <a:pt x="31" y="30"/>
                    <a:pt x="50" y="20"/>
                    <a:pt x="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03" name="Google Shape;1903;p10"/>
            <p:cNvSpPr/>
            <p:nvPr/>
          </p:nvSpPr>
          <p:spPr>
            <a:xfrm>
              <a:off x="7290357" y="4623957"/>
              <a:ext cx="8686" cy="8474"/>
            </a:xfrm>
            <a:custGeom>
              <a:avLst/>
              <a:gdLst/>
              <a:ahLst/>
              <a:cxnLst/>
              <a:rect l="l" t="t" r="r" b="b"/>
              <a:pathLst>
                <a:path w="41" h="40" extrusionOk="0">
                  <a:moveTo>
                    <a:pt x="40" y="1"/>
                  </a:moveTo>
                  <a:lnTo>
                    <a:pt x="40" y="1"/>
                  </a:lnTo>
                  <a:cubicBezTo>
                    <a:pt x="20" y="11"/>
                    <a:pt x="11" y="20"/>
                    <a:pt x="1" y="31"/>
                  </a:cubicBezTo>
                  <a:lnTo>
                    <a:pt x="11" y="40"/>
                  </a:lnTo>
                  <a:cubicBezTo>
                    <a:pt x="20" y="31"/>
                    <a:pt x="31" y="11"/>
                    <a:pt x="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04" name="Google Shape;1904;p10"/>
            <p:cNvSpPr/>
            <p:nvPr/>
          </p:nvSpPr>
          <p:spPr>
            <a:xfrm>
              <a:off x="7282094" y="4584553"/>
              <a:ext cx="8474" cy="16736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29"/>
                    <a:pt x="20" y="49"/>
                    <a:pt x="30" y="79"/>
                  </a:cubicBezTo>
                  <a:cubicBezTo>
                    <a:pt x="30" y="79"/>
                    <a:pt x="40" y="79"/>
                    <a:pt x="40" y="69"/>
                  </a:cubicBezTo>
                  <a:cubicBezTo>
                    <a:pt x="30" y="49"/>
                    <a:pt x="20" y="2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05" name="Google Shape;1905;p10"/>
            <p:cNvSpPr/>
            <p:nvPr/>
          </p:nvSpPr>
          <p:spPr>
            <a:xfrm>
              <a:off x="7304974" y="4605314"/>
              <a:ext cx="14829" cy="10592"/>
            </a:xfrm>
            <a:custGeom>
              <a:avLst/>
              <a:gdLst/>
              <a:ahLst/>
              <a:cxnLst/>
              <a:rect l="l" t="t" r="r" b="b"/>
              <a:pathLst>
                <a:path w="70" h="50" extrusionOk="0">
                  <a:moveTo>
                    <a:pt x="69" y="0"/>
                  </a:moveTo>
                  <a:cubicBezTo>
                    <a:pt x="50" y="10"/>
                    <a:pt x="21" y="20"/>
                    <a:pt x="1" y="40"/>
                  </a:cubicBezTo>
                  <a:cubicBezTo>
                    <a:pt x="1" y="49"/>
                    <a:pt x="10" y="49"/>
                    <a:pt x="10" y="49"/>
                  </a:cubicBezTo>
                  <a:cubicBezTo>
                    <a:pt x="30" y="40"/>
                    <a:pt x="50" y="20"/>
                    <a:pt x="69" y="10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06" name="Google Shape;1906;p10"/>
            <p:cNvSpPr/>
            <p:nvPr/>
          </p:nvSpPr>
          <p:spPr>
            <a:xfrm>
              <a:off x="7311329" y="4648955"/>
              <a:ext cx="10592" cy="9533"/>
            </a:xfrm>
            <a:custGeom>
              <a:avLst/>
              <a:gdLst/>
              <a:ahLst/>
              <a:cxnLst/>
              <a:rect l="l" t="t" r="r" b="b"/>
              <a:pathLst>
                <a:path w="50" h="45" extrusionOk="0">
                  <a:moveTo>
                    <a:pt x="50" y="1"/>
                  </a:moveTo>
                  <a:cubicBezTo>
                    <a:pt x="30" y="11"/>
                    <a:pt x="10" y="20"/>
                    <a:pt x="0" y="40"/>
                  </a:cubicBezTo>
                  <a:cubicBezTo>
                    <a:pt x="0" y="40"/>
                    <a:pt x="5" y="45"/>
                    <a:pt x="8" y="45"/>
                  </a:cubicBezTo>
                  <a:cubicBezTo>
                    <a:pt x="9" y="45"/>
                    <a:pt x="10" y="44"/>
                    <a:pt x="10" y="40"/>
                  </a:cubicBezTo>
                  <a:cubicBezTo>
                    <a:pt x="20" y="31"/>
                    <a:pt x="30" y="11"/>
                    <a:pt x="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07" name="Google Shape;1907;p10"/>
            <p:cNvSpPr/>
            <p:nvPr/>
          </p:nvSpPr>
          <p:spPr>
            <a:xfrm>
              <a:off x="7288450" y="4705306"/>
              <a:ext cx="4237" cy="4449"/>
            </a:xfrm>
            <a:custGeom>
              <a:avLst/>
              <a:gdLst/>
              <a:ahLst/>
              <a:cxnLst/>
              <a:rect l="l" t="t" r="r" b="b"/>
              <a:pathLst>
                <a:path w="20" h="21" extrusionOk="0">
                  <a:moveTo>
                    <a:pt x="0" y="1"/>
                  </a:moveTo>
                  <a:cubicBezTo>
                    <a:pt x="10" y="1"/>
                    <a:pt x="10" y="21"/>
                    <a:pt x="20" y="21"/>
                  </a:cubicBezTo>
                  <a:lnTo>
                    <a:pt x="20" y="10"/>
                  </a:lnTo>
                  <a:cubicBezTo>
                    <a:pt x="20" y="10"/>
                    <a:pt x="1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08" name="Google Shape;1908;p10"/>
            <p:cNvSpPr/>
            <p:nvPr/>
          </p:nvSpPr>
          <p:spPr>
            <a:xfrm>
              <a:off x="7257096" y="4707425"/>
              <a:ext cx="19066" cy="12711"/>
            </a:xfrm>
            <a:custGeom>
              <a:avLst/>
              <a:gdLst/>
              <a:ahLst/>
              <a:cxnLst/>
              <a:rect l="l" t="t" r="r" b="b"/>
              <a:pathLst>
                <a:path w="9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20"/>
                    <a:pt x="59" y="40"/>
                    <a:pt x="79" y="59"/>
                  </a:cubicBezTo>
                  <a:lnTo>
                    <a:pt x="89" y="50"/>
                  </a:lnTo>
                  <a:cubicBezTo>
                    <a:pt x="59" y="30"/>
                    <a:pt x="30" y="1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09" name="Google Shape;1909;p10"/>
            <p:cNvSpPr/>
            <p:nvPr/>
          </p:nvSpPr>
          <p:spPr>
            <a:xfrm>
              <a:off x="7298830" y="4751277"/>
              <a:ext cx="10592" cy="1059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50" y="0"/>
                  </a:moveTo>
                  <a:lnTo>
                    <a:pt x="50" y="0"/>
                  </a:lnTo>
                  <a:cubicBezTo>
                    <a:pt x="30" y="10"/>
                    <a:pt x="10" y="20"/>
                    <a:pt x="0" y="40"/>
                  </a:cubicBezTo>
                  <a:lnTo>
                    <a:pt x="10" y="49"/>
                  </a:lnTo>
                  <a:cubicBezTo>
                    <a:pt x="20" y="29"/>
                    <a:pt x="39" y="10"/>
                    <a:pt x="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10" name="Google Shape;1910;p10"/>
            <p:cNvSpPr/>
            <p:nvPr/>
          </p:nvSpPr>
          <p:spPr>
            <a:xfrm>
              <a:off x="7309211" y="4730304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60" y="1"/>
                  </a:moveTo>
                  <a:cubicBezTo>
                    <a:pt x="59" y="1"/>
                    <a:pt x="59" y="1"/>
                    <a:pt x="59" y="1"/>
                  </a:cubicBezTo>
                  <a:lnTo>
                    <a:pt x="59" y="1"/>
                  </a:lnTo>
                  <a:lnTo>
                    <a:pt x="60" y="1"/>
                  </a:lnTo>
                  <a:close/>
                  <a:moveTo>
                    <a:pt x="59" y="1"/>
                  </a:moveTo>
                  <a:lnTo>
                    <a:pt x="1" y="30"/>
                  </a:lnTo>
                  <a:cubicBezTo>
                    <a:pt x="1" y="40"/>
                    <a:pt x="10" y="40"/>
                    <a:pt x="10" y="40"/>
                  </a:cubicBezTo>
                  <a:cubicBezTo>
                    <a:pt x="29" y="30"/>
                    <a:pt x="40" y="11"/>
                    <a:pt x="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11" name="Google Shape;1911;p10"/>
            <p:cNvSpPr/>
            <p:nvPr/>
          </p:nvSpPr>
          <p:spPr>
            <a:xfrm>
              <a:off x="7321710" y="4761657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10"/>
                    <a:pt x="10" y="30"/>
                    <a:pt x="1" y="50"/>
                  </a:cubicBezTo>
                  <a:cubicBezTo>
                    <a:pt x="1" y="59"/>
                    <a:pt x="10" y="59"/>
                    <a:pt x="10" y="59"/>
                  </a:cubicBezTo>
                  <a:cubicBezTo>
                    <a:pt x="20" y="40"/>
                    <a:pt x="40" y="2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12" name="Google Shape;1912;p10"/>
            <p:cNvSpPr/>
            <p:nvPr/>
          </p:nvSpPr>
          <p:spPr>
            <a:xfrm>
              <a:off x="7296712" y="4780512"/>
              <a:ext cx="12711" cy="4237"/>
            </a:xfrm>
            <a:custGeom>
              <a:avLst/>
              <a:gdLst/>
              <a:ahLst/>
              <a:cxnLst/>
              <a:rect l="l" t="t" r="r" b="b"/>
              <a:pathLst>
                <a:path w="60" h="20" extrusionOk="0">
                  <a:moveTo>
                    <a:pt x="1" y="0"/>
                  </a:moveTo>
                  <a:cubicBezTo>
                    <a:pt x="20" y="0"/>
                    <a:pt x="40" y="10"/>
                    <a:pt x="49" y="20"/>
                  </a:cubicBezTo>
                  <a:cubicBezTo>
                    <a:pt x="60" y="20"/>
                    <a:pt x="60" y="10"/>
                    <a:pt x="60" y="10"/>
                  </a:cubicBezTo>
                  <a:cubicBezTo>
                    <a:pt x="40" y="0"/>
                    <a:pt x="20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13" name="Google Shape;1913;p10"/>
            <p:cNvSpPr/>
            <p:nvPr/>
          </p:nvSpPr>
          <p:spPr>
            <a:xfrm>
              <a:off x="7436319" y="4526083"/>
              <a:ext cx="8474" cy="12711"/>
            </a:xfrm>
            <a:custGeom>
              <a:avLst/>
              <a:gdLst/>
              <a:ahLst/>
              <a:cxnLst/>
              <a:rect l="l" t="t" r="r" b="b"/>
              <a:pathLst>
                <a:path w="40" h="60" extrusionOk="0">
                  <a:moveTo>
                    <a:pt x="1" y="1"/>
                  </a:moveTo>
                  <a:lnTo>
                    <a:pt x="1" y="10"/>
                  </a:lnTo>
                  <a:cubicBezTo>
                    <a:pt x="11" y="20"/>
                    <a:pt x="20" y="49"/>
                    <a:pt x="30" y="60"/>
                  </a:cubicBezTo>
                  <a:cubicBezTo>
                    <a:pt x="40" y="60"/>
                    <a:pt x="40" y="60"/>
                    <a:pt x="40" y="49"/>
                  </a:cubicBezTo>
                  <a:cubicBezTo>
                    <a:pt x="30" y="40"/>
                    <a:pt x="11" y="2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14" name="Google Shape;1914;p10"/>
            <p:cNvSpPr/>
            <p:nvPr/>
          </p:nvSpPr>
          <p:spPr>
            <a:xfrm>
              <a:off x="7430176" y="4482231"/>
              <a:ext cx="10592" cy="12711"/>
            </a:xfrm>
            <a:custGeom>
              <a:avLst/>
              <a:gdLst/>
              <a:ahLst/>
              <a:cxnLst/>
              <a:rect l="l" t="t" r="r" b="b"/>
              <a:pathLst>
                <a:path w="50" h="60" extrusionOk="0">
                  <a:moveTo>
                    <a:pt x="0" y="0"/>
                  </a:moveTo>
                  <a:cubicBezTo>
                    <a:pt x="10" y="20"/>
                    <a:pt x="20" y="40"/>
                    <a:pt x="40" y="59"/>
                  </a:cubicBezTo>
                  <a:lnTo>
                    <a:pt x="49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15" name="Google Shape;1915;p10"/>
            <p:cNvSpPr/>
            <p:nvPr/>
          </p:nvSpPr>
          <p:spPr>
            <a:xfrm>
              <a:off x="7459411" y="4459351"/>
              <a:ext cx="14617" cy="12711"/>
            </a:xfrm>
            <a:custGeom>
              <a:avLst/>
              <a:gdLst/>
              <a:ahLst/>
              <a:cxnLst/>
              <a:rect l="l" t="t" r="r" b="b"/>
              <a:pathLst>
                <a:path w="69" h="60" extrusionOk="0">
                  <a:moveTo>
                    <a:pt x="69" y="1"/>
                  </a:moveTo>
                  <a:cubicBezTo>
                    <a:pt x="49" y="20"/>
                    <a:pt x="20" y="30"/>
                    <a:pt x="0" y="49"/>
                  </a:cubicBezTo>
                  <a:cubicBezTo>
                    <a:pt x="0" y="49"/>
                    <a:pt x="0" y="60"/>
                    <a:pt x="10" y="60"/>
                  </a:cubicBezTo>
                  <a:cubicBezTo>
                    <a:pt x="29" y="49"/>
                    <a:pt x="49" y="20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16" name="Google Shape;1916;p10"/>
            <p:cNvSpPr/>
            <p:nvPr/>
          </p:nvSpPr>
          <p:spPr>
            <a:xfrm>
              <a:off x="7440556" y="4434353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0" y="0"/>
                  </a:moveTo>
                  <a:lnTo>
                    <a:pt x="59" y="60"/>
                  </a:lnTo>
                  <a:lnTo>
                    <a:pt x="70" y="49"/>
                  </a:lnTo>
                  <a:cubicBezTo>
                    <a:pt x="50" y="30"/>
                    <a:pt x="30" y="2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17" name="Google Shape;1917;p10"/>
            <p:cNvSpPr/>
            <p:nvPr/>
          </p:nvSpPr>
          <p:spPr>
            <a:xfrm>
              <a:off x="7461317" y="4409355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0"/>
                  </a:moveTo>
                  <a:lnTo>
                    <a:pt x="1" y="49"/>
                  </a:lnTo>
                  <a:cubicBezTo>
                    <a:pt x="1" y="59"/>
                    <a:pt x="11" y="59"/>
                    <a:pt x="11" y="59"/>
                  </a:cubicBezTo>
                  <a:cubicBezTo>
                    <a:pt x="20" y="40"/>
                    <a:pt x="40" y="20"/>
                    <a:pt x="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18" name="Google Shape;1918;p10"/>
            <p:cNvSpPr/>
            <p:nvPr/>
          </p:nvSpPr>
          <p:spPr>
            <a:xfrm>
              <a:off x="7444582" y="439261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20"/>
                    <a:pt x="31" y="40"/>
                    <a:pt x="51" y="60"/>
                  </a:cubicBezTo>
                  <a:cubicBezTo>
                    <a:pt x="51" y="60"/>
                    <a:pt x="60" y="60"/>
                    <a:pt x="60" y="49"/>
                  </a:cubicBezTo>
                  <a:cubicBezTo>
                    <a:pt x="40" y="30"/>
                    <a:pt x="21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19" name="Google Shape;1919;p10"/>
            <p:cNvSpPr/>
            <p:nvPr/>
          </p:nvSpPr>
          <p:spPr>
            <a:xfrm>
              <a:off x="7459411" y="4369740"/>
              <a:ext cx="14617" cy="14829"/>
            </a:xfrm>
            <a:custGeom>
              <a:avLst/>
              <a:gdLst/>
              <a:ahLst/>
              <a:cxnLst/>
              <a:rect l="l" t="t" r="r" b="b"/>
              <a:pathLst>
                <a:path w="69" h="70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20"/>
                    <a:pt x="20" y="39"/>
                    <a:pt x="0" y="59"/>
                  </a:cubicBezTo>
                  <a:lnTo>
                    <a:pt x="10" y="69"/>
                  </a:lnTo>
                  <a:cubicBezTo>
                    <a:pt x="29" y="50"/>
                    <a:pt x="49" y="2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20" name="Google Shape;1920;p10"/>
            <p:cNvSpPr/>
            <p:nvPr/>
          </p:nvSpPr>
          <p:spPr>
            <a:xfrm>
              <a:off x="7482290" y="4392619"/>
              <a:ext cx="14829" cy="8686"/>
            </a:xfrm>
            <a:custGeom>
              <a:avLst/>
              <a:gdLst/>
              <a:ahLst/>
              <a:cxnLst/>
              <a:rect l="l" t="t" r="r" b="b"/>
              <a:pathLst>
                <a:path w="70" h="41" extrusionOk="0">
                  <a:moveTo>
                    <a:pt x="69" y="1"/>
                  </a:moveTo>
                  <a:cubicBezTo>
                    <a:pt x="50" y="10"/>
                    <a:pt x="20" y="20"/>
                    <a:pt x="0" y="30"/>
                  </a:cubicBezTo>
                  <a:lnTo>
                    <a:pt x="10" y="40"/>
                  </a:lnTo>
                  <a:cubicBezTo>
                    <a:pt x="30" y="30"/>
                    <a:pt x="50" y="10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21" name="Google Shape;1921;p10"/>
            <p:cNvSpPr/>
            <p:nvPr/>
          </p:nvSpPr>
          <p:spPr>
            <a:xfrm>
              <a:off x="7484409" y="4434353"/>
              <a:ext cx="14617" cy="9533"/>
            </a:xfrm>
            <a:custGeom>
              <a:avLst/>
              <a:gdLst/>
              <a:ahLst/>
              <a:cxnLst/>
              <a:rect l="l" t="t" r="r" b="b"/>
              <a:pathLst>
                <a:path w="69" h="45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10"/>
                    <a:pt x="20" y="20"/>
                    <a:pt x="0" y="40"/>
                  </a:cubicBezTo>
                  <a:cubicBezTo>
                    <a:pt x="0" y="40"/>
                    <a:pt x="0" y="44"/>
                    <a:pt x="3" y="44"/>
                  </a:cubicBezTo>
                  <a:cubicBezTo>
                    <a:pt x="5" y="44"/>
                    <a:pt x="7" y="43"/>
                    <a:pt x="10" y="40"/>
                  </a:cubicBezTo>
                  <a:cubicBezTo>
                    <a:pt x="29" y="30"/>
                    <a:pt x="49" y="2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22" name="Google Shape;1922;p10"/>
            <p:cNvSpPr/>
            <p:nvPr/>
          </p:nvSpPr>
          <p:spPr>
            <a:xfrm>
              <a:off x="7478053" y="4469732"/>
              <a:ext cx="19066" cy="8474"/>
            </a:xfrm>
            <a:custGeom>
              <a:avLst/>
              <a:gdLst/>
              <a:ahLst/>
              <a:cxnLst/>
              <a:rect l="l" t="t" r="r" b="b"/>
              <a:pathLst>
                <a:path w="90" h="40" extrusionOk="0">
                  <a:moveTo>
                    <a:pt x="89" y="0"/>
                  </a:moveTo>
                  <a:cubicBezTo>
                    <a:pt x="59" y="0"/>
                    <a:pt x="30" y="11"/>
                    <a:pt x="11" y="30"/>
                  </a:cubicBezTo>
                  <a:cubicBezTo>
                    <a:pt x="0" y="30"/>
                    <a:pt x="11" y="40"/>
                    <a:pt x="11" y="40"/>
                  </a:cubicBezTo>
                  <a:cubicBezTo>
                    <a:pt x="40" y="20"/>
                    <a:pt x="59" y="11"/>
                    <a:pt x="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23" name="Google Shape;1923;p10"/>
            <p:cNvSpPr/>
            <p:nvPr/>
          </p:nvSpPr>
          <p:spPr>
            <a:xfrm>
              <a:off x="7482290" y="4501085"/>
              <a:ext cx="16736" cy="8474"/>
            </a:xfrm>
            <a:custGeom>
              <a:avLst/>
              <a:gdLst/>
              <a:ahLst/>
              <a:cxnLst/>
              <a:rect l="l" t="t" r="r" b="b"/>
              <a:pathLst>
                <a:path w="79" h="40" extrusionOk="0">
                  <a:moveTo>
                    <a:pt x="79" y="0"/>
                  </a:moveTo>
                  <a:cubicBezTo>
                    <a:pt x="50" y="10"/>
                    <a:pt x="30" y="20"/>
                    <a:pt x="0" y="30"/>
                  </a:cubicBezTo>
                  <a:lnTo>
                    <a:pt x="0" y="40"/>
                  </a:lnTo>
                  <a:cubicBezTo>
                    <a:pt x="30" y="30"/>
                    <a:pt x="59" y="1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24" name="Google Shape;1924;p10"/>
            <p:cNvSpPr/>
            <p:nvPr/>
          </p:nvSpPr>
          <p:spPr>
            <a:xfrm>
              <a:off x="7480172" y="4538582"/>
              <a:ext cx="10592" cy="2118"/>
            </a:xfrm>
            <a:custGeom>
              <a:avLst/>
              <a:gdLst/>
              <a:ahLst/>
              <a:cxnLst/>
              <a:rect l="l" t="t" r="r" b="b"/>
              <a:pathLst>
                <a:path w="50" h="10" extrusionOk="0">
                  <a:moveTo>
                    <a:pt x="1" y="1"/>
                  </a:moveTo>
                  <a:lnTo>
                    <a:pt x="1" y="10"/>
                  </a:lnTo>
                  <a:cubicBezTo>
                    <a:pt x="20" y="10"/>
                    <a:pt x="40" y="1"/>
                    <a:pt x="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25" name="Google Shape;1925;p10"/>
            <p:cNvSpPr/>
            <p:nvPr/>
          </p:nvSpPr>
          <p:spPr>
            <a:xfrm>
              <a:off x="7467673" y="4567817"/>
              <a:ext cx="16948" cy="6355"/>
            </a:xfrm>
            <a:custGeom>
              <a:avLst/>
              <a:gdLst/>
              <a:ahLst/>
              <a:cxnLst/>
              <a:rect l="l" t="t" r="r" b="b"/>
              <a:pathLst>
                <a:path w="80" h="30" extrusionOk="0">
                  <a:moveTo>
                    <a:pt x="79" y="0"/>
                  </a:moveTo>
                  <a:lnTo>
                    <a:pt x="79" y="0"/>
                  </a:lnTo>
                  <a:cubicBezTo>
                    <a:pt x="49" y="10"/>
                    <a:pt x="20" y="10"/>
                    <a:pt x="1" y="20"/>
                  </a:cubicBezTo>
                  <a:lnTo>
                    <a:pt x="1" y="29"/>
                  </a:lnTo>
                  <a:cubicBezTo>
                    <a:pt x="30" y="20"/>
                    <a:pt x="49" y="1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26" name="Google Shape;1926;p10"/>
            <p:cNvSpPr/>
            <p:nvPr/>
          </p:nvSpPr>
          <p:spPr>
            <a:xfrm>
              <a:off x="7448818" y="4597052"/>
              <a:ext cx="21185" cy="6355"/>
            </a:xfrm>
            <a:custGeom>
              <a:avLst/>
              <a:gdLst/>
              <a:ahLst/>
              <a:cxnLst/>
              <a:rect l="l" t="t" r="r" b="b"/>
              <a:pathLst>
                <a:path w="100" h="30" extrusionOk="0">
                  <a:moveTo>
                    <a:pt x="99" y="0"/>
                  </a:moveTo>
                  <a:cubicBezTo>
                    <a:pt x="70" y="0"/>
                    <a:pt x="31" y="0"/>
                    <a:pt x="11" y="20"/>
                  </a:cubicBezTo>
                  <a:cubicBezTo>
                    <a:pt x="1" y="20"/>
                    <a:pt x="11" y="29"/>
                    <a:pt x="11" y="29"/>
                  </a:cubicBezTo>
                  <a:cubicBezTo>
                    <a:pt x="40" y="10"/>
                    <a:pt x="70" y="10"/>
                    <a:pt x="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27" name="Google Shape;1927;p10"/>
            <p:cNvSpPr/>
            <p:nvPr/>
          </p:nvSpPr>
          <p:spPr>
            <a:xfrm>
              <a:off x="7419584" y="4553200"/>
              <a:ext cx="10804" cy="19914"/>
            </a:xfrm>
            <a:custGeom>
              <a:avLst/>
              <a:gdLst/>
              <a:ahLst/>
              <a:cxnLst/>
              <a:rect l="l" t="t" r="r" b="b"/>
              <a:pathLst>
                <a:path w="51" h="94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30"/>
                    <a:pt x="21" y="69"/>
                    <a:pt x="40" y="89"/>
                  </a:cubicBezTo>
                  <a:cubicBezTo>
                    <a:pt x="40" y="92"/>
                    <a:pt x="41" y="93"/>
                    <a:pt x="43" y="93"/>
                  </a:cubicBezTo>
                  <a:cubicBezTo>
                    <a:pt x="46" y="93"/>
                    <a:pt x="50" y="89"/>
                    <a:pt x="50" y="89"/>
                  </a:cubicBezTo>
                  <a:cubicBezTo>
                    <a:pt x="40" y="59"/>
                    <a:pt x="21" y="3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28" name="Google Shape;1928;p10"/>
            <p:cNvSpPr/>
            <p:nvPr/>
          </p:nvSpPr>
          <p:spPr>
            <a:xfrm>
              <a:off x="7438438" y="4357029"/>
              <a:ext cx="10592" cy="18007"/>
            </a:xfrm>
            <a:custGeom>
              <a:avLst/>
              <a:gdLst/>
              <a:ahLst/>
              <a:cxnLst/>
              <a:rect l="l" t="t" r="r" b="b"/>
              <a:pathLst>
                <a:path w="50" h="85" extrusionOk="0">
                  <a:moveTo>
                    <a:pt x="1" y="1"/>
                  </a:moveTo>
                  <a:cubicBezTo>
                    <a:pt x="20" y="31"/>
                    <a:pt x="30" y="60"/>
                    <a:pt x="40" y="80"/>
                  </a:cubicBezTo>
                  <a:cubicBezTo>
                    <a:pt x="40" y="83"/>
                    <a:pt x="41" y="84"/>
                    <a:pt x="43" y="84"/>
                  </a:cubicBezTo>
                  <a:cubicBezTo>
                    <a:pt x="45" y="84"/>
                    <a:pt x="50" y="80"/>
                    <a:pt x="50" y="80"/>
                  </a:cubicBezTo>
                  <a:cubicBezTo>
                    <a:pt x="40" y="51"/>
                    <a:pt x="20" y="2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29" name="Google Shape;1929;p10"/>
            <p:cNvSpPr/>
            <p:nvPr/>
          </p:nvSpPr>
          <p:spPr>
            <a:xfrm>
              <a:off x="7428057" y="4403000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40"/>
                    <a:pt x="50" y="60"/>
                  </a:cubicBezTo>
                  <a:cubicBezTo>
                    <a:pt x="50" y="60"/>
                    <a:pt x="59" y="60"/>
                    <a:pt x="59" y="50"/>
                  </a:cubicBezTo>
                  <a:cubicBezTo>
                    <a:pt x="50" y="30"/>
                    <a:pt x="20" y="1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30" name="Google Shape;1930;p10"/>
            <p:cNvSpPr/>
            <p:nvPr/>
          </p:nvSpPr>
          <p:spPr>
            <a:xfrm>
              <a:off x="7425939" y="4444734"/>
              <a:ext cx="14829" cy="19066"/>
            </a:xfrm>
            <a:custGeom>
              <a:avLst/>
              <a:gdLst/>
              <a:ahLst/>
              <a:cxnLst/>
              <a:rect l="l" t="t" r="r" b="b"/>
              <a:pathLst>
                <a:path w="70" h="90" extrusionOk="0">
                  <a:moveTo>
                    <a:pt x="1" y="0"/>
                  </a:moveTo>
                  <a:lnTo>
                    <a:pt x="60" y="89"/>
                  </a:lnTo>
                  <a:cubicBezTo>
                    <a:pt x="60" y="89"/>
                    <a:pt x="69" y="89"/>
                    <a:pt x="69" y="79"/>
                  </a:cubicBezTo>
                  <a:cubicBezTo>
                    <a:pt x="50" y="50"/>
                    <a:pt x="30" y="3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931" name="Google Shape;1931;p10"/>
            <p:cNvSpPr/>
            <p:nvPr/>
          </p:nvSpPr>
          <p:spPr>
            <a:xfrm>
              <a:off x="7394586" y="4334361"/>
              <a:ext cx="4449" cy="6355"/>
            </a:xfrm>
            <a:custGeom>
              <a:avLst/>
              <a:gdLst/>
              <a:ahLst/>
              <a:cxnLst/>
              <a:rect l="l" t="t" r="r" b="b"/>
              <a:pathLst>
                <a:path w="21" h="30" extrusionOk="0">
                  <a:moveTo>
                    <a:pt x="20" y="0"/>
                  </a:moveTo>
                  <a:lnTo>
                    <a:pt x="20" y="0"/>
                  </a:lnTo>
                  <a:cubicBezTo>
                    <a:pt x="20" y="10"/>
                    <a:pt x="1" y="20"/>
                    <a:pt x="1" y="29"/>
                  </a:cubicBezTo>
                  <a:lnTo>
                    <a:pt x="11" y="29"/>
                  </a:lnTo>
                  <a:cubicBezTo>
                    <a:pt x="20" y="20"/>
                    <a:pt x="20" y="10"/>
                    <a:pt x="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1932" name="Google Shape;1932;p10"/>
          <p:cNvSpPr/>
          <p:nvPr/>
        </p:nvSpPr>
        <p:spPr>
          <a:xfrm>
            <a:off x="49" y="4565487"/>
            <a:ext cx="9143974" cy="640415"/>
          </a:xfrm>
          <a:custGeom>
            <a:avLst/>
            <a:gdLst/>
            <a:ahLst/>
            <a:cxnLst/>
            <a:rect l="l" t="t" r="r" b="b"/>
            <a:pathLst>
              <a:path w="43163" h="3023" extrusionOk="0">
                <a:moveTo>
                  <a:pt x="21994" y="1"/>
                </a:moveTo>
                <a:cubicBezTo>
                  <a:pt x="21978" y="1"/>
                  <a:pt x="21962" y="1"/>
                  <a:pt x="21946" y="1"/>
                </a:cubicBezTo>
                <a:cubicBezTo>
                  <a:pt x="19908" y="11"/>
                  <a:pt x="18856" y="1015"/>
                  <a:pt x="16946" y="1310"/>
                </a:cubicBezTo>
                <a:cubicBezTo>
                  <a:pt x="16547" y="1369"/>
                  <a:pt x="16131" y="1394"/>
                  <a:pt x="15710" y="1394"/>
                </a:cubicBezTo>
                <a:cubicBezTo>
                  <a:pt x="14719" y="1394"/>
                  <a:pt x="13698" y="1254"/>
                  <a:pt x="12794" y="1074"/>
                </a:cubicBezTo>
                <a:cubicBezTo>
                  <a:pt x="11495" y="828"/>
                  <a:pt x="10235" y="513"/>
                  <a:pt x="8808" y="454"/>
                </a:cubicBezTo>
                <a:cubicBezTo>
                  <a:pt x="8609" y="444"/>
                  <a:pt x="8411" y="440"/>
                  <a:pt x="8215" y="440"/>
                </a:cubicBezTo>
                <a:cubicBezTo>
                  <a:pt x="6398" y="440"/>
                  <a:pt x="4680" y="828"/>
                  <a:pt x="3090" y="1192"/>
                </a:cubicBezTo>
                <a:cubicBezTo>
                  <a:pt x="2057" y="1438"/>
                  <a:pt x="1033" y="1674"/>
                  <a:pt x="0" y="1920"/>
                </a:cubicBezTo>
                <a:lnTo>
                  <a:pt x="0" y="3023"/>
                </a:lnTo>
                <a:lnTo>
                  <a:pt x="43163" y="3023"/>
                </a:lnTo>
                <a:lnTo>
                  <a:pt x="43163" y="1497"/>
                </a:lnTo>
                <a:cubicBezTo>
                  <a:pt x="43005" y="1438"/>
                  <a:pt x="42838" y="1399"/>
                  <a:pt x="42660" y="1359"/>
                </a:cubicBezTo>
                <a:cubicBezTo>
                  <a:pt x="42139" y="1265"/>
                  <a:pt x="41572" y="1237"/>
                  <a:pt x="40994" y="1237"/>
                </a:cubicBezTo>
                <a:cubicBezTo>
                  <a:pt x="40546" y="1237"/>
                  <a:pt x="40092" y="1254"/>
                  <a:pt x="39649" y="1271"/>
                </a:cubicBezTo>
                <a:cubicBezTo>
                  <a:pt x="39205" y="1293"/>
                  <a:pt x="38748" y="1312"/>
                  <a:pt x="38296" y="1312"/>
                </a:cubicBezTo>
                <a:cubicBezTo>
                  <a:pt x="37726" y="1312"/>
                  <a:pt x="37164" y="1281"/>
                  <a:pt x="36648" y="1182"/>
                </a:cubicBezTo>
                <a:cubicBezTo>
                  <a:pt x="35280" y="926"/>
                  <a:pt x="34473" y="228"/>
                  <a:pt x="32957" y="198"/>
                </a:cubicBezTo>
                <a:cubicBezTo>
                  <a:pt x="32921" y="197"/>
                  <a:pt x="32885" y="197"/>
                  <a:pt x="32849" y="197"/>
                </a:cubicBezTo>
                <a:cubicBezTo>
                  <a:pt x="31057" y="197"/>
                  <a:pt x="30019" y="1145"/>
                  <a:pt x="28214" y="1241"/>
                </a:cubicBezTo>
                <a:cubicBezTo>
                  <a:pt x="28107" y="1247"/>
                  <a:pt x="28000" y="1250"/>
                  <a:pt x="27895" y="1250"/>
                </a:cubicBezTo>
                <a:cubicBezTo>
                  <a:pt x="26830" y="1250"/>
                  <a:pt x="25860" y="947"/>
                  <a:pt x="25045" y="661"/>
                </a:cubicBezTo>
                <a:cubicBezTo>
                  <a:pt x="24171" y="340"/>
                  <a:pt x="23183" y="1"/>
                  <a:pt x="219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33" name="Google Shape;1933;p10"/>
          <p:cNvSpPr/>
          <p:nvPr/>
        </p:nvSpPr>
        <p:spPr>
          <a:xfrm>
            <a:off x="5011725" y="4573961"/>
            <a:ext cx="803961" cy="508858"/>
          </a:xfrm>
          <a:custGeom>
            <a:avLst/>
            <a:gdLst/>
            <a:ahLst/>
            <a:cxnLst/>
            <a:rect l="l" t="t" r="r" b="b"/>
            <a:pathLst>
              <a:path w="3795" h="2402" extrusionOk="0">
                <a:moveTo>
                  <a:pt x="1516" y="424"/>
                </a:moveTo>
                <a:cubicBezTo>
                  <a:pt x="1546" y="512"/>
                  <a:pt x="1575" y="601"/>
                  <a:pt x="1615" y="689"/>
                </a:cubicBezTo>
                <a:cubicBezTo>
                  <a:pt x="1615" y="729"/>
                  <a:pt x="1624" y="768"/>
                  <a:pt x="1624" y="798"/>
                </a:cubicBezTo>
                <a:cubicBezTo>
                  <a:pt x="1585" y="670"/>
                  <a:pt x="1546" y="542"/>
                  <a:pt x="1516" y="424"/>
                </a:cubicBezTo>
                <a:close/>
                <a:moveTo>
                  <a:pt x="1054" y="837"/>
                </a:moveTo>
                <a:lnTo>
                  <a:pt x="1054" y="837"/>
                </a:lnTo>
                <a:cubicBezTo>
                  <a:pt x="1064" y="847"/>
                  <a:pt x="1073" y="857"/>
                  <a:pt x="1083" y="877"/>
                </a:cubicBezTo>
                <a:cubicBezTo>
                  <a:pt x="1093" y="886"/>
                  <a:pt x="1103" y="906"/>
                  <a:pt x="1113" y="916"/>
                </a:cubicBezTo>
                <a:cubicBezTo>
                  <a:pt x="1123" y="936"/>
                  <a:pt x="1123" y="945"/>
                  <a:pt x="1123" y="965"/>
                </a:cubicBezTo>
                <a:cubicBezTo>
                  <a:pt x="1103" y="916"/>
                  <a:pt x="1073" y="877"/>
                  <a:pt x="1054" y="837"/>
                </a:cubicBezTo>
                <a:close/>
                <a:moveTo>
                  <a:pt x="1742" y="1083"/>
                </a:moveTo>
                <a:lnTo>
                  <a:pt x="1772" y="1172"/>
                </a:lnTo>
                <a:lnTo>
                  <a:pt x="1772" y="1290"/>
                </a:lnTo>
                <a:cubicBezTo>
                  <a:pt x="1772" y="1260"/>
                  <a:pt x="1762" y="1240"/>
                  <a:pt x="1753" y="1211"/>
                </a:cubicBezTo>
                <a:cubicBezTo>
                  <a:pt x="1753" y="1201"/>
                  <a:pt x="1742" y="1192"/>
                  <a:pt x="1742" y="1172"/>
                </a:cubicBezTo>
                <a:cubicBezTo>
                  <a:pt x="1742" y="1152"/>
                  <a:pt x="1742" y="1133"/>
                  <a:pt x="1733" y="1103"/>
                </a:cubicBezTo>
                <a:cubicBezTo>
                  <a:pt x="1742" y="1093"/>
                  <a:pt x="1742" y="1093"/>
                  <a:pt x="1742" y="1083"/>
                </a:cubicBezTo>
                <a:close/>
                <a:moveTo>
                  <a:pt x="1290" y="995"/>
                </a:moveTo>
                <a:lnTo>
                  <a:pt x="1290" y="995"/>
                </a:lnTo>
                <a:cubicBezTo>
                  <a:pt x="1290" y="1004"/>
                  <a:pt x="1300" y="1024"/>
                  <a:pt x="1309" y="1034"/>
                </a:cubicBezTo>
                <a:cubicBezTo>
                  <a:pt x="1358" y="1139"/>
                  <a:pt x="1415" y="1235"/>
                  <a:pt x="1463" y="1341"/>
                </a:cubicBezTo>
                <a:lnTo>
                  <a:pt x="1463" y="1341"/>
                </a:lnTo>
                <a:cubicBezTo>
                  <a:pt x="1462" y="1340"/>
                  <a:pt x="1460" y="1339"/>
                  <a:pt x="1457" y="1339"/>
                </a:cubicBezTo>
                <a:cubicBezTo>
                  <a:pt x="1408" y="1260"/>
                  <a:pt x="1349" y="1192"/>
                  <a:pt x="1300" y="1113"/>
                </a:cubicBezTo>
                <a:cubicBezTo>
                  <a:pt x="1290" y="1074"/>
                  <a:pt x="1290" y="1034"/>
                  <a:pt x="1290" y="995"/>
                </a:cubicBezTo>
                <a:close/>
                <a:moveTo>
                  <a:pt x="2205" y="119"/>
                </a:moveTo>
                <a:cubicBezTo>
                  <a:pt x="2156" y="433"/>
                  <a:pt x="2107" y="739"/>
                  <a:pt x="2057" y="1054"/>
                </a:cubicBezTo>
                <a:cubicBezTo>
                  <a:pt x="2048" y="1122"/>
                  <a:pt x="2038" y="1192"/>
                  <a:pt x="2018" y="1260"/>
                </a:cubicBezTo>
                <a:cubicBezTo>
                  <a:pt x="2008" y="1290"/>
                  <a:pt x="1998" y="1319"/>
                  <a:pt x="1989" y="1359"/>
                </a:cubicBezTo>
                <a:cubicBezTo>
                  <a:pt x="2028" y="1004"/>
                  <a:pt x="2077" y="641"/>
                  <a:pt x="2116" y="286"/>
                </a:cubicBezTo>
                <a:cubicBezTo>
                  <a:pt x="2146" y="237"/>
                  <a:pt x="2175" y="178"/>
                  <a:pt x="2205" y="119"/>
                </a:cubicBezTo>
                <a:close/>
                <a:moveTo>
                  <a:pt x="3071" y="857"/>
                </a:moveTo>
                <a:lnTo>
                  <a:pt x="3071" y="857"/>
                </a:lnTo>
                <a:cubicBezTo>
                  <a:pt x="2923" y="1034"/>
                  <a:pt x="2766" y="1211"/>
                  <a:pt x="2608" y="1388"/>
                </a:cubicBezTo>
                <a:lnTo>
                  <a:pt x="2875" y="1004"/>
                </a:lnTo>
                <a:cubicBezTo>
                  <a:pt x="2943" y="955"/>
                  <a:pt x="3002" y="906"/>
                  <a:pt x="3071" y="857"/>
                </a:cubicBezTo>
                <a:close/>
                <a:moveTo>
                  <a:pt x="2520" y="1251"/>
                </a:moveTo>
                <a:cubicBezTo>
                  <a:pt x="2451" y="1349"/>
                  <a:pt x="2382" y="1447"/>
                  <a:pt x="2313" y="1536"/>
                </a:cubicBezTo>
                <a:cubicBezTo>
                  <a:pt x="2304" y="1546"/>
                  <a:pt x="2304" y="1546"/>
                  <a:pt x="2293" y="1546"/>
                </a:cubicBezTo>
                <a:cubicBezTo>
                  <a:pt x="2333" y="1477"/>
                  <a:pt x="2372" y="1408"/>
                  <a:pt x="2402" y="1339"/>
                </a:cubicBezTo>
                <a:lnTo>
                  <a:pt x="2520" y="1251"/>
                </a:lnTo>
                <a:close/>
                <a:moveTo>
                  <a:pt x="3120" y="1231"/>
                </a:moveTo>
                <a:lnTo>
                  <a:pt x="3120" y="1231"/>
                </a:lnTo>
                <a:cubicBezTo>
                  <a:pt x="2963" y="1339"/>
                  <a:pt x="2815" y="1437"/>
                  <a:pt x="2667" y="1546"/>
                </a:cubicBezTo>
                <a:lnTo>
                  <a:pt x="2697" y="1516"/>
                </a:lnTo>
                <a:cubicBezTo>
                  <a:pt x="2766" y="1447"/>
                  <a:pt x="2845" y="1378"/>
                  <a:pt x="2923" y="1310"/>
                </a:cubicBezTo>
                <a:cubicBezTo>
                  <a:pt x="2993" y="1290"/>
                  <a:pt x="3052" y="1260"/>
                  <a:pt x="3120" y="1231"/>
                </a:cubicBezTo>
                <a:close/>
                <a:moveTo>
                  <a:pt x="876" y="1221"/>
                </a:moveTo>
                <a:lnTo>
                  <a:pt x="876" y="1221"/>
                </a:lnTo>
                <a:cubicBezTo>
                  <a:pt x="975" y="1310"/>
                  <a:pt x="1073" y="1388"/>
                  <a:pt x="1172" y="1467"/>
                </a:cubicBezTo>
                <a:cubicBezTo>
                  <a:pt x="1182" y="1507"/>
                  <a:pt x="1182" y="1536"/>
                  <a:pt x="1191" y="1566"/>
                </a:cubicBezTo>
                <a:cubicBezTo>
                  <a:pt x="1113" y="1507"/>
                  <a:pt x="1044" y="1447"/>
                  <a:pt x="965" y="1388"/>
                </a:cubicBezTo>
                <a:cubicBezTo>
                  <a:pt x="935" y="1329"/>
                  <a:pt x="906" y="1280"/>
                  <a:pt x="876" y="1221"/>
                </a:cubicBezTo>
                <a:close/>
                <a:moveTo>
                  <a:pt x="2284" y="1428"/>
                </a:moveTo>
                <a:cubicBezTo>
                  <a:pt x="2254" y="1477"/>
                  <a:pt x="2225" y="1536"/>
                  <a:pt x="2195" y="1595"/>
                </a:cubicBezTo>
                <a:lnTo>
                  <a:pt x="2186" y="1595"/>
                </a:lnTo>
                <a:lnTo>
                  <a:pt x="2195" y="1585"/>
                </a:lnTo>
                <a:cubicBezTo>
                  <a:pt x="2215" y="1536"/>
                  <a:pt x="2245" y="1487"/>
                  <a:pt x="2264" y="1437"/>
                </a:cubicBezTo>
                <a:cubicBezTo>
                  <a:pt x="2274" y="1437"/>
                  <a:pt x="2274" y="1428"/>
                  <a:pt x="2284" y="1428"/>
                </a:cubicBezTo>
                <a:close/>
                <a:moveTo>
                  <a:pt x="1683" y="1231"/>
                </a:moveTo>
                <a:cubicBezTo>
                  <a:pt x="1694" y="1349"/>
                  <a:pt x="1713" y="1457"/>
                  <a:pt x="1733" y="1566"/>
                </a:cubicBezTo>
                <a:cubicBezTo>
                  <a:pt x="1733" y="1585"/>
                  <a:pt x="1742" y="1605"/>
                  <a:pt x="1742" y="1614"/>
                </a:cubicBezTo>
                <a:lnTo>
                  <a:pt x="1654" y="1290"/>
                </a:lnTo>
                <a:cubicBezTo>
                  <a:pt x="1654" y="1290"/>
                  <a:pt x="1664" y="1290"/>
                  <a:pt x="1664" y="1280"/>
                </a:cubicBezTo>
                <a:cubicBezTo>
                  <a:pt x="1664" y="1270"/>
                  <a:pt x="1674" y="1251"/>
                  <a:pt x="1683" y="1231"/>
                </a:cubicBezTo>
                <a:close/>
                <a:moveTo>
                  <a:pt x="1300" y="1181"/>
                </a:moveTo>
                <a:lnTo>
                  <a:pt x="1300" y="1181"/>
                </a:lnTo>
                <a:cubicBezTo>
                  <a:pt x="1379" y="1280"/>
                  <a:pt x="1447" y="1369"/>
                  <a:pt x="1516" y="1467"/>
                </a:cubicBezTo>
                <a:cubicBezTo>
                  <a:pt x="1497" y="1516"/>
                  <a:pt x="1477" y="1575"/>
                  <a:pt x="1457" y="1625"/>
                </a:cubicBezTo>
                <a:cubicBezTo>
                  <a:pt x="1427" y="1585"/>
                  <a:pt x="1408" y="1536"/>
                  <a:pt x="1379" y="1496"/>
                </a:cubicBezTo>
                <a:cubicBezTo>
                  <a:pt x="1368" y="1487"/>
                  <a:pt x="1368" y="1467"/>
                  <a:pt x="1359" y="1447"/>
                </a:cubicBezTo>
                <a:cubicBezTo>
                  <a:pt x="1349" y="1428"/>
                  <a:pt x="1339" y="1408"/>
                  <a:pt x="1329" y="1378"/>
                </a:cubicBezTo>
                <a:cubicBezTo>
                  <a:pt x="1320" y="1319"/>
                  <a:pt x="1309" y="1251"/>
                  <a:pt x="1300" y="1181"/>
                </a:cubicBezTo>
                <a:close/>
                <a:moveTo>
                  <a:pt x="2146" y="1526"/>
                </a:moveTo>
                <a:cubicBezTo>
                  <a:pt x="2127" y="1555"/>
                  <a:pt x="2107" y="1595"/>
                  <a:pt x="2097" y="1634"/>
                </a:cubicBezTo>
                <a:lnTo>
                  <a:pt x="2008" y="1664"/>
                </a:lnTo>
                <a:cubicBezTo>
                  <a:pt x="2008" y="1654"/>
                  <a:pt x="2008" y="1644"/>
                  <a:pt x="1998" y="1634"/>
                </a:cubicBezTo>
                <a:cubicBezTo>
                  <a:pt x="2048" y="1595"/>
                  <a:pt x="2097" y="1555"/>
                  <a:pt x="2146" y="1526"/>
                </a:cubicBezTo>
                <a:close/>
                <a:moveTo>
                  <a:pt x="1635" y="1349"/>
                </a:moveTo>
                <a:lnTo>
                  <a:pt x="1723" y="1703"/>
                </a:lnTo>
                <a:cubicBezTo>
                  <a:pt x="1703" y="1664"/>
                  <a:pt x="1694" y="1625"/>
                  <a:pt x="1674" y="1595"/>
                </a:cubicBezTo>
                <a:lnTo>
                  <a:pt x="1595" y="1447"/>
                </a:lnTo>
                <a:cubicBezTo>
                  <a:pt x="1605" y="1418"/>
                  <a:pt x="1624" y="1378"/>
                  <a:pt x="1635" y="1349"/>
                </a:cubicBezTo>
                <a:close/>
                <a:moveTo>
                  <a:pt x="2068" y="1673"/>
                </a:moveTo>
                <a:lnTo>
                  <a:pt x="2068" y="1673"/>
                </a:lnTo>
                <a:cubicBezTo>
                  <a:pt x="2057" y="1693"/>
                  <a:pt x="2048" y="1723"/>
                  <a:pt x="2038" y="1743"/>
                </a:cubicBezTo>
                <a:cubicBezTo>
                  <a:pt x="2028" y="1723"/>
                  <a:pt x="2028" y="1713"/>
                  <a:pt x="2018" y="1693"/>
                </a:cubicBezTo>
                <a:cubicBezTo>
                  <a:pt x="2038" y="1684"/>
                  <a:pt x="2057" y="1684"/>
                  <a:pt x="2068" y="1673"/>
                </a:cubicBezTo>
                <a:close/>
                <a:moveTo>
                  <a:pt x="1005" y="1457"/>
                </a:moveTo>
                <a:lnTo>
                  <a:pt x="1005" y="1457"/>
                </a:lnTo>
                <a:cubicBezTo>
                  <a:pt x="1044" y="1487"/>
                  <a:pt x="1073" y="1516"/>
                  <a:pt x="1103" y="1546"/>
                </a:cubicBezTo>
                <a:cubicBezTo>
                  <a:pt x="1132" y="1566"/>
                  <a:pt x="1162" y="1595"/>
                  <a:pt x="1191" y="1614"/>
                </a:cubicBezTo>
                <a:cubicBezTo>
                  <a:pt x="1202" y="1684"/>
                  <a:pt x="1211" y="1743"/>
                  <a:pt x="1221" y="1802"/>
                </a:cubicBezTo>
                <a:cubicBezTo>
                  <a:pt x="1202" y="1782"/>
                  <a:pt x="1172" y="1762"/>
                  <a:pt x="1152" y="1732"/>
                </a:cubicBezTo>
                <a:cubicBezTo>
                  <a:pt x="1103" y="1644"/>
                  <a:pt x="1054" y="1555"/>
                  <a:pt x="1005" y="1457"/>
                </a:cubicBezTo>
                <a:close/>
                <a:moveTo>
                  <a:pt x="1565" y="1536"/>
                </a:moveTo>
                <a:cubicBezTo>
                  <a:pt x="1565" y="1546"/>
                  <a:pt x="1565" y="1546"/>
                  <a:pt x="1575" y="1555"/>
                </a:cubicBezTo>
                <a:lnTo>
                  <a:pt x="1703" y="1792"/>
                </a:lnTo>
                <a:cubicBezTo>
                  <a:pt x="1674" y="1802"/>
                  <a:pt x="1654" y="1811"/>
                  <a:pt x="1635" y="1821"/>
                </a:cubicBezTo>
                <a:cubicBezTo>
                  <a:pt x="1595" y="1782"/>
                  <a:pt x="1556" y="1752"/>
                  <a:pt x="1516" y="1713"/>
                </a:cubicBezTo>
                <a:lnTo>
                  <a:pt x="1506" y="1703"/>
                </a:lnTo>
                <a:cubicBezTo>
                  <a:pt x="1526" y="1644"/>
                  <a:pt x="1546" y="1595"/>
                  <a:pt x="1565" y="1536"/>
                </a:cubicBezTo>
                <a:close/>
                <a:moveTo>
                  <a:pt x="1379" y="1792"/>
                </a:moveTo>
                <a:cubicBezTo>
                  <a:pt x="1388" y="1792"/>
                  <a:pt x="1388" y="1802"/>
                  <a:pt x="1388" y="1811"/>
                </a:cubicBezTo>
                <a:lnTo>
                  <a:pt x="1388" y="1831"/>
                </a:lnTo>
                <a:cubicBezTo>
                  <a:pt x="1379" y="1811"/>
                  <a:pt x="1379" y="1802"/>
                  <a:pt x="1379" y="1792"/>
                </a:cubicBezTo>
                <a:close/>
                <a:moveTo>
                  <a:pt x="1565" y="1802"/>
                </a:moveTo>
                <a:cubicBezTo>
                  <a:pt x="1576" y="1811"/>
                  <a:pt x="1595" y="1821"/>
                  <a:pt x="1605" y="1831"/>
                </a:cubicBezTo>
                <a:cubicBezTo>
                  <a:pt x="1595" y="1841"/>
                  <a:pt x="1595" y="1841"/>
                  <a:pt x="1585" y="1841"/>
                </a:cubicBezTo>
                <a:cubicBezTo>
                  <a:pt x="1585" y="1831"/>
                  <a:pt x="1576" y="1811"/>
                  <a:pt x="1565" y="1802"/>
                </a:cubicBezTo>
                <a:close/>
                <a:moveTo>
                  <a:pt x="1979" y="1782"/>
                </a:moveTo>
                <a:cubicBezTo>
                  <a:pt x="1979" y="1802"/>
                  <a:pt x="1989" y="1811"/>
                  <a:pt x="1989" y="1831"/>
                </a:cubicBezTo>
                <a:cubicBezTo>
                  <a:pt x="1979" y="1841"/>
                  <a:pt x="1979" y="1861"/>
                  <a:pt x="1969" y="1870"/>
                </a:cubicBezTo>
                <a:lnTo>
                  <a:pt x="1969" y="1851"/>
                </a:lnTo>
                <a:cubicBezTo>
                  <a:pt x="1969" y="1831"/>
                  <a:pt x="1969" y="1802"/>
                  <a:pt x="1979" y="1782"/>
                </a:cubicBezTo>
                <a:close/>
                <a:moveTo>
                  <a:pt x="1635" y="1861"/>
                </a:moveTo>
                <a:cubicBezTo>
                  <a:pt x="1635" y="1870"/>
                  <a:pt x="1624" y="1880"/>
                  <a:pt x="1615" y="1880"/>
                </a:cubicBezTo>
                <a:lnTo>
                  <a:pt x="1605" y="1870"/>
                </a:lnTo>
                <a:cubicBezTo>
                  <a:pt x="1615" y="1861"/>
                  <a:pt x="1624" y="1861"/>
                  <a:pt x="1624" y="1861"/>
                </a:cubicBezTo>
                <a:close/>
                <a:moveTo>
                  <a:pt x="1202" y="1831"/>
                </a:moveTo>
                <a:lnTo>
                  <a:pt x="1231" y="1861"/>
                </a:lnTo>
                <a:lnTo>
                  <a:pt x="1231" y="1890"/>
                </a:lnTo>
                <a:lnTo>
                  <a:pt x="1202" y="1831"/>
                </a:lnTo>
                <a:close/>
                <a:moveTo>
                  <a:pt x="1438" y="1890"/>
                </a:moveTo>
                <a:lnTo>
                  <a:pt x="1447" y="1900"/>
                </a:lnTo>
                <a:lnTo>
                  <a:pt x="1438" y="1900"/>
                </a:lnTo>
                <a:lnTo>
                  <a:pt x="1438" y="1890"/>
                </a:lnTo>
                <a:close/>
                <a:moveTo>
                  <a:pt x="1723" y="1841"/>
                </a:moveTo>
                <a:cubicBezTo>
                  <a:pt x="1733" y="1870"/>
                  <a:pt x="1753" y="1890"/>
                  <a:pt x="1762" y="1920"/>
                </a:cubicBezTo>
                <a:lnTo>
                  <a:pt x="1762" y="1929"/>
                </a:lnTo>
                <a:cubicBezTo>
                  <a:pt x="1733" y="1910"/>
                  <a:pt x="1713" y="1890"/>
                  <a:pt x="1694" y="1870"/>
                </a:cubicBezTo>
                <a:lnTo>
                  <a:pt x="1723" y="1841"/>
                </a:lnTo>
                <a:close/>
                <a:moveTo>
                  <a:pt x="1457" y="1929"/>
                </a:moveTo>
                <a:cubicBezTo>
                  <a:pt x="1467" y="1940"/>
                  <a:pt x="1477" y="1959"/>
                  <a:pt x="1487" y="1979"/>
                </a:cubicBezTo>
                <a:cubicBezTo>
                  <a:pt x="1467" y="1988"/>
                  <a:pt x="1457" y="2008"/>
                  <a:pt x="1438" y="2018"/>
                </a:cubicBezTo>
                <a:cubicBezTo>
                  <a:pt x="1427" y="2008"/>
                  <a:pt x="1418" y="1999"/>
                  <a:pt x="1408" y="1999"/>
                </a:cubicBezTo>
                <a:lnTo>
                  <a:pt x="1408" y="1979"/>
                </a:lnTo>
                <a:cubicBezTo>
                  <a:pt x="1408" y="1969"/>
                  <a:pt x="1418" y="1959"/>
                  <a:pt x="1418" y="1940"/>
                </a:cubicBezTo>
                <a:cubicBezTo>
                  <a:pt x="1438" y="1940"/>
                  <a:pt x="1447" y="1929"/>
                  <a:pt x="1457" y="1929"/>
                </a:cubicBezTo>
                <a:close/>
                <a:moveTo>
                  <a:pt x="1664" y="1890"/>
                </a:moveTo>
                <a:cubicBezTo>
                  <a:pt x="1674" y="1900"/>
                  <a:pt x="1694" y="1910"/>
                  <a:pt x="1703" y="1920"/>
                </a:cubicBezTo>
                <a:cubicBezTo>
                  <a:pt x="1723" y="1940"/>
                  <a:pt x="1742" y="1949"/>
                  <a:pt x="1753" y="1969"/>
                </a:cubicBezTo>
                <a:lnTo>
                  <a:pt x="1742" y="2047"/>
                </a:lnTo>
                <a:cubicBezTo>
                  <a:pt x="1723" y="2018"/>
                  <a:pt x="1694" y="1999"/>
                  <a:pt x="1664" y="1979"/>
                </a:cubicBezTo>
                <a:cubicBezTo>
                  <a:pt x="1654" y="1949"/>
                  <a:pt x="1644" y="1929"/>
                  <a:pt x="1635" y="1910"/>
                </a:cubicBezTo>
                <a:cubicBezTo>
                  <a:pt x="1644" y="1900"/>
                  <a:pt x="1654" y="1890"/>
                  <a:pt x="1664" y="1890"/>
                </a:cubicBezTo>
                <a:close/>
                <a:moveTo>
                  <a:pt x="1713" y="2058"/>
                </a:moveTo>
                <a:lnTo>
                  <a:pt x="1742" y="2087"/>
                </a:lnTo>
                <a:cubicBezTo>
                  <a:pt x="1742" y="2097"/>
                  <a:pt x="1733" y="2097"/>
                  <a:pt x="1733" y="2097"/>
                </a:cubicBezTo>
                <a:cubicBezTo>
                  <a:pt x="1723" y="2087"/>
                  <a:pt x="1723" y="2067"/>
                  <a:pt x="1713" y="2058"/>
                </a:cubicBezTo>
                <a:close/>
                <a:moveTo>
                  <a:pt x="1427" y="2058"/>
                </a:moveTo>
                <a:lnTo>
                  <a:pt x="1467" y="2097"/>
                </a:lnTo>
                <a:lnTo>
                  <a:pt x="1487" y="2117"/>
                </a:lnTo>
                <a:lnTo>
                  <a:pt x="1427" y="2087"/>
                </a:lnTo>
                <a:cubicBezTo>
                  <a:pt x="1427" y="2087"/>
                  <a:pt x="1427" y="2077"/>
                  <a:pt x="1418" y="2067"/>
                </a:cubicBezTo>
                <a:cubicBezTo>
                  <a:pt x="1427" y="2067"/>
                  <a:pt x="1427" y="2067"/>
                  <a:pt x="1427" y="2058"/>
                </a:cubicBezTo>
                <a:close/>
                <a:moveTo>
                  <a:pt x="1506" y="2008"/>
                </a:moveTo>
                <a:cubicBezTo>
                  <a:pt x="1516" y="2028"/>
                  <a:pt x="1526" y="2047"/>
                  <a:pt x="1546" y="2067"/>
                </a:cubicBezTo>
                <a:lnTo>
                  <a:pt x="1575" y="2156"/>
                </a:lnTo>
                <a:lnTo>
                  <a:pt x="1575" y="2156"/>
                </a:lnTo>
                <a:lnTo>
                  <a:pt x="1565" y="2146"/>
                </a:lnTo>
                <a:cubicBezTo>
                  <a:pt x="1526" y="2117"/>
                  <a:pt x="1497" y="2077"/>
                  <a:pt x="1457" y="2038"/>
                </a:cubicBezTo>
                <a:cubicBezTo>
                  <a:pt x="1477" y="2028"/>
                  <a:pt x="1487" y="2018"/>
                  <a:pt x="1506" y="2008"/>
                </a:cubicBezTo>
                <a:close/>
                <a:moveTo>
                  <a:pt x="2864" y="1920"/>
                </a:moveTo>
                <a:cubicBezTo>
                  <a:pt x="2786" y="1949"/>
                  <a:pt x="2697" y="1988"/>
                  <a:pt x="2608" y="2028"/>
                </a:cubicBezTo>
                <a:cubicBezTo>
                  <a:pt x="2490" y="2077"/>
                  <a:pt x="2382" y="2126"/>
                  <a:pt x="2264" y="2176"/>
                </a:cubicBezTo>
                <a:cubicBezTo>
                  <a:pt x="2402" y="2106"/>
                  <a:pt x="2549" y="2028"/>
                  <a:pt x="2687" y="1959"/>
                </a:cubicBezTo>
                <a:cubicBezTo>
                  <a:pt x="2746" y="1940"/>
                  <a:pt x="2805" y="1929"/>
                  <a:pt x="2864" y="1920"/>
                </a:cubicBezTo>
                <a:close/>
                <a:moveTo>
                  <a:pt x="1516" y="2289"/>
                </a:moveTo>
                <a:lnTo>
                  <a:pt x="1467" y="2313"/>
                </a:lnTo>
                <a:lnTo>
                  <a:pt x="1457" y="2303"/>
                </a:lnTo>
                <a:cubicBezTo>
                  <a:pt x="1482" y="2303"/>
                  <a:pt x="1499" y="2297"/>
                  <a:pt x="1516" y="2289"/>
                </a:cubicBezTo>
                <a:close/>
                <a:moveTo>
                  <a:pt x="2087" y="2284"/>
                </a:moveTo>
                <a:cubicBezTo>
                  <a:pt x="2087" y="2303"/>
                  <a:pt x="2077" y="2313"/>
                  <a:pt x="2068" y="2333"/>
                </a:cubicBezTo>
                <a:cubicBezTo>
                  <a:pt x="2057" y="2323"/>
                  <a:pt x="2057" y="2313"/>
                  <a:pt x="2048" y="2303"/>
                </a:cubicBezTo>
                <a:cubicBezTo>
                  <a:pt x="2057" y="2303"/>
                  <a:pt x="2077" y="2294"/>
                  <a:pt x="2087" y="2284"/>
                </a:cubicBezTo>
                <a:close/>
                <a:moveTo>
                  <a:pt x="778" y="1969"/>
                </a:moveTo>
                <a:lnTo>
                  <a:pt x="778" y="1969"/>
                </a:lnTo>
                <a:cubicBezTo>
                  <a:pt x="857" y="1999"/>
                  <a:pt x="926" y="2038"/>
                  <a:pt x="1005" y="2067"/>
                </a:cubicBezTo>
                <a:cubicBezTo>
                  <a:pt x="1103" y="2156"/>
                  <a:pt x="1191" y="2254"/>
                  <a:pt x="1290" y="2343"/>
                </a:cubicBezTo>
                <a:cubicBezTo>
                  <a:pt x="1280" y="2343"/>
                  <a:pt x="1270" y="2353"/>
                  <a:pt x="1270" y="2353"/>
                </a:cubicBezTo>
                <a:cubicBezTo>
                  <a:pt x="1261" y="2353"/>
                  <a:pt x="1250" y="2343"/>
                  <a:pt x="1241" y="2343"/>
                </a:cubicBezTo>
                <a:cubicBezTo>
                  <a:pt x="1132" y="2264"/>
                  <a:pt x="1024" y="2176"/>
                  <a:pt x="916" y="2087"/>
                </a:cubicBezTo>
                <a:cubicBezTo>
                  <a:pt x="867" y="2047"/>
                  <a:pt x="828" y="2008"/>
                  <a:pt x="778" y="1969"/>
                </a:cubicBezTo>
                <a:close/>
                <a:moveTo>
                  <a:pt x="2363" y="2323"/>
                </a:moveTo>
                <a:lnTo>
                  <a:pt x="2363" y="2323"/>
                </a:lnTo>
                <a:cubicBezTo>
                  <a:pt x="2343" y="2333"/>
                  <a:pt x="2313" y="2343"/>
                  <a:pt x="2284" y="2353"/>
                </a:cubicBezTo>
                <a:cubicBezTo>
                  <a:pt x="2274" y="2362"/>
                  <a:pt x="2254" y="2362"/>
                  <a:pt x="2245" y="2362"/>
                </a:cubicBezTo>
                <a:cubicBezTo>
                  <a:pt x="2284" y="2353"/>
                  <a:pt x="2323" y="2333"/>
                  <a:pt x="2363" y="2323"/>
                </a:cubicBezTo>
                <a:close/>
                <a:moveTo>
                  <a:pt x="2127" y="2303"/>
                </a:moveTo>
                <a:cubicBezTo>
                  <a:pt x="2127" y="2303"/>
                  <a:pt x="2136" y="2303"/>
                  <a:pt x="2136" y="2313"/>
                </a:cubicBezTo>
                <a:cubicBezTo>
                  <a:pt x="2136" y="2323"/>
                  <a:pt x="2146" y="2343"/>
                  <a:pt x="2146" y="2362"/>
                </a:cubicBezTo>
                <a:cubicBezTo>
                  <a:pt x="2136" y="2362"/>
                  <a:pt x="2127" y="2362"/>
                  <a:pt x="2116" y="2373"/>
                </a:cubicBezTo>
                <a:lnTo>
                  <a:pt x="2097" y="2353"/>
                </a:lnTo>
                <a:cubicBezTo>
                  <a:pt x="2107" y="2333"/>
                  <a:pt x="2116" y="2313"/>
                  <a:pt x="2127" y="2303"/>
                </a:cubicBezTo>
                <a:close/>
                <a:moveTo>
                  <a:pt x="1890" y="0"/>
                </a:moveTo>
                <a:cubicBezTo>
                  <a:pt x="1851" y="0"/>
                  <a:pt x="1812" y="0"/>
                  <a:pt x="1772" y="11"/>
                </a:cubicBezTo>
                <a:lnTo>
                  <a:pt x="1772" y="837"/>
                </a:lnTo>
                <a:cubicBezTo>
                  <a:pt x="1772" y="857"/>
                  <a:pt x="1762" y="866"/>
                  <a:pt x="1753" y="886"/>
                </a:cubicBezTo>
                <a:cubicBezTo>
                  <a:pt x="1733" y="818"/>
                  <a:pt x="1703" y="748"/>
                  <a:pt x="1683" y="680"/>
                </a:cubicBezTo>
                <a:cubicBezTo>
                  <a:pt x="1664" y="552"/>
                  <a:pt x="1654" y="424"/>
                  <a:pt x="1644" y="296"/>
                </a:cubicBezTo>
                <a:cubicBezTo>
                  <a:pt x="1635" y="208"/>
                  <a:pt x="1624" y="119"/>
                  <a:pt x="1615" y="20"/>
                </a:cubicBezTo>
                <a:cubicBezTo>
                  <a:pt x="1595" y="20"/>
                  <a:pt x="1575" y="30"/>
                  <a:pt x="1546" y="30"/>
                </a:cubicBezTo>
                <a:cubicBezTo>
                  <a:pt x="1555" y="144"/>
                  <a:pt x="1565" y="267"/>
                  <a:pt x="1574" y="381"/>
                </a:cubicBezTo>
                <a:lnTo>
                  <a:pt x="1574" y="381"/>
                </a:lnTo>
                <a:cubicBezTo>
                  <a:pt x="1535" y="265"/>
                  <a:pt x="1496" y="157"/>
                  <a:pt x="1457" y="50"/>
                </a:cubicBezTo>
                <a:cubicBezTo>
                  <a:pt x="1418" y="59"/>
                  <a:pt x="1379" y="70"/>
                  <a:pt x="1349" y="79"/>
                </a:cubicBezTo>
                <a:cubicBezTo>
                  <a:pt x="1398" y="286"/>
                  <a:pt x="1457" y="493"/>
                  <a:pt x="1516" y="700"/>
                </a:cubicBezTo>
                <a:cubicBezTo>
                  <a:pt x="1565" y="837"/>
                  <a:pt x="1605" y="985"/>
                  <a:pt x="1654" y="1122"/>
                </a:cubicBezTo>
                <a:lnTo>
                  <a:pt x="1624" y="1181"/>
                </a:lnTo>
                <a:cubicBezTo>
                  <a:pt x="1565" y="945"/>
                  <a:pt x="1497" y="709"/>
                  <a:pt x="1427" y="483"/>
                </a:cubicBezTo>
                <a:cubicBezTo>
                  <a:pt x="1388" y="345"/>
                  <a:pt x="1349" y="217"/>
                  <a:pt x="1309" y="89"/>
                </a:cubicBezTo>
                <a:cubicBezTo>
                  <a:pt x="1300" y="89"/>
                  <a:pt x="1290" y="99"/>
                  <a:pt x="1280" y="99"/>
                </a:cubicBezTo>
                <a:cubicBezTo>
                  <a:pt x="1368" y="404"/>
                  <a:pt x="1457" y="709"/>
                  <a:pt x="1546" y="1024"/>
                </a:cubicBezTo>
                <a:cubicBezTo>
                  <a:pt x="1565" y="1093"/>
                  <a:pt x="1585" y="1162"/>
                  <a:pt x="1605" y="1240"/>
                </a:cubicBezTo>
                <a:cubicBezTo>
                  <a:pt x="1585" y="1280"/>
                  <a:pt x="1575" y="1319"/>
                  <a:pt x="1556" y="1369"/>
                </a:cubicBezTo>
                <a:cubicBezTo>
                  <a:pt x="1457" y="1181"/>
                  <a:pt x="1368" y="995"/>
                  <a:pt x="1270" y="818"/>
                </a:cubicBezTo>
                <a:cubicBezTo>
                  <a:pt x="1250" y="581"/>
                  <a:pt x="1231" y="345"/>
                  <a:pt x="1221" y="119"/>
                </a:cubicBezTo>
                <a:cubicBezTo>
                  <a:pt x="1172" y="138"/>
                  <a:pt x="1123" y="158"/>
                  <a:pt x="1064" y="178"/>
                </a:cubicBezTo>
                <a:cubicBezTo>
                  <a:pt x="1073" y="267"/>
                  <a:pt x="1073" y="355"/>
                  <a:pt x="1083" y="453"/>
                </a:cubicBezTo>
                <a:cubicBezTo>
                  <a:pt x="1044" y="374"/>
                  <a:pt x="1005" y="306"/>
                  <a:pt x="965" y="227"/>
                </a:cubicBezTo>
                <a:lnTo>
                  <a:pt x="906" y="256"/>
                </a:lnTo>
                <a:cubicBezTo>
                  <a:pt x="965" y="385"/>
                  <a:pt x="1034" y="503"/>
                  <a:pt x="1093" y="621"/>
                </a:cubicBezTo>
                <a:cubicBezTo>
                  <a:pt x="1103" y="700"/>
                  <a:pt x="1103" y="778"/>
                  <a:pt x="1113" y="857"/>
                </a:cubicBezTo>
                <a:cubicBezTo>
                  <a:pt x="1054" y="768"/>
                  <a:pt x="994" y="689"/>
                  <a:pt x="935" y="601"/>
                </a:cubicBezTo>
                <a:cubicBezTo>
                  <a:pt x="887" y="512"/>
                  <a:pt x="828" y="424"/>
                  <a:pt x="778" y="335"/>
                </a:cubicBezTo>
                <a:cubicBezTo>
                  <a:pt x="758" y="355"/>
                  <a:pt x="739" y="365"/>
                  <a:pt x="719" y="374"/>
                </a:cubicBezTo>
                <a:cubicBezTo>
                  <a:pt x="847" y="581"/>
                  <a:pt x="955" y="798"/>
                  <a:pt x="1064" y="1004"/>
                </a:cubicBezTo>
                <a:cubicBezTo>
                  <a:pt x="1083" y="1044"/>
                  <a:pt x="1103" y="1074"/>
                  <a:pt x="1123" y="1113"/>
                </a:cubicBezTo>
                <a:cubicBezTo>
                  <a:pt x="965" y="886"/>
                  <a:pt x="798" y="670"/>
                  <a:pt x="621" y="453"/>
                </a:cubicBezTo>
                <a:lnTo>
                  <a:pt x="513" y="562"/>
                </a:lnTo>
                <a:cubicBezTo>
                  <a:pt x="729" y="827"/>
                  <a:pt x="935" y="1103"/>
                  <a:pt x="1123" y="1378"/>
                </a:cubicBezTo>
                <a:cubicBezTo>
                  <a:pt x="1024" y="1299"/>
                  <a:pt x="935" y="1231"/>
                  <a:pt x="837" y="1152"/>
                </a:cubicBezTo>
                <a:cubicBezTo>
                  <a:pt x="798" y="1074"/>
                  <a:pt x="749" y="995"/>
                  <a:pt x="709" y="916"/>
                </a:cubicBezTo>
                <a:lnTo>
                  <a:pt x="502" y="562"/>
                </a:lnTo>
                <a:cubicBezTo>
                  <a:pt x="493" y="581"/>
                  <a:pt x="473" y="601"/>
                  <a:pt x="454" y="611"/>
                </a:cubicBezTo>
                <a:cubicBezTo>
                  <a:pt x="542" y="759"/>
                  <a:pt x="621" y="896"/>
                  <a:pt x="699" y="1034"/>
                </a:cubicBezTo>
                <a:lnTo>
                  <a:pt x="463" y="857"/>
                </a:lnTo>
                <a:cubicBezTo>
                  <a:pt x="424" y="818"/>
                  <a:pt x="384" y="788"/>
                  <a:pt x="336" y="759"/>
                </a:cubicBezTo>
                <a:cubicBezTo>
                  <a:pt x="336" y="768"/>
                  <a:pt x="325" y="778"/>
                  <a:pt x="316" y="788"/>
                </a:cubicBezTo>
                <a:cubicBezTo>
                  <a:pt x="463" y="896"/>
                  <a:pt x="601" y="1004"/>
                  <a:pt x="739" y="1113"/>
                </a:cubicBezTo>
                <a:cubicBezTo>
                  <a:pt x="769" y="1172"/>
                  <a:pt x="798" y="1221"/>
                  <a:pt x="828" y="1280"/>
                </a:cubicBezTo>
                <a:cubicBezTo>
                  <a:pt x="808" y="1260"/>
                  <a:pt x="778" y="1240"/>
                  <a:pt x="758" y="1221"/>
                </a:cubicBezTo>
                <a:cubicBezTo>
                  <a:pt x="601" y="1093"/>
                  <a:pt x="443" y="965"/>
                  <a:pt x="276" y="847"/>
                </a:cubicBezTo>
                <a:cubicBezTo>
                  <a:pt x="276" y="847"/>
                  <a:pt x="266" y="857"/>
                  <a:pt x="266" y="866"/>
                </a:cubicBezTo>
                <a:cubicBezTo>
                  <a:pt x="463" y="1024"/>
                  <a:pt x="670" y="1192"/>
                  <a:pt x="867" y="1349"/>
                </a:cubicBezTo>
                <a:cubicBezTo>
                  <a:pt x="876" y="1359"/>
                  <a:pt x="876" y="1359"/>
                  <a:pt x="876" y="1369"/>
                </a:cubicBezTo>
                <a:lnTo>
                  <a:pt x="994" y="1575"/>
                </a:lnTo>
                <a:cubicBezTo>
                  <a:pt x="867" y="1447"/>
                  <a:pt x="739" y="1329"/>
                  <a:pt x="601" y="1201"/>
                </a:cubicBezTo>
                <a:cubicBezTo>
                  <a:pt x="493" y="1093"/>
                  <a:pt x="375" y="985"/>
                  <a:pt x="257" y="866"/>
                </a:cubicBezTo>
                <a:cubicBezTo>
                  <a:pt x="257" y="877"/>
                  <a:pt x="247" y="886"/>
                  <a:pt x="247" y="896"/>
                </a:cubicBezTo>
                <a:cubicBezTo>
                  <a:pt x="443" y="1093"/>
                  <a:pt x="650" y="1290"/>
                  <a:pt x="857" y="1487"/>
                </a:cubicBezTo>
                <a:lnTo>
                  <a:pt x="1044" y="1673"/>
                </a:lnTo>
                <a:cubicBezTo>
                  <a:pt x="1093" y="1782"/>
                  <a:pt x="1152" y="1890"/>
                  <a:pt x="1211" y="1999"/>
                </a:cubicBezTo>
                <a:cubicBezTo>
                  <a:pt x="1172" y="1988"/>
                  <a:pt x="1142" y="1979"/>
                  <a:pt x="1113" y="1959"/>
                </a:cubicBezTo>
                <a:cubicBezTo>
                  <a:pt x="798" y="1644"/>
                  <a:pt x="483" y="1329"/>
                  <a:pt x="178" y="1014"/>
                </a:cubicBezTo>
                <a:cubicBezTo>
                  <a:pt x="158" y="1063"/>
                  <a:pt x="128" y="1113"/>
                  <a:pt x="119" y="1162"/>
                </a:cubicBezTo>
                <a:cubicBezTo>
                  <a:pt x="325" y="1378"/>
                  <a:pt x="542" y="1595"/>
                  <a:pt x="758" y="1811"/>
                </a:cubicBezTo>
                <a:cubicBezTo>
                  <a:pt x="660" y="1772"/>
                  <a:pt x="561" y="1732"/>
                  <a:pt x="473" y="1693"/>
                </a:cubicBezTo>
                <a:cubicBezTo>
                  <a:pt x="345" y="1585"/>
                  <a:pt x="217" y="1467"/>
                  <a:pt x="99" y="1349"/>
                </a:cubicBezTo>
                <a:cubicBezTo>
                  <a:pt x="89" y="1339"/>
                  <a:pt x="80" y="1319"/>
                  <a:pt x="60" y="1310"/>
                </a:cubicBezTo>
                <a:cubicBezTo>
                  <a:pt x="60" y="1319"/>
                  <a:pt x="60" y="1339"/>
                  <a:pt x="50" y="1349"/>
                </a:cubicBezTo>
                <a:cubicBezTo>
                  <a:pt x="158" y="1457"/>
                  <a:pt x="276" y="1555"/>
                  <a:pt x="384" y="1664"/>
                </a:cubicBezTo>
                <a:cubicBezTo>
                  <a:pt x="266" y="1614"/>
                  <a:pt x="139" y="1566"/>
                  <a:pt x="21" y="1507"/>
                </a:cubicBezTo>
                <a:cubicBezTo>
                  <a:pt x="10" y="1555"/>
                  <a:pt x="10" y="1605"/>
                  <a:pt x="1" y="1654"/>
                </a:cubicBezTo>
                <a:cubicBezTo>
                  <a:pt x="227" y="1743"/>
                  <a:pt x="454" y="1841"/>
                  <a:pt x="680" y="1929"/>
                </a:cubicBezTo>
                <a:cubicBezTo>
                  <a:pt x="837" y="2067"/>
                  <a:pt x="994" y="2195"/>
                  <a:pt x="1152" y="2313"/>
                </a:cubicBezTo>
                <a:lnTo>
                  <a:pt x="1034" y="2284"/>
                </a:lnTo>
                <a:cubicBezTo>
                  <a:pt x="994" y="2274"/>
                  <a:pt x="955" y="2254"/>
                  <a:pt x="906" y="2244"/>
                </a:cubicBezTo>
                <a:cubicBezTo>
                  <a:pt x="601" y="2117"/>
                  <a:pt x="296" y="1979"/>
                  <a:pt x="1" y="1831"/>
                </a:cubicBezTo>
                <a:lnTo>
                  <a:pt x="1" y="1831"/>
                </a:lnTo>
                <a:cubicBezTo>
                  <a:pt x="1" y="1890"/>
                  <a:pt x="10" y="1940"/>
                  <a:pt x="21" y="1988"/>
                </a:cubicBezTo>
                <a:cubicBezTo>
                  <a:pt x="325" y="2136"/>
                  <a:pt x="631" y="2274"/>
                  <a:pt x="946" y="2402"/>
                </a:cubicBezTo>
                <a:lnTo>
                  <a:pt x="2697" y="2402"/>
                </a:lnTo>
                <a:cubicBezTo>
                  <a:pt x="2825" y="2392"/>
                  <a:pt x="2943" y="2382"/>
                  <a:pt x="3061" y="2373"/>
                </a:cubicBezTo>
                <a:cubicBezTo>
                  <a:pt x="3219" y="2362"/>
                  <a:pt x="3367" y="2343"/>
                  <a:pt x="3524" y="2333"/>
                </a:cubicBezTo>
                <a:cubicBezTo>
                  <a:pt x="3541" y="2324"/>
                  <a:pt x="3543" y="2301"/>
                  <a:pt x="3531" y="2301"/>
                </a:cubicBezTo>
                <a:cubicBezTo>
                  <a:pt x="3529" y="2301"/>
                  <a:pt x="3527" y="2302"/>
                  <a:pt x="3524" y="2303"/>
                </a:cubicBezTo>
                <a:cubicBezTo>
                  <a:pt x="3209" y="2333"/>
                  <a:pt x="2884" y="2362"/>
                  <a:pt x="2569" y="2392"/>
                </a:cubicBezTo>
                <a:cubicBezTo>
                  <a:pt x="2608" y="2373"/>
                  <a:pt x="2648" y="2353"/>
                  <a:pt x="2687" y="2343"/>
                </a:cubicBezTo>
                <a:cubicBezTo>
                  <a:pt x="2835" y="2323"/>
                  <a:pt x="2982" y="2313"/>
                  <a:pt x="3130" y="2294"/>
                </a:cubicBezTo>
                <a:cubicBezTo>
                  <a:pt x="3317" y="2274"/>
                  <a:pt x="3514" y="2254"/>
                  <a:pt x="3711" y="2235"/>
                </a:cubicBezTo>
                <a:cubicBezTo>
                  <a:pt x="3711" y="2225"/>
                  <a:pt x="3711" y="2215"/>
                  <a:pt x="3721" y="2205"/>
                </a:cubicBezTo>
                <a:lnTo>
                  <a:pt x="3721" y="2205"/>
                </a:lnTo>
                <a:cubicBezTo>
                  <a:pt x="3406" y="2235"/>
                  <a:pt x="3091" y="2264"/>
                  <a:pt x="2776" y="2303"/>
                </a:cubicBezTo>
                <a:cubicBezTo>
                  <a:pt x="2973" y="2225"/>
                  <a:pt x="3170" y="2136"/>
                  <a:pt x="3356" y="2058"/>
                </a:cubicBezTo>
                <a:cubicBezTo>
                  <a:pt x="3494" y="2028"/>
                  <a:pt x="3632" y="1988"/>
                  <a:pt x="3770" y="1959"/>
                </a:cubicBezTo>
                <a:lnTo>
                  <a:pt x="3770" y="1929"/>
                </a:lnTo>
                <a:cubicBezTo>
                  <a:pt x="3681" y="1949"/>
                  <a:pt x="3603" y="1969"/>
                  <a:pt x="3514" y="1988"/>
                </a:cubicBezTo>
                <a:cubicBezTo>
                  <a:pt x="3583" y="1959"/>
                  <a:pt x="3652" y="1929"/>
                  <a:pt x="3711" y="1900"/>
                </a:cubicBezTo>
                <a:cubicBezTo>
                  <a:pt x="3794" y="1867"/>
                  <a:pt x="3743" y="1783"/>
                  <a:pt x="3671" y="1783"/>
                </a:cubicBezTo>
                <a:cubicBezTo>
                  <a:pt x="3658" y="1783"/>
                  <a:pt x="3645" y="1786"/>
                  <a:pt x="3632" y="1792"/>
                </a:cubicBezTo>
                <a:cubicBezTo>
                  <a:pt x="3297" y="1940"/>
                  <a:pt x="2953" y="2087"/>
                  <a:pt x="2619" y="2225"/>
                </a:cubicBezTo>
                <a:cubicBezTo>
                  <a:pt x="2481" y="2264"/>
                  <a:pt x="2353" y="2303"/>
                  <a:pt x="2215" y="2343"/>
                </a:cubicBezTo>
                <a:cubicBezTo>
                  <a:pt x="2205" y="2303"/>
                  <a:pt x="2195" y="2274"/>
                  <a:pt x="2186" y="2244"/>
                </a:cubicBezTo>
                <a:cubicBezTo>
                  <a:pt x="2471" y="2126"/>
                  <a:pt x="2746" y="1999"/>
                  <a:pt x="3022" y="1880"/>
                </a:cubicBezTo>
                <a:lnTo>
                  <a:pt x="3288" y="1821"/>
                </a:lnTo>
                <a:cubicBezTo>
                  <a:pt x="3445" y="1782"/>
                  <a:pt x="3612" y="1732"/>
                  <a:pt x="3780" y="1693"/>
                </a:cubicBezTo>
                <a:lnTo>
                  <a:pt x="3780" y="1664"/>
                </a:lnTo>
                <a:cubicBezTo>
                  <a:pt x="3573" y="1713"/>
                  <a:pt x="3367" y="1762"/>
                  <a:pt x="3170" y="1811"/>
                </a:cubicBezTo>
                <a:cubicBezTo>
                  <a:pt x="3347" y="1732"/>
                  <a:pt x="3533" y="1644"/>
                  <a:pt x="3721" y="1566"/>
                </a:cubicBezTo>
                <a:cubicBezTo>
                  <a:pt x="3738" y="1557"/>
                  <a:pt x="3725" y="1534"/>
                  <a:pt x="3709" y="1534"/>
                </a:cubicBezTo>
                <a:cubicBezTo>
                  <a:pt x="3707" y="1534"/>
                  <a:pt x="3704" y="1534"/>
                  <a:pt x="3701" y="1536"/>
                </a:cubicBezTo>
                <a:cubicBezTo>
                  <a:pt x="3474" y="1644"/>
                  <a:pt x="3238" y="1752"/>
                  <a:pt x="3012" y="1851"/>
                </a:cubicBezTo>
                <a:cubicBezTo>
                  <a:pt x="2934" y="1870"/>
                  <a:pt x="2864" y="1890"/>
                  <a:pt x="2786" y="1900"/>
                </a:cubicBezTo>
                <a:cubicBezTo>
                  <a:pt x="3111" y="1732"/>
                  <a:pt x="3426" y="1575"/>
                  <a:pt x="3741" y="1408"/>
                </a:cubicBezTo>
                <a:cubicBezTo>
                  <a:pt x="3730" y="1359"/>
                  <a:pt x="3721" y="1310"/>
                  <a:pt x="3701" y="1270"/>
                </a:cubicBezTo>
                <a:cubicBezTo>
                  <a:pt x="3219" y="1526"/>
                  <a:pt x="2737" y="1772"/>
                  <a:pt x="2254" y="2028"/>
                </a:cubicBezTo>
                <a:cubicBezTo>
                  <a:pt x="2254" y="2018"/>
                  <a:pt x="2264" y="1999"/>
                  <a:pt x="2274" y="1988"/>
                </a:cubicBezTo>
                <a:cubicBezTo>
                  <a:pt x="2422" y="1890"/>
                  <a:pt x="2560" y="1792"/>
                  <a:pt x="2707" y="1693"/>
                </a:cubicBezTo>
                <a:cubicBezTo>
                  <a:pt x="2855" y="1605"/>
                  <a:pt x="3002" y="1526"/>
                  <a:pt x="3140" y="1447"/>
                </a:cubicBezTo>
                <a:cubicBezTo>
                  <a:pt x="3317" y="1349"/>
                  <a:pt x="3485" y="1251"/>
                  <a:pt x="3662" y="1152"/>
                </a:cubicBezTo>
                <a:cubicBezTo>
                  <a:pt x="3652" y="1142"/>
                  <a:pt x="3652" y="1133"/>
                  <a:pt x="3652" y="1122"/>
                </a:cubicBezTo>
                <a:cubicBezTo>
                  <a:pt x="3426" y="1251"/>
                  <a:pt x="3189" y="1378"/>
                  <a:pt x="2963" y="1516"/>
                </a:cubicBezTo>
                <a:lnTo>
                  <a:pt x="3612" y="1044"/>
                </a:lnTo>
                <a:lnTo>
                  <a:pt x="3553" y="926"/>
                </a:lnTo>
                <a:cubicBezTo>
                  <a:pt x="3445" y="995"/>
                  <a:pt x="3337" y="1074"/>
                  <a:pt x="3238" y="1152"/>
                </a:cubicBezTo>
                <a:cubicBezTo>
                  <a:pt x="3150" y="1181"/>
                  <a:pt x="3071" y="1221"/>
                  <a:pt x="2993" y="1251"/>
                </a:cubicBezTo>
                <a:cubicBezTo>
                  <a:pt x="3032" y="1211"/>
                  <a:pt x="3081" y="1172"/>
                  <a:pt x="3130" y="1122"/>
                </a:cubicBezTo>
                <a:cubicBezTo>
                  <a:pt x="3238" y="1014"/>
                  <a:pt x="3356" y="906"/>
                  <a:pt x="3465" y="788"/>
                </a:cubicBezTo>
                <a:cubicBezTo>
                  <a:pt x="3455" y="778"/>
                  <a:pt x="3445" y="768"/>
                  <a:pt x="3445" y="759"/>
                </a:cubicBezTo>
                <a:cubicBezTo>
                  <a:pt x="3268" y="945"/>
                  <a:pt x="3091" y="1122"/>
                  <a:pt x="2904" y="1290"/>
                </a:cubicBezTo>
                <a:cubicBezTo>
                  <a:pt x="2894" y="1290"/>
                  <a:pt x="2894" y="1290"/>
                  <a:pt x="2884" y="1299"/>
                </a:cubicBezTo>
                <a:cubicBezTo>
                  <a:pt x="3061" y="1103"/>
                  <a:pt x="3229" y="906"/>
                  <a:pt x="3396" y="700"/>
                </a:cubicBezTo>
                <a:cubicBezTo>
                  <a:pt x="3367" y="670"/>
                  <a:pt x="3337" y="630"/>
                  <a:pt x="3297" y="591"/>
                </a:cubicBezTo>
                <a:cubicBezTo>
                  <a:pt x="3248" y="650"/>
                  <a:pt x="3209" y="700"/>
                  <a:pt x="3159" y="759"/>
                </a:cubicBezTo>
                <a:cubicBezTo>
                  <a:pt x="3071" y="818"/>
                  <a:pt x="2993" y="877"/>
                  <a:pt x="2914" y="926"/>
                </a:cubicBezTo>
                <a:cubicBezTo>
                  <a:pt x="3002" y="778"/>
                  <a:pt x="3091" y="630"/>
                  <a:pt x="3179" y="473"/>
                </a:cubicBezTo>
                <a:cubicBezTo>
                  <a:pt x="3130" y="433"/>
                  <a:pt x="3081" y="394"/>
                  <a:pt x="3022" y="355"/>
                </a:cubicBezTo>
                <a:cubicBezTo>
                  <a:pt x="2934" y="542"/>
                  <a:pt x="2835" y="719"/>
                  <a:pt x="2737" y="906"/>
                </a:cubicBezTo>
                <a:cubicBezTo>
                  <a:pt x="2786" y="788"/>
                  <a:pt x="2835" y="670"/>
                  <a:pt x="2875" y="552"/>
                </a:cubicBezTo>
                <a:lnTo>
                  <a:pt x="2963" y="315"/>
                </a:lnTo>
                <a:cubicBezTo>
                  <a:pt x="2953" y="306"/>
                  <a:pt x="2943" y="306"/>
                  <a:pt x="2934" y="296"/>
                </a:cubicBezTo>
                <a:cubicBezTo>
                  <a:pt x="2845" y="552"/>
                  <a:pt x="2746" y="807"/>
                  <a:pt x="2638" y="1054"/>
                </a:cubicBezTo>
                <a:cubicBezTo>
                  <a:pt x="2628" y="1074"/>
                  <a:pt x="2628" y="1093"/>
                  <a:pt x="2619" y="1103"/>
                </a:cubicBezTo>
                <a:cubicBezTo>
                  <a:pt x="2608" y="1133"/>
                  <a:pt x="2589" y="1152"/>
                  <a:pt x="2579" y="1172"/>
                </a:cubicBezTo>
                <a:cubicBezTo>
                  <a:pt x="2530" y="1211"/>
                  <a:pt x="2481" y="1240"/>
                  <a:pt x="2431" y="1270"/>
                </a:cubicBezTo>
                <a:cubicBezTo>
                  <a:pt x="2540" y="1063"/>
                  <a:pt x="2648" y="847"/>
                  <a:pt x="2746" y="621"/>
                </a:cubicBezTo>
                <a:cubicBezTo>
                  <a:pt x="2796" y="512"/>
                  <a:pt x="2845" y="394"/>
                  <a:pt x="2894" y="276"/>
                </a:cubicBezTo>
                <a:cubicBezTo>
                  <a:pt x="2875" y="256"/>
                  <a:pt x="2855" y="247"/>
                  <a:pt x="2835" y="237"/>
                </a:cubicBezTo>
                <a:cubicBezTo>
                  <a:pt x="2726" y="503"/>
                  <a:pt x="2608" y="768"/>
                  <a:pt x="2481" y="1024"/>
                </a:cubicBezTo>
                <a:cubicBezTo>
                  <a:pt x="2422" y="1142"/>
                  <a:pt x="2372" y="1251"/>
                  <a:pt x="2313" y="1359"/>
                </a:cubicBezTo>
                <a:lnTo>
                  <a:pt x="2293" y="1378"/>
                </a:lnTo>
                <a:cubicBezTo>
                  <a:pt x="2431" y="1074"/>
                  <a:pt x="2549" y="768"/>
                  <a:pt x="2667" y="463"/>
                </a:cubicBezTo>
                <a:cubicBezTo>
                  <a:pt x="2697" y="374"/>
                  <a:pt x="2726" y="286"/>
                  <a:pt x="2776" y="208"/>
                </a:cubicBezTo>
                <a:lnTo>
                  <a:pt x="2717" y="178"/>
                </a:lnTo>
                <a:cubicBezTo>
                  <a:pt x="2678" y="237"/>
                  <a:pt x="2648" y="296"/>
                  <a:pt x="2628" y="365"/>
                </a:cubicBezTo>
                <a:cubicBezTo>
                  <a:pt x="2589" y="453"/>
                  <a:pt x="2560" y="542"/>
                  <a:pt x="2530" y="630"/>
                </a:cubicBezTo>
                <a:cubicBezTo>
                  <a:pt x="2490" y="719"/>
                  <a:pt x="2461" y="818"/>
                  <a:pt x="2422" y="916"/>
                </a:cubicBezTo>
                <a:cubicBezTo>
                  <a:pt x="2343" y="1093"/>
                  <a:pt x="2264" y="1280"/>
                  <a:pt x="2175" y="1467"/>
                </a:cubicBezTo>
                <a:cubicBezTo>
                  <a:pt x="2116" y="1507"/>
                  <a:pt x="2057" y="1546"/>
                  <a:pt x="2008" y="1585"/>
                </a:cubicBezTo>
                <a:cubicBezTo>
                  <a:pt x="2008" y="1555"/>
                  <a:pt x="2018" y="1516"/>
                  <a:pt x="2028" y="1477"/>
                </a:cubicBezTo>
                <a:cubicBezTo>
                  <a:pt x="2127" y="1162"/>
                  <a:pt x="2234" y="857"/>
                  <a:pt x="2363" y="542"/>
                </a:cubicBezTo>
                <a:cubicBezTo>
                  <a:pt x="2422" y="404"/>
                  <a:pt x="2481" y="256"/>
                  <a:pt x="2540" y="109"/>
                </a:cubicBezTo>
                <a:cubicBezTo>
                  <a:pt x="2510" y="99"/>
                  <a:pt x="2490" y="99"/>
                  <a:pt x="2471" y="89"/>
                </a:cubicBezTo>
                <a:cubicBezTo>
                  <a:pt x="2343" y="385"/>
                  <a:pt x="2225" y="689"/>
                  <a:pt x="2116" y="985"/>
                </a:cubicBezTo>
                <a:lnTo>
                  <a:pt x="2087" y="1074"/>
                </a:lnTo>
                <a:cubicBezTo>
                  <a:pt x="2116" y="906"/>
                  <a:pt x="2146" y="748"/>
                  <a:pt x="2166" y="581"/>
                </a:cubicBezTo>
                <a:cubicBezTo>
                  <a:pt x="2195" y="404"/>
                  <a:pt x="2225" y="217"/>
                  <a:pt x="2254" y="40"/>
                </a:cubicBezTo>
                <a:cubicBezTo>
                  <a:pt x="2234" y="30"/>
                  <a:pt x="2205" y="30"/>
                  <a:pt x="2186" y="20"/>
                </a:cubicBezTo>
                <a:cubicBezTo>
                  <a:pt x="2166" y="50"/>
                  <a:pt x="2156" y="79"/>
                  <a:pt x="2136" y="99"/>
                </a:cubicBezTo>
                <a:cubicBezTo>
                  <a:pt x="2146" y="70"/>
                  <a:pt x="2146" y="50"/>
                  <a:pt x="2146" y="20"/>
                </a:cubicBezTo>
                <a:cubicBezTo>
                  <a:pt x="2097" y="11"/>
                  <a:pt x="2048" y="11"/>
                  <a:pt x="1989" y="11"/>
                </a:cubicBezTo>
                <a:lnTo>
                  <a:pt x="1930" y="512"/>
                </a:lnTo>
                <a:cubicBezTo>
                  <a:pt x="1920" y="522"/>
                  <a:pt x="1920" y="542"/>
                  <a:pt x="1910" y="552"/>
                </a:cubicBezTo>
                <a:lnTo>
                  <a:pt x="1910" y="414"/>
                </a:lnTo>
                <a:cubicBezTo>
                  <a:pt x="1920" y="276"/>
                  <a:pt x="1920" y="138"/>
                  <a:pt x="1920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34" name="Google Shape;1934;p10"/>
          <p:cNvSpPr/>
          <p:nvPr/>
        </p:nvSpPr>
        <p:spPr>
          <a:xfrm>
            <a:off x="5034604" y="5070107"/>
            <a:ext cx="73299" cy="12711"/>
          </a:xfrm>
          <a:custGeom>
            <a:avLst/>
            <a:gdLst/>
            <a:ahLst/>
            <a:cxnLst/>
            <a:rect l="l" t="t" r="r" b="b"/>
            <a:pathLst>
              <a:path w="346" h="60" extrusionOk="0">
                <a:moveTo>
                  <a:pt x="1" y="1"/>
                </a:moveTo>
                <a:cubicBezTo>
                  <a:pt x="1" y="11"/>
                  <a:pt x="11" y="20"/>
                  <a:pt x="11" y="31"/>
                </a:cubicBezTo>
                <a:lnTo>
                  <a:pt x="188" y="60"/>
                </a:lnTo>
                <a:lnTo>
                  <a:pt x="346" y="60"/>
                </a:lnTo>
                <a:cubicBezTo>
                  <a:pt x="306" y="60"/>
                  <a:pt x="267" y="50"/>
                  <a:pt x="228" y="40"/>
                </a:cubicBezTo>
                <a:cubicBezTo>
                  <a:pt x="149" y="31"/>
                  <a:pt x="80" y="11"/>
                  <a:pt x="1" y="1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35" name="Google Shape;1935;p10"/>
          <p:cNvSpPr/>
          <p:nvPr/>
        </p:nvSpPr>
        <p:spPr>
          <a:xfrm>
            <a:off x="75043" y="4573961"/>
            <a:ext cx="802055" cy="508858"/>
          </a:xfrm>
          <a:custGeom>
            <a:avLst/>
            <a:gdLst/>
            <a:ahLst/>
            <a:cxnLst/>
            <a:rect l="l" t="t" r="r" b="b"/>
            <a:pathLst>
              <a:path w="3786" h="2402" extrusionOk="0">
                <a:moveTo>
                  <a:pt x="1506" y="424"/>
                </a:moveTo>
                <a:cubicBezTo>
                  <a:pt x="1545" y="512"/>
                  <a:pt x="1575" y="601"/>
                  <a:pt x="1604" y="689"/>
                </a:cubicBezTo>
                <a:cubicBezTo>
                  <a:pt x="1614" y="728"/>
                  <a:pt x="1615" y="766"/>
                  <a:pt x="1623" y="796"/>
                </a:cubicBezTo>
                <a:lnTo>
                  <a:pt x="1623" y="796"/>
                </a:lnTo>
                <a:cubicBezTo>
                  <a:pt x="1584" y="668"/>
                  <a:pt x="1545" y="541"/>
                  <a:pt x="1506" y="424"/>
                </a:cubicBezTo>
                <a:close/>
                <a:moveTo>
                  <a:pt x="1053" y="837"/>
                </a:moveTo>
                <a:cubicBezTo>
                  <a:pt x="1063" y="847"/>
                  <a:pt x="1073" y="857"/>
                  <a:pt x="1083" y="877"/>
                </a:cubicBezTo>
                <a:cubicBezTo>
                  <a:pt x="1093" y="886"/>
                  <a:pt x="1103" y="906"/>
                  <a:pt x="1112" y="916"/>
                </a:cubicBezTo>
                <a:cubicBezTo>
                  <a:pt x="1112" y="936"/>
                  <a:pt x="1112" y="945"/>
                  <a:pt x="1122" y="965"/>
                </a:cubicBezTo>
                <a:cubicBezTo>
                  <a:pt x="1093" y="916"/>
                  <a:pt x="1073" y="877"/>
                  <a:pt x="1053" y="837"/>
                </a:cubicBezTo>
                <a:close/>
                <a:moveTo>
                  <a:pt x="1742" y="1083"/>
                </a:moveTo>
                <a:lnTo>
                  <a:pt x="1772" y="1172"/>
                </a:lnTo>
                <a:lnTo>
                  <a:pt x="1772" y="1290"/>
                </a:lnTo>
                <a:cubicBezTo>
                  <a:pt x="1762" y="1260"/>
                  <a:pt x="1752" y="1240"/>
                  <a:pt x="1742" y="1211"/>
                </a:cubicBezTo>
                <a:lnTo>
                  <a:pt x="1742" y="1172"/>
                </a:lnTo>
                <a:cubicBezTo>
                  <a:pt x="1742" y="1152"/>
                  <a:pt x="1733" y="1133"/>
                  <a:pt x="1733" y="1103"/>
                </a:cubicBezTo>
                <a:cubicBezTo>
                  <a:pt x="1733" y="1093"/>
                  <a:pt x="1742" y="1093"/>
                  <a:pt x="1742" y="1083"/>
                </a:cubicBezTo>
                <a:close/>
                <a:moveTo>
                  <a:pt x="1280" y="995"/>
                </a:moveTo>
                <a:cubicBezTo>
                  <a:pt x="1289" y="1004"/>
                  <a:pt x="1300" y="1024"/>
                  <a:pt x="1300" y="1034"/>
                </a:cubicBezTo>
                <a:cubicBezTo>
                  <a:pt x="1359" y="1142"/>
                  <a:pt x="1407" y="1240"/>
                  <a:pt x="1466" y="1349"/>
                </a:cubicBezTo>
                <a:lnTo>
                  <a:pt x="1457" y="1339"/>
                </a:lnTo>
                <a:cubicBezTo>
                  <a:pt x="1398" y="1260"/>
                  <a:pt x="1348" y="1192"/>
                  <a:pt x="1289" y="1113"/>
                </a:cubicBezTo>
                <a:cubicBezTo>
                  <a:pt x="1289" y="1074"/>
                  <a:pt x="1289" y="1034"/>
                  <a:pt x="1280" y="995"/>
                </a:cubicBezTo>
                <a:close/>
                <a:moveTo>
                  <a:pt x="2205" y="119"/>
                </a:moveTo>
                <a:lnTo>
                  <a:pt x="2205" y="119"/>
                </a:lnTo>
                <a:cubicBezTo>
                  <a:pt x="2155" y="433"/>
                  <a:pt x="2107" y="739"/>
                  <a:pt x="2057" y="1054"/>
                </a:cubicBezTo>
                <a:cubicBezTo>
                  <a:pt x="2037" y="1122"/>
                  <a:pt x="2028" y="1192"/>
                  <a:pt x="2018" y="1260"/>
                </a:cubicBezTo>
                <a:cubicBezTo>
                  <a:pt x="2008" y="1290"/>
                  <a:pt x="1998" y="1319"/>
                  <a:pt x="1988" y="1359"/>
                </a:cubicBezTo>
                <a:cubicBezTo>
                  <a:pt x="2028" y="1004"/>
                  <a:pt x="2067" y="641"/>
                  <a:pt x="2116" y="286"/>
                </a:cubicBezTo>
                <a:cubicBezTo>
                  <a:pt x="2146" y="237"/>
                  <a:pt x="2175" y="178"/>
                  <a:pt x="2205" y="119"/>
                </a:cubicBezTo>
                <a:close/>
                <a:moveTo>
                  <a:pt x="3071" y="857"/>
                </a:moveTo>
                <a:cubicBezTo>
                  <a:pt x="2914" y="1034"/>
                  <a:pt x="2766" y="1211"/>
                  <a:pt x="2599" y="1388"/>
                </a:cubicBezTo>
                <a:cubicBezTo>
                  <a:pt x="2697" y="1260"/>
                  <a:pt x="2785" y="1133"/>
                  <a:pt x="2864" y="1004"/>
                </a:cubicBezTo>
                <a:lnTo>
                  <a:pt x="3071" y="857"/>
                </a:lnTo>
                <a:close/>
                <a:moveTo>
                  <a:pt x="2520" y="1251"/>
                </a:moveTo>
                <a:lnTo>
                  <a:pt x="2520" y="1251"/>
                </a:lnTo>
                <a:cubicBezTo>
                  <a:pt x="2451" y="1349"/>
                  <a:pt x="2382" y="1447"/>
                  <a:pt x="2313" y="1536"/>
                </a:cubicBezTo>
                <a:cubicBezTo>
                  <a:pt x="2303" y="1546"/>
                  <a:pt x="2293" y="1546"/>
                  <a:pt x="2293" y="1546"/>
                </a:cubicBezTo>
                <a:cubicBezTo>
                  <a:pt x="2323" y="1477"/>
                  <a:pt x="2362" y="1408"/>
                  <a:pt x="2402" y="1339"/>
                </a:cubicBezTo>
                <a:lnTo>
                  <a:pt x="2520" y="1251"/>
                </a:lnTo>
                <a:close/>
                <a:moveTo>
                  <a:pt x="3110" y="1231"/>
                </a:moveTo>
                <a:lnTo>
                  <a:pt x="3110" y="1231"/>
                </a:lnTo>
                <a:cubicBezTo>
                  <a:pt x="2962" y="1339"/>
                  <a:pt x="2815" y="1437"/>
                  <a:pt x="2667" y="1546"/>
                </a:cubicBezTo>
                <a:cubicBezTo>
                  <a:pt x="2677" y="1536"/>
                  <a:pt x="2677" y="1526"/>
                  <a:pt x="2687" y="1516"/>
                </a:cubicBezTo>
                <a:lnTo>
                  <a:pt x="2923" y="1310"/>
                </a:lnTo>
                <a:cubicBezTo>
                  <a:pt x="2982" y="1290"/>
                  <a:pt x="3051" y="1260"/>
                  <a:pt x="3110" y="1231"/>
                </a:cubicBezTo>
                <a:close/>
                <a:moveTo>
                  <a:pt x="876" y="1221"/>
                </a:moveTo>
                <a:lnTo>
                  <a:pt x="876" y="1221"/>
                </a:lnTo>
                <a:cubicBezTo>
                  <a:pt x="974" y="1310"/>
                  <a:pt x="1073" y="1388"/>
                  <a:pt x="1171" y="1467"/>
                </a:cubicBezTo>
                <a:cubicBezTo>
                  <a:pt x="1182" y="1507"/>
                  <a:pt x="1182" y="1536"/>
                  <a:pt x="1182" y="1566"/>
                </a:cubicBezTo>
                <a:cubicBezTo>
                  <a:pt x="1112" y="1507"/>
                  <a:pt x="1044" y="1447"/>
                  <a:pt x="965" y="1388"/>
                </a:cubicBezTo>
                <a:cubicBezTo>
                  <a:pt x="935" y="1329"/>
                  <a:pt x="906" y="1280"/>
                  <a:pt x="876" y="1221"/>
                </a:cubicBezTo>
                <a:close/>
                <a:moveTo>
                  <a:pt x="256" y="866"/>
                </a:moveTo>
                <a:lnTo>
                  <a:pt x="256" y="866"/>
                </a:lnTo>
                <a:cubicBezTo>
                  <a:pt x="463" y="1024"/>
                  <a:pt x="670" y="1192"/>
                  <a:pt x="867" y="1349"/>
                </a:cubicBezTo>
                <a:cubicBezTo>
                  <a:pt x="867" y="1359"/>
                  <a:pt x="876" y="1359"/>
                  <a:pt x="876" y="1369"/>
                </a:cubicBezTo>
                <a:cubicBezTo>
                  <a:pt x="915" y="1437"/>
                  <a:pt x="945" y="1507"/>
                  <a:pt x="985" y="1575"/>
                </a:cubicBezTo>
                <a:cubicBezTo>
                  <a:pt x="856" y="1447"/>
                  <a:pt x="729" y="1329"/>
                  <a:pt x="600" y="1201"/>
                </a:cubicBezTo>
                <a:cubicBezTo>
                  <a:pt x="493" y="1093"/>
                  <a:pt x="375" y="985"/>
                  <a:pt x="256" y="866"/>
                </a:cubicBezTo>
                <a:close/>
                <a:moveTo>
                  <a:pt x="1683" y="1231"/>
                </a:moveTo>
                <a:cubicBezTo>
                  <a:pt x="1693" y="1349"/>
                  <a:pt x="1713" y="1457"/>
                  <a:pt x="1733" y="1566"/>
                </a:cubicBezTo>
                <a:cubicBezTo>
                  <a:pt x="1733" y="1570"/>
                  <a:pt x="1733" y="1575"/>
                  <a:pt x="1733" y="1580"/>
                </a:cubicBezTo>
                <a:lnTo>
                  <a:pt x="1733" y="1580"/>
                </a:lnTo>
                <a:lnTo>
                  <a:pt x="1654" y="1290"/>
                </a:lnTo>
                <a:lnTo>
                  <a:pt x="1654" y="1280"/>
                </a:lnTo>
                <a:cubicBezTo>
                  <a:pt x="1663" y="1270"/>
                  <a:pt x="1674" y="1251"/>
                  <a:pt x="1683" y="1231"/>
                </a:cubicBezTo>
                <a:close/>
                <a:moveTo>
                  <a:pt x="2273" y="1428"/>
                </a:moveTo>
                <a:cubicBezTo>
                  <a:pt x="2244" y="1477"/>
                  <a:pt x="2214" y="1536"/>
                  <a:pt x="2195" y="1595"/>
                </a:cubicBezTo>
                <a:lnTo>
                  <a:pt x="2185" y="1595"/>
                </a:lnTo>
                <a:cubicBezTo>
                  <a:pt x="2185" y="1585"/>
                  <a:pt x="2195" y="1585"/>
                  <a:pt x="2195" y="1585"/>
                </a:cubicBezTo>
                <a:cubicBezTo>
                  <a:pt x="2214" y="1536"/>
                  <a:pt x="2234" y="1487"/>
                  <a:pt x="2264" y="1437"/>
                </a:cubicBezTo>
                <a:lnTo>
                  <a:pt x="2273" y="1428"/>
                </a:lnTo>
                <a:close/>
                <a:moveTo>
                  <a:pt x="1300" y="1181"/>
                </a:moveTo>
                <a:lnTo>
                  <a:pt x="1300" y="1181"/>
                </a:lnTo>
                <a:cubicBezTo>
                  <a:pt x="1368" y="1280"/>
                  <a:pt x="1437" y="1369"/>
                  <a:pt x="1506" y="1467"/>
                </a:cubicBezTo>
                <a:cubicBezTo>
                  <a:pt x="1486" y="1516"/>
                  <a:pt x="1477" y="1575"/>
                  <a:pt x="1457" y="1625"/>
                </a:cubicBezTo>
                <a:cubicBezTo>
                  <a:pt x="1427" y="1585"/>
                  <a:pt x="1398" y="1536"/>
                  <a:pt x="1378" y="1496"/>
                </a:cubicBezTo>
                <a:cubicBezTo>
                  <a:pt x="1368" y="1487"/>
                  <a:pt x="1359" y="1467"/>
                  <a:pt x="1359" y="1447"/>
                </a:cubicBezTo>
                <a:cubicBezTo>
                  <a:pt x="1348" y="1428"/>
                  <a:pt x="1329" y="1408"/>
                  <a:pt x="1319" y="1378"/>
                </a:cubicBezTo>
                <a:cubicBezTo>
                  <a:pt x="1319" y="1319"/>
                  <a:pt x="1309" y="1251"/>
                  <a:pt x="1300" y="1181"/>
                </a:cubicBezTo>
                <a:close/>
                <a:moveTo>
                  <a:pt x="2146" y="1526"/>
                </a:moveTo>
                <a:cubicBezTo>
                  <a:pt x="2126" y="1555"/>
                  <a:pt x="2107" y="1595"/>
                  <a:pt x="2087" y="1634"/>
                </a:cubicBezTo>
                <a:cubicBezTo>
                  <a:pt x="2067" y="1644"/>
                  <a:pt x="2037" y="1654"/>
                  <a:pt x="2008" y="1664"/>
                </a:cubicBezTo>
                <a:cubicBezTo>
                  <a:pt x="2008" y="1654"/>
                  <a:pt x="1998" y="1644"/>
                  <a:pt x="1998" y="1634"/>
                </a:cubicBezTo>
                <a:cubicBezTo>
                  <a:pt x="2048" y="1595"/>
                  <a:pt x="2096" y="1555"/>
                  <a:pt x="2146" y="1526"/>
                </a:cubicBezTo>
                <a:close/>
                <a:moveTo>
                  <a:pt x="1634" y="1349"/>
                </a:moveTo>
                <a:lnTo>
                  <a:pt x="1722" y="1703"/>
                </a:lnTo>
                <a:cubicBezTo>
                  <a:pt x="1703" y="1664"/>
                  <a:pt x="1683" y="1625"/>
                  <a:pt x="1663" y="1595"/>
                </a:cubicBezTo>
                <a:lnTo>
                  <a:pt x="1595" y="1447"/>
                </a:lnTo>
                <a:cubicBezTo>
                  <a:pt x="1604" y="1418"/>
                  <a:pt x="1615" y="1378"/>
                  <a:pt x="1634" y="1349"/>
                </a:cubicBezTo>
                <a:close/>
                <a:moveTo>
                  <a:pt x="2067" y="1673"/>
                </a:moveTo>
                <a:lnTo>
                  <a:pt x="2067" y="1673"/>
                </a:lnTo>
                <a:cubicBezTo>
                  <a:pt x="2057" y="1693"/>
                  <a:pt x="2048" y="1723"/>
                  <a:pt x="2037" y="1743"/>
                </a:cubicBezTo>
                <a:cubicBezTo>
                  <a:pt x="2028" y="1723"/>
                  <a:pt x="2018" y="1713"/>
                  <a:pt x="2018" y="1693"/>
                </a:cubicBezTo>
                <a:cubicBezTo>
                  <a:pt x="2037" y="1684"/>
                  <a:pt x="2048" y="1684"/>
                  <a:pt x="2067" y="1673"/>
                </a:cubicBezTo>
                <a:close/>
                <a:moveTo>
                  <a:pt x="1004" y="1457"/>
                </a:moveTo>
                <a:cubicBezTo>
                  <a:pt x="1033" y="1487"/>
                  <a:pt x="1073" y="1516"/>
                  <a:pt x="1103" y="1546"/>
                </a:cubicBezTo>
                <a:cubicBezTo>
                  <a:pt x="1132" y="1566"/>
                  <a:pt x="1162" y="1595"/>
                  <a:pt x="1191" y="1614"/>
                </a:cubicBezTo>
                <a:cubicBezTo>
                  <a:pt x="1201" y="1684"/>
                  <a:pt x="1211" y="1743"/>
                  <a:pt x="1221" y="1802"/>
                </a:cubicBezTo>
                <a:cubicBezTo>
                  <a:pt x="1191" y="1782"/>
                  <a:pt x="1171" y="1762"/>
                  <a:pt x="1142" y="1732"/>
                </a:cubicBezTo>
                <a:cubicBezTo>
                  <a:pt x="1103" y="1644"/>
                  <a:pt x="1053" y="1555"/>
                  <a:pt x="1004" y="1457"/>
                </a:cubicBezTo>
                <a:close/>
                <a:moveTo>
                  <a:pt x="1555" y="1536"/>
                </a:moveTo>
                <a:cubicBezTo>
                  <a:pt x="1565" y="1546"/>
                  <a:pt x="1565" y="1546"/>
                  <a:pt x="1565" y="1555"/>
                </a:cubicBezTo>
                <a:lnTo>
                  <a:pt x="1693" y="1792"/>
                </a:lnTo>
                <a:lnTo>
                  <a:pt x="1634" y="1821"/>
                </a:lnTo>
                <a:cubicBezTo>
                  <a:pt x="1595" y="1782"/>
                  <a:pt x="1555" y="1752"/>
                  <a:pt x="1506" y="1713"/>
                </a:cubicBezTo>
                <a:cubicBezTo>
                  <a:pt x="1506" y="1703"/>
                  <a:pt x="1506" y="1703"/>
                  <a:pt x="1496" y="1703"/>
                </a:cubicBezTo>
                <a:cubicBezTo>
                  <a:pt x="1516" y="1644"/>
                  <a:pt x="1536" y="1595"/>
                  <a:pt x="1555" y="1536"/>
                </a:cubicBezTo>
                <a:close/>
                <a:moveTo>
                  <a:pt x="1378" y="1792"/>
                </a:moveTo>
                <a:cubicBezTo>
                  <a:pt x="1378" y="1792"/>
                  <a:pt x="1388" y="1802"/>
                  <a:pt x="1388" y="1811"/>
                </a:cubicBezTo>
                <a:cubicBezTo>
                  <a:pt x="1388" y="1811"/>
                  <a:pt x="1388" y="1821"/>
                  <a:pt x="1378" y="1831"/>
                </a:cubicBezTo>
                <a:lnTo>
                  <a:pt x="1378" y="1792"/>
                </a:lnTo>
                <a:close/>
                <a:moveTo>
                  <a:pt x="1565" y="1802"/>
                </a:moveTo>
                <a:cubicBezTo>
                  <a:pt x="1575" y="1811"/>
                  <a:pt x="1585" y="1821"/>
                  <a:pt x="1604" y="1831"/>
                </a:cubicBezTo>
                <a:cubicBezTo>
                  <a:pt x="1595" y="1841"/>
                  <a:pt x="1595" y="1841"/>
                  <a:pt x="1585" y="1841"/>
                </a:cubicBezTo>
                <a:cubicBezTo>
                  <a:pt x="1575" y="1831"/>
                  <a:pt x="1565" y="1811"/>
                  <a:pt x="1565" y="1802"/>
                </a:cubicBezTo>
                <a:close/>
                <a:moveTo>
                  <a:pt x="1969" y="1782"/>
                </a:moveTo>
                <a:cubicBezTo>
                  <a:pt x="1978" y="1802"/>
                  <a:pt x="1978" y="1811"/>
                  <a:pt x="1988" y="1831"/>
                </a:cubicBezTo>
                <a:cubicBezTo>
                  <a:pt x="1978" y="1841"/>
                  <a:pt x="1978" y="1861"/>
                  <a:pt x="1969" y="1870"/>
                </a:cubicBezTo>
                <a:cubicBezTo>
                  <a:pt x="1969" y="1861"/>
                  <a:pt x="1959" y="1851"/>
                  <a:pt x="1959" y="1851"/>
                </a:cubicBezTo>
                <a:cubicBezTo>
                  <a:pt x="1969" y="1831"/>
                  <a:pt x="1969" y="1802"/>
                  <a:pt x="1969" y="1782"/>
                </a:cubicBezTo>
                <a:close/>
                <a:moveTo>
                  <a:pt x="1634" y="1861"/>
                </a:moveTo>
                <a:lnTo>
                  <a:pt x="1615" y="1880"/>
                </a:lnTo>
                <a:cubicBezTo>
                  <a:pt x="1604" y="1880"/>
                  <a:pt x="1604" y="1870"/>
                  <a:pt x="1604" y="1870"/>
                </a:cubicBezTo>
                <a:cubicBezTo>
                  <a:pt x="1604" y="1861"/>
                  <a:pt x="1615" y="1861"/>
                  <a:pt x="1624" y="1861"/>
                </a:cubicBezTo>
                <a:close/>
                <a:moveTo>
                  <a:pt x="1191" y="1831"/>
                </a:moveTo>
                <a:lnTo>
                  <a:pt x="1221" y="1861"/>
                </a:lnTo>
                <a:cubicBezTo>
                  <a:pt x="1228" y="1868"/>
                  <a:pt x="1230" y="1877"/>
                  <a:pt x="1230" y="1890"/>
                </a:cubicBezTo>
                <a:lnTo>
                  <a:pt x="1230" y="1890"/>
                </a:lnTo>
                <a:cubicBezTo>
                  <a:pt x="1221" y="1870"/>
                  <a:pt x="1201" y="1851"/>
                  <a:pt x="1191" y="1831"/>
                </a:cubicBezTo>
                <a:close/>
                <a:moveTo>
                  <a:pt x="1437" y="1890"/>
                </a:moveTo>
                <a:cubicBezTo>
                  <a:pt x="1437" y="1890"/>
                  <a:pt x="1437" y="1900"/>
                  <a:pt x="1447" y="1900"/>
                </a:cubicBezTo>
                <a:lnTo>
                  <a:pt x="1427" y="1900"/>
                </a:lnTo>
                <a:lnTo>
                  <a:pt x="1437" y="1890"/>
                </a:lnTo>
                <a:close/>
                <a:moveTo>
                  <a:pt x="1722" y="1841"/>
                </a:moveTo>
                <a:cubicBezTo>
                  <a:pt x="1733" y="1870"/>
                  <a:pt x="1742" y="1890"/>
                  <a:pt x="1762" y="1920"/>
                </a:cubicBezTo>
                <a:lnTo>
                  <a:pt x="1762" y="1929"/>
                </a:lnTo>
                <a:cubicBezTo>
                  <a:pt x="1733" y="1910"/>
                  <a:pt x="1713" y="1890"/>
                  <a:pt x="1683" y="1870"/>
                </a:cubicBezTo>
                <a:cubicBezTo>
                  <a:pt x="1693" y="1861"/>
                  <a:pt x="1703" y="1851"/>
                  <a:pt x="1722" y="1841"/>
                </a:cubicBezTo>
                <a:close/>
                <a:moveTo>
                  <a:pt x="1457" y="1929"/>
                </a:moveTo>
                <a:cubicBezTo>
                  <a:pt x="1466" y="1940"/>
                  <a:pt x="1477" y="1959"/>
                  <a:pt x="1486" y="1979"/>
                </a:cubicBezTo>
                <a:cubicBezTo>
                  <a:pt x="1466" y="1988"/>
                  <a:pt x="1447" y="2008"/>
                  <a:pt x="1427" y="2018"/>
                </a:cubicBezTo>
                <a:cubicBezTo>
                  <a:pt x="1427" y="2008"/>
                  <a:pt x="1418" y="1999"/>
                  <a:pt x="1407" y="1999"/>
                </a:cubicBezTo>
                <a:lnTo>
                  <a:pt x="1407" y="1979"/>
                </a:lnTo>
                <a:cubicBezTo>
                  <a:pt x="1407" y="1969"/>
                  <a:pt x="1418" y="1959"/>
                  <a:pt x="1418" y="1940"/>
                </a:cubicBezTo>
                <a:cubicBezTo>
                  <a:pt x="1427" y="1940"/>
                  <a:pt x="1447" y="1929"/>
                  <a:pt x="1457" y="1929"/>
                </a:cubicBezTo>
                <a:close/>
                <a:moveTo>
                  <a:pt x="1663" y="1890"/>
                </a:moveTo>
                <a:cubicBezTo>
                  <a:pt x="1674" y="1900"/>
                  <a:pt x="1683" y="1910"/>
                  <a:pt x="1703" y="1920"/>
                </a:cubicBezTo>
                <a:cubicBezTo>
                  <a:pt x="1713" y="1940"/>
                  <a:pt x="1733" y="1949"/>
                  <a:pt x="1752" y="1969"/>
                </a:cubicBezTo>
                <a:lnTo>
                  <a:pt x="1742" y="2047"/>
                </a:lnTo>
                <a:cubicBezTo>
                  <a:pt x="1713" y="2018"/>
                  <a:pt x="1693" y="1999"/>
                  <a:pt x="1663" y="1979"/>
                </a:cubicBezTo>
                <a:cubicBezTo>
                  <a:pt x="1654" y="1949"/>
                  <a:pt x="1634" y="1929"/>
                  <a:pt x="1624" y="1910"/>
                </a:cubicBezTo>
                <a:cubicBezTo>
                  <a:pt x="1634" y="1900"/>
                  <a:pt x="1644" y="1890"/>
                  <a:pt x="1663" y="1890"/>
                </a:cubicBezTo>
                <a:close/>
                <a:moveTo>
                  <a:pt x="1713" y="2058"/>
                </a:moveTo>
                <a:lnTo>
                  <a:pt x="1742" y="2087"/>
                </a:lnTo>
                <a:lnTo>
                  <a:pt x="1733" y="2097"/>
                </a:lnTo>
                <a:cubicBezTo>
                  <a:pt x="1722" y="2087"/>
                  <a:pt x="1713" y="2067"/>
                  <a:pt x="1713" y="2058"/>
                </a:cubicBezTo>
                <a:close/>
                <a:moveTo>
                  <a:pt x="1427" y="2058"/>
                </a:moveTo>
                <a:cubicBezTo>
                  <a:pt x="1437" y="2077"/>
                  <a:pt x="1457" y="2087"/>
                  <a:pt x="1466" y="2097"/>
                </a:cubicBezTo>
                <a:cubicBezTo>
                  <a:pt x="1466" y="2106"/>
                  <a:pt x="1477" y="2106"/>
                  <a:pt x="1486" y="2117"/>
                </a:cubicBezTo>
                <a:cubicBezTo>
                  <a:pt x="1466" y="2106"/>
                  <a:pt x="1447" y="2097"/>
                  <a:pt x="1418" y="2087"/>
                </a:cubicBezTo>
                <a:lnTo>
                  <a:pt x="1418" y="2067"/>
                </a:lnTo>
                <a:cubicBezTo>
                  <a:pt x="1418" y="2067"/>
                  <a:pt x="1427" y="2067"/>
                  <a:pt x="1427" y="2058"/>
                </a:cubicBezTo>
                <a:close/>
                <a:moveTo>
                  <a:pt x="1506" y="2008"/>
                </a:moveTo>
                <a:lnTo>
                  <a:pt x="1536" y="2067"/>
                </a:lnTo>
                <a:cubicBezTo>
                  <a:pt x="1545" y="2097"/>
                  <a:pt x="1565" y="2126"/>
                  <a:pt x="1575" y="2156"/>
                </a:cubicBezTo>
                <a:cubicBezTo>
                  <a:pt x="1565" y="2156"/>
                  <a:pt x="1565" y="2146"/>
                  <a:pt x="1555" y="2146"/>
                </a:cubicBezTo>
                <a:cubicBezTo>
                  <a:pt x="1526" y="2117"/>
                  <a:pt x="1486" y="2077"/>
                  <a:pt x="1457" y="2038"/>
                </a:cubicBezTo>
                <a:cubicBezTo>
                  <a:pt x="1466" y="2028"/>
                  <a:pt x="1486" y="2018"/>
                  <a:pt x="1506" y="2008"/>
                </a:cubicBezTo>
                <a:close/>
                <a:moveTo>
                  <a:pt x="2864" y="1920"/>
                </a:moveTo>
                <a:lnTo>
                  <a:pt x="2864" y="1920"/>
                </a:lnTo>
                <a:cubicBezTo>
                  <a:pt x="2776" y="1949"/>
                  <a:pt x="2697" y="1988"/>
                  <a:pt x="2608" y="2028"/>
                </a:cubicBezTo>
                <a:cubicBezTo>
                  <a:pt x="2490" y="2077"/>
                  <a:pt x="2372" y="2126"/>
                  <a:pt x="2264" y="2176"/>
                </a:cubicBezTo>
                <a:cubicBezTo>
                  <a:pt x="2402" y="2106"/>
                  <a:pt x="2540" y="2028"/>
                  <a:pt x="2677" y="1959"/>
                </a:cubicBezTo>
                <a:cubicBezTo>
                  <a:pt x="2746" y="1940"/>
                  <a:pt x="2805" y="1929"/>
                  <a:pt x="2864" y="1920"/>
                </a:cubicBezTo>
                <a:close/>
                <a:moveTo>
                  <a:pt x="1515" y="2289"/>
                </a:moveTo>
                <a:lnTo>
                  <a:pt x="1466" y="2313"/>
                </a:lnTo>
                <a:lnTo>
                  <a:pt x="1457" y="2313"/>
                </a:lnTo>
                <a:lnTo>
                  <a:pt x="1457" y="2303"/>
                </a:lnTo>
                <a:cubicBezTo>
                  <a:pt x="1481" y="2303"/>
                  <a:pt x="1499" y="2297"/>
                  <a:pt x="1515" y="2289"/>
                </a:cubicBezTo>
                <a:close/>
                <a:moveTo>
                  <a:pt x="2087" y="2284"/>
                </a:moveTo>
                <a:lnTo>
                  <a:pt x="2087" y="2284"/>
                </a:lnTo>
                <a:cubicBezTo>
                  <a:pt x="2077" y="2303"/>
                  <a:pt x="2077" y="2313"/>
                  <a:pt x="2067" y="2333"/>
                </a:cubicBezTo>
                <a:lnTo>
                  <a:pt x="2037" y="2303"/>
                </a:lnTo>
                <a:cubicBezTo>
                  <a:pt x="2057" y="2303"/>
                  <a:pt x="2077" y="2294"/>
                  <a:pt x="2087" y="2284"/>
                </a:cubicBezTo>
                <a:close/>
                <a:moveTo>
                  <a:pt x="778" y="1969"/>
                </a:moveTo>
                <a:lnTo>
                  <a:pt x="778" y="1969"/>
                </a:lnTo>
                <a:cubicBezTo>
                  <a:pt x="847" y="1999"/>
                  <a:pt x="926" y="2038"/>
                  <a:pt x="1004" y="2067"/>
                </a:cubicBezTo>
                <a:lnTo>
                  <a:pt x="1280" y="2343"/>
                </a:lnTo>
                <a:cubicBezTo>
                  <a:pt x="1280" y="2343"/>
                  <a:pt x="1270" y="2353"/>
                  <a:pt x="1260" y="2353"/>
                </a:cubicBezTo>
                <a:cubicBezTo>
                  <a:pt x="1250" y="2353"/>
                  <a:pt x="1241" y="2343"/>
                  <a:pt x="1241" y="2343"/>
                </a:cubicBezTo>
                <a:cubicBezTo>
                  <a:pt x="1122" y="2264"/>
                  <a:pt x="1014" y="2176"/>
                  <a:pt x="915" y="2087"/>
                </a:cubicBezTo>
                <a:cubicBezTo>
                  <a:pt x="867" y="2047"/>
                  <a:pt x="817" y="2008"/>
                  <a:pt x="778" y="1969"/>
                </a:cubicBezTo>
                <a:close/>
                <a:moveTo>
                  <a:pt x="2362" y="2323"/>
                </a:moveTo>
                <a:lnTo>
                  <a:pt x="2362" y="2323"/>
                </a:lnTo>
                <a:cubicBezTo>
                  <a:pt x="2333" y="2333"/>
                  <a:pt x="2313" y="2343"/>
                  <a:pt x="2284" y="2353"/>
                </a:cubicBezTo>
                <a:cubicBezTo>
                  <a:pt x="2273" y="2362"/>
                  <a:pt x="2254" y="2362"/>
                  <a:pt x="2234" y="2362"/>
                </a:cubicBezTo>
                <a:cubicBezTo>
                  <a:pt x="2284" y="2353"/>
                  <a:pt x="2323" y="2333"/>
                  <a:pt x="2362" y="2323"/>
                </a:cubicBezTo>
                <a:close/>
                <a:moveTo>
                  <a:pt x="2116" y="2303"/>
                </a:moveTo>
                <a:cubicBezTo>
                  <a:pt x="2126" y="2303"/>
                  <a:pt x="2126" y="2303"/>
                  <a:pt x="2136" y="2313"/>
                </a:cubicBezTo>
                <a:cubicBezTo>
                  <a:pt x="2136" y="2323"/>
                  <a:pt x="2146" y="2343"/>
                  <a:pt x="2146" y="2362"/>
                </a:cubicBezTo>
                <a:cubicBezTo>
                  <a:pt x="2136" y="2362"/>
                  <a:pt x="2126" y="2362"/>
                  <a:pt x="2116" y="2373"/>
                </a:cubicBezTo>
                <a:cubicBezTo>
                  <a:pt x="2107" y="2362"/>
                  <a:pt x="2096" y="2362"/>
                  <a:pt x="2096" y="2353"/>
                </a:cubicBezTo>
                <a:cubicBezTo>
                  <a:pt x="2107" y="2333"/>
                  <a:pt x="2116" y="2313"/>
                  <a:pt x="2116" y="2303"/>
                </a:cubicBezTo>
                <a:close/>
                <a:moveTo>
                  <a:pt x="1890" y="0"/>
                </a:moveTo>
                <a:cubicBezTo>
                  <a:pt x="1851" y="0"/>
                  <a:pt x="1811" y="0"/>
                  <a:pt x="1772" y="11"/>
                </a:cubicBezTo>
                <a:lnTo>
                  <a:pt x="1772" y="837"/>
                </a:lnTo>
                <a:cubicBezTo>
                  <a:pt x="1762" y="857"/>
                  <a:pt x="1762" y="866"/>
                  <a:pt x="1752" y="886"/>
                </a:cubicBezTo>
                <a:cubicBezTo>
                  <a:pt x="1722" y="818"/>
                  <a:pt x="1703" y="748"/>
                  <a:pt x="1674" y="680"/>
                </a:cubicBezTo>
                <a:cubicBezTo>
                  <a:pt x="1663" y="552"/>
                  <a:pt x="1654" y="424"/>
                  <a:pt x="1634" y="296"/>
                </a:cubicBezTo>
                <a:cubicBezTo>
                  <a:pt x="1634" y="208"/>
                  <a:pt x="1624" y="119"/>
                  <a:pt x="1615" y="20"/>
                </a:cubicBezTo>
                <a:cubicBezTo>
                  <a:pt x="1595" y="20"/>
                  <a:pt x="1565" y="30"/>
                  <a:pt x="1545" y="30"/>
                </a:cubicBezTo>
                <a:cubicBezTo>
                  <a:pt x="1555" y="144"/>
                  <a:pt x="1564" y="267"/>
                  <a:pt x="1574" y="381"/>
                </a:cubicBezTo>
                <a:lnTo>
                  <a:pt x="1574" y="381"/>
                </a:lnTo>
                <a:cubicBezTo>
                  <a:pt x="1535" y="265"/>
                  <a:pt x="1496" y="157"/>
                  <a:pt x="1447" y="50"/>
                </a:cubicBezTo>
                <a:cubicBezTo>
                  <a:pt x="1418" y="59"/>
                  <a:pt x="1378" y="70"/>
                  <a:pt x="1348" y="79"/>
                </a:cubicBezTo>
                <a:cubicBezTo>
                  <a:pt x="1398" y="286"/>
                  <a:pt x="1457" y="493"/>
                  <a:pt x="1516" y="700"/>
                </a:cubicBezTo>
                <a:cubicBezTo>
                  <a:pt x="1555" y="837"/>
                  <a:pt x="1604" y="985"/>
                  <a:pt x="1644" y="1122"/>
                </a:cubicBezTo>
                <a:cubicBezTo>
                  <a:pt x="1644" y="1142"/>
                  <a:pt x="1634" y="1162"/>
                  <a:pt x="1624" y="1181"/>
                </a:cubicBezTo>
                <a:cubicBezTo>
                  <a:pt x="1555" y="945"/>
                  <a:pt x="1496" y="709"/>
                  <a:pt x="1427" y="483"/>
                </a:cubicBezTo>
                <a:cubicBezTo>
                  <a:pt x="1388" y="345"/>
                  <a:pt x="1348" y="217"/>
                  <a:pt x="1309" y="89"/>
                </a:cubicBezTo>
                <a:cubicBezTo>
                  <a:pt x="1300" y="89"/>
                  <a:pt x="1289" y="99"/>
                  <a:pt x="1270" y="99"/>
                </a:cubicBezTo>
                <a:cubicBezTo>
                  <a:pt x="1368" y="404"/>
                  <a:pt x="1457" y="709"/>
                  <a:pt x="1545" y="1024"/>
                </a:cubicBezTo>
                <a:cubicBezTo>
                  <a:pt x="1565" y="1093"/>
                  <a:pt x="1585" y="1162"/>
                  <a:pt x="1604" y="1240"/>
                </a:cubicBezTo>
                <a:cubicBezTo>
                  <a:pt x="1585" y="1280"/>
                  <a:pt x="1565" y="1319"/>
                  <a:pt x="1555" y="1369"/>
                </a:cubicBezTo>
                <a:cubicBezTo>
                  <a:pt x="1457" y="1181"/>
                  <a:pt x="1359" y="995"/>
                  <a:pt x="1270" y="818"/>
                </a:cubicBezTo>
                <a:cubicBezTo>
                  <a:pt x="1250" y="581"/>
                  <a:pt x="1230" y="345"/>
                  <a:pt x="1221" y="119"/>
                </a:cubicBezTo>
                <a:cubicBezTo>
                  <a:pt x="1171" y="138"/>
                  <a:pt x="1112" y="158"/>
                  <a:pt x="1063" y="178"/>
                </a:cubicBezTo>
                <a:cubicBezTo>
                  <a:pt x="1063" y="267"/>
                  <a:pt x="1073" y="355"/>
                  <a:pt x="1083" y="453"/>
                </a:cubicBezTo>
                <a:cubicBezTo>
                  <a:pt x="1044" y="374"/>
                  <a:pt x="1004" y="306"/>
                  <a:pt x="965" y="227"/>
                </a:cubicBezTo>
                <a:lnTo>
                  <a:pt x="906" y="256"/>
                </a:lnTo>
                <a:cubicBezTo>
                  <a:pt x="965" y="385"/>
                  <a:pt x="1024" y="503"/>
                  <a:pt x="1093" y="621"/>
                </a:cubicBezTo>
                <a:cubicBezTo>
                  <a:pt x="1093" y="700"/>
                  <a:pt x="1103" y="778"/>
                  <a:pt x="1112" y="857"/>
                </a:cubicBezTo>
                <a:cubicBezTo>
                  <a:pt x="1044" y="768"/>
                  <a:pt x="985" y="689"/>
                  <a:pt x="926" y="601"/>
                </a:cubicBezTo>
                <a:lnTo>
                  <a:pt x="778" y="335"/>
                </a:lnTo>
                <a:cubicBezTo>
                  <a:pt x="758" y="355"/>
                  <a:pt x="738" y="365"/>
                  <a:pt x="719" y="374"/>
                </a:cubicBezTo>
                <a:cubicBezTo>
                  <a:pt x="837" y="581"/>
                  <a:pt x="955" y="798"/>
                  <a:pt x="1063" y="1004"/>
                </a:cubicBezTo>
                <a:cubicBezTo>
                  <a:pt x="1083" y="1044"/>
                  <a:pt x="1103" y="1074"/>
                  <a:pt x="1112" y="1113"/>
                </a:cubicBezTo>
                <a:cubicBezTo>
                  <a:pt x="955" y="886"/>
                  <a:pt x="797" y="670"/>
                  <a:pt x="620" y="453"/>
                </a:cubicBezTo>
                <a:cubicBezTo>
                  <a:pt x="581" y="493"/>
                  <a:pt x="541" y="522"/>
                  <a:pt x="512" y="562"/>
                </a:cubicBezTo>
                <a:cubicBezTo>
                  <a:pt x="729" y="827"/>
                  <a:pt x="926" y="1103"/>
                  <a:pt x="1112" y="1378"/>
                </a:cubicBezTo>
                <a:cubicBezTo>
                  <a:pt x="1024" y="1299"/>
                  <a:pt x="926" y="1231"/>
                  <a:pt x="837" y="1152"/>
                </a:cubicBezTo>
                <a:cubicBezTo>
                  <a:pt x="797" y="1074"/>
                  <a:pt x="749" y="995"/>
                  <a:pt x="709" y="916"/>
                </a:cubicBezTo>
                <a:lnTo>
                  <a:pt x="502" y="562"/>
                </a:lnTo>
                <a:cubicBezTo>
                  <a:pt x="482" y="581"/>
                  <a:pt x="473" y="601"/>
                  <a:pt x="453" y="611"/>
                </a:cubicBezTo>
                <a:cubicBezTo>
                  <a:pt x="532" y="759"/>
                  <a:pt x="620" y="896"/>
                  <a:pt x="699" y="1034"/>
                </a:cubicBezTo>
                <a:lnTo>
                  <a:pt x="463" y="857"/>
                </a:lnTo>
                <a:cubicBezTo>
                  <a:pt x="423" y="818"/>
                  <a:pt x="375" y="788"/>
                  <a:pt x="335" y="759"/>
                </a:cubicBezTo>
                <a:cubicBezTo>
                  <a:pt x="325" y="768"/>
                  <a:pt x="325" y="778"/>
                  <a:pt x="316" y="788"/>
                </a:cubicBezTo>
                <a:cubicBezTo>
                  <a:pt x="453" y="896"/>
                  <a:pt x="600" y="1004"/>
                  <a:pt x="738" y="1113"/>
                </a:cubicBezTo>
                <a:cubicBezTo>
                  <a:pt x="768" y="1172"/>
                  <a:pt x="797" y="1221"/>
                  <a:pt x="827" y="1280"/>
                </a:cubicBezTo>
                <a:cubicBezTo>
                  <a:pt x="797" y="1260"/>
                  <a:pt x="778" y="1240"/>
                  <a:pt x="749" y="1221"/>
                </a:cubicBezTo>
                <a:cubicBezTo>
                  <a:pt x="591" y="1093"/>
                  <a:pt x="434" y="965"/>
                  <a:pt x="276" y="847"/>
                </a:cubicBezTo>
                <a:cubicBezTo>
                  <a:pt x="266" y="847"/>
                  <a:pt x="266" y="857"/>
                  <a:pt x="256" y="866"/>
                </a:cubicBezTo>
                <a:cubicBezTo>
                  <a:pt x="246" y="877"/>
                  <a:pt x="246" y="886"/>
                  <a:pt x="237" y="896"/>
                </a:cubicBezTo>
                <a:cubicBezTo>
                  <a:pt x="443" y="1093"/>
                  <a:pt x="650" y="1290"/>
                  <a:pt x="847" y="1487"/>
                </a:cubicBezTo>
                <a:cubicBezTo>
                  <a:pt x="915" y="1546"/>
                  <a:pt x="974" y="1605"/>
                  <a:pt x="1033" y="1673"/>
                </a:cubicBezTo>
                <a:lnTo>
                  <a:pt x="1211" y="1999"/>
                </a:lnTo>
                <a:cubicBezTo>
                  <a:pt x="1171" y="1988"/>
                  <a:pt x="1142" y="1979"/>
                  <a:pt x="1103" y="1959"/>
                </a:cubicBezTo>
                <a:cubicBezTo>
                  <a:pt x="788" y="1644"/>
                  <a:pt x="482" y="1329"/>
                  <a:pt x="178" y="1014"/>
                </a:cubicBezTo>
                <a:cubicBezTo>
                  <a:pt x="148" y="1063"/>
                  <a:pt x="128" y="1113"/>
                  <a:pt x="108" y="1162"/>
                </a:cubicBezTo>
                <a:lnTo>
                  <a:pt x="758" y="1811"/>
                </a:lnTo>
                <a:lnTo>
                  <a:pt x="463" y="1693"/>
                </a:lnTo>
                <a:cubicBezTo>
                  <a:pt x="335" y="1585"/>
                  <a:pt x="217" y="1467"/>
                  <a:pt x="99" y="1349"/>
                </a:cubicBezTo>
                <a:cubicBezTo>
                  <a:pt x="79" y="1339"/>
                  <a:pt x="69" y="1319"/>
                  <a:pt x="60" y="1310"/>
                </a:cubicBezTo>
                <a:cubicBezTo>
                  <a:pt x="60" y="1319"/>
                  <a:pt x="49" y="1339"/>
                  <a:pt x="49" y="1349"/>
                </a:cubicBezTo>
                <a:cubicBezTo>
                  <a:pt x="158" y="1457"/>
                  <a:pt x="266" y="1555"/>
                  <a:pt x="384" y="1664"/>
                </a:cubicBezTo>
                <a:cubicBezTo>
                  <a:pt x="256" y="1614"/>
                  <a:pt x="138" y="1566"/>
                  <a:pt x="20" y="1507"/>
                </a:cubicBezTo>
                <a:cubicBezTo>
                  <a:pt x="10" y="1555"/>
                  <a:pt x="1" y="1605"/>
                  <a:pt x="1" y="1654"/>
                </a:cubicBezTo>
                <a:cubicBezTo>
                  <a:pt x="227" y="1743"/>
                  <a:pt x="453" y="1841"/>
                  <a:pt x="679" y="1929"/>
                </a:cubicBezTo>
                <a:cubicBezTo>
                  <a:pt x="837" y="2067"/>
                  <a:pt x="994" y="2195"/>
                  <a:pt x="1152" y="2313"/>
                </a:cubicBezTo>
                <a:lnTo>
                  <a:pt x="1033" y="2284"/>
                </a:lnTo>
                <a:cubicBezTo>
                  <a:pt x="994" y="2274"/>
                  <a:pt x="945" y="2254"/>
                  <a:pt x="906" y="2244"/>
                </a:cubicBezTo>
                <a:cubicBezTo>
                  <a:pt x="600" y="2117"/>
                  <a:pt x="296" y="1979"/>
                  <a:pt x="1" y="1831"/>
                </a:cubicBezTo>
                <a:lnTo>
                  <a:pt x="1" y="1831"/>
                </a:lnTo>
                <a:cubicBezTo>
                  <a:pt x="1" y="1890"/>
                  <a:pt x="10" y="1940"/>
                  <a:pt x="10" y="1988"/>
                </a:cubicBezTo>
                <a:cubicBezTo>
                  <a:pt x="316" y="2136"/>
                  <a:pt x="630" y="2274"/>
                  <a:pt x="945" y="2402"/>
                </a:cubicBezTo>
                <a:lnTo>
                  <a:pt x="2697" y="2402"/>
                </a:lnTo>
                <a:cubicBezTo>
                  <a:pt x="2815" y="2392"/>
                  <a:pt x="2943" y="2382"/>
                  <a:pt x="3061" y="2373"/>
                </a:cubicBezTo>
                <a:cubicBezTo>
                  <a:pt x="3218" y="2362"/>
                  <a:pt x="3366" y="2343"/>
                  <a:pt x="3524" y="2333"/>
                </a:cubicBezTo>
                <a:cubicBezTo>
                  <a:pt x="3541" y="2324"/>
                  <a:pt x="3543" y="2301"/>
                  <a:pt x="3531" y="2301"/>
                </a:cubicBezTo>
                <a:cubicBezTo>
                  <a:pt x="3529" y="2301"/>
                  <a:pt x="3526" y="2302"/>
                  <a:pt x="3524" y="2303"/>
                </a:cubicBezTo>
                <a:cubicBezTo>
                  <a:pt x="3199" y="2333"/>
                  <a:pt x="2884" y="2362"/>
                  <a:pt x="2569" y="2392"/>
                </a:cubicBezTo>
                <a:cubicBezTo>
                  <a:pt x="2608" y="2373"/>
                  <a:pt x="2647" y="2353"/>
                  <a:pt x="2677" y="2343"/>
                </a:cubicBezTo>
                <a:cubicBezTo>
                  <a:pt x="2825" y="2323"/>
                  <a:pt x="2973" y="2313"/>
                  <a:pt x="3120" y="2294"/>
                </a:cubicBezTo>
                <a:cubicBezTo>
                  <a:pt x="3317" y="2274"/>
                  <a:pt x="3513" y="2254"/>
                  <a:pt x="3701" y="2235"/>
                </a:cubicBezTo>
                <a:cubicBezTo>
                  <a:pt x="3710" y="2225"/>
                  <a:pt x="3710" y="2215"/>
                  <a:pt x="3710" y="2205"/>
                </a:cubicBezTo>
                <a:lnTo>
                  <a:pt x="3710" y="2205"/>
                </a:lnTo>
                <a:cubicBezTo>
                  <a:pt x="3406" y="2235"/>
                  <a:pt x="3091" y="2264"/>
                  <a:pt x="2776" y="2303"/>
                </a:cubicBezTo>
                <a:cubicBezTo>
                  <a:pt x="2973" y="2225"/>
                  <a:pt x="3159" y="2136"/>
                  <a:pt x="3356" y="2058"/>
                </a:cubicBezTo>
                <a:cubicBezTo>
                  <a:pt x="3494" y="2028"/>
                  <a:pt x="3622" y="1988"/>
                  <a:pt x="3760" y="1959"/>
                </a:cubicBezTo>
                <a:cubicBezTo>
                  <a:pt x="3760" y="1949"/>
                  <a:pt x="3769" y="1940"/>
                  <a:pt x="3769" y="1929"/>
                </a:cubicBezTo>
                <a:lnTo>
                  <a:pt x="3769" y="1929"/>
                </a:lnTo>
                <a:cubicBezTo>
                  <a:pt x="3681" y="1949"/>
                  <a:pt x="3602" y="1969"/>
                  <a:pt x="3513" y="1988"/>
                </a:cubicBezTo>
                <a:cubicBezTo>
                  <a:pt x="3583" y="1959"/>
                  <a:pt x="3651" y="1929"/>
                  <a:pt x="3710" y="1900"/>
                </a:cubicBezTo>
                <a:cubicBezTo>
                  <a:pt x="3786" y="1867"/>
                  <a:pt x="3740" y="1783"/>
                  <a:pt x="3670" y="1783"/>
                </a:cubicBezTo>
                <a:cubicBezTo>
                  <a:pt x="3658" y="1783"/>
                  <a:pt x="3645" y="1786"/>
                  <a:pt x="3632" y="1792"/>
                </a:cubicBezTo>
                <a:cubicBezTo>
                  <a:pt x="3297" y="1940"/>
                  <a:pt x="2953" y="2087"/>
                  <a:pt x="2608" y="2225"/>
                </a:cubicBezTo>
                <a:cubicBezTo>
                  <a:pt x="2481" y="2264"/>
                  <a:pt x="2343" y="2303"/>
                  <a:pt x="2214" y="2343"/>
                </a:cubicBezTo>
                <a:cubicBezTo>
                  <a:pt x="2205" y="2303"/>
                  <a:pt x="2195" y="2274"/>
                  <a:pt x="2185" y="2244"/>
                </a:cubicBezTo>
                <a:cubicBezTo>
                  <a:pt x="2470" y="2126"/>
                  <a:pt x="2746" y="1999"/>
                  <a:pt x="3021" y="1880"/>
                </a:cubicBezTo>
                <a:cubicBezTo>
                  <a:pt x="3110" y="1861"/>
                  <a:pt x="3199" y="1841"/>
                  <a:pt x="3277" y="1821"/>
                </a:cubicBezTo>
                <a:cubicBezTo>
                  <a:pt x="3445" y="1782"/>
                  <a:pt x="3612" y="1732"/>
                  <a:pt x="3769" y="1693"/>
                </a:cubicBezTo>
                <a:lnTo>
                  <a:pt x="3769" y="1664"/>
                </a:lnTo>
                <a:cubicBezTo>
                  <a:pt x="3572" y="1713"/>
                  <a:pt x="3366" y="1762"/>
                  <a:pt x="3159" y="1811"/>
                </a:cubicBezTo>
                <a:cubicBezTo>
                  <a:pt x="3347" y="1732"/>
                  <a:pt x="3533" y="1644"/>
                  <a:pt x="3710" y="1566"/>
                </a:cubicBezTo>
                <a:cubicBezTo>
                  <a:pt x="3727" y="1557"/>
                  <a:pt x="3715" y="1534"/>
                  <a:pt x="3699" y="1534"/>
                </a:cubicBezTo>
                <a:cubicBezTo>
                  <a:pt x="3696" y="1534"/>
                  <a:pt x="3693" y="1534"/>
                  <a:pt x="3691" y="1536"/>
                </a:cubicBezTo>
                <a:cubicBezTo>
                  <a:pt x="3465" y="1644"/>
                  <a:pt x="3238" y="1752"/>
                  <a:pt x="3002" y="1851"/>
                </a:cubicBezTo>
                <a:cubicBezTo>
                  <a:pt x="2933" y="1870"/>
                  <a:pt x="2864" y="1890"/>
                  <a:pt x="2785" y="1900"/>
                </a:cubicBezTo>
                <a:cubicBezTo>
                  <a:pt x="3100" y="1732"/>
                  <a:pt x="3415" y="1575"/>
                  <a:pt x="3740" y="1408"/>
                </a:cubicBezTo>
                <a:cubicBezTo>
                  <a:pt x="3730" y="1359"/>
                  <a:pt x="3710" y="1310"/>
                  <a:pt x="3701" y="1270"/>
                </a:cubicBezTo>
                <a:cubicBezTo>
                  <a:pt x="3218" y="1526"/>
                  <a:pt x="2736" y="1772"/>
                  <a:pt x="2244" y="2028"/>
                </a:cubicBezTo>
                <a:cubicBezTo>
                  <a:pt x="2254" y="2018"/>
                  <a:pt x="2264" y="1999"/>
                  <a:pt x="2264" y="1988"/>
                </a:cubicBezTo>
                <a:lnTo>
                  <a:pt x="2706" y="1693"/>
                </a:lnTo>
                <a:cubicBezTo>
                  <a:pt x="2854" y="1605"/>
                  <a:pt x="2992" y="1526"/>
                  <a:pt x="3139" y="1447"/>
                </a:cubicBezTo>
                <a:cubicBezTo>
                  <a:pt x="3317" y="1349"/>
                  <a:pt x="3484" y="1251"/>
                  <a:pt x="3651" y="1152"/>
                </a:cubicBezTo>
                <a:cubicBezTo>
                  <a:pt x="3651" y="1142"/>
                  <a:pt x="3651" y="1133"/>
                  <a:pt x="3642" y="1122"/>
                </a:cubicBezTo>
                <a:cubicBezTo>
                  <a:pt x="3415" y="1251"/>
                  <a:pt x="3189" y="1378"/>
                  <a:pt x="2962" y="1516"/>
                </a:cubicBezTo>
                <a:lnTo>
                  <a:pt x="3612" y="1044"/>
                </a:lnTo>
                <a:cubicBezTo>
                  <a:pt x="3592" y="1004"/>
                  <a:pt x="3572" y="965"/>
                  <a:pt x="3543" y="926"/>
                </a:cubicBezTo>
                <a:cubicBezTo>
                  <a:pt x="3445" y="995"/>
                  <a:pt x="3336" y="1074"/>
                  <a:pt x="3228" y="1152"/>
                </a:cubicBezTo>
                <a:cubicBezTo>
                  <a:pt x="3150" y="1181"/>
                  <a:pt x="3071" y="1221"/>
                  <a:pt x="2982" y="1251"/>
                </a:cubicBezTo>
                <a:cubicBezTo>
                  <a:pt x="3032" y="1211"/>
                  <a:pt x="3080" y="1172"/>
                  <a:pt x="3120" y="1122"/>
                </a:cubicBezTo>
                <a:cubicBezTo>
                  <a:pt x="3238" y="1014"/>
                  <a:pt x="3347" y="906"/>
                  <a:pt x="3454" y="788"/>
                </a:cubicBezTo>
                <a:cubicBezTo>
                  <a:pt x="3454" y="778"/>
                  <a:pt x="3445" y="768"/>
                  <a:pt x="3435" y="759"/>
                </a:cubicBezTo>
                <a:cubicBezTo>
                  <a:pt x="3268" y="945"/>
                  <a:pt x="3091" y="1122"/>
                  <a:pt x="2894" y="1290"/>
                </a:cubicBezTo>
                <a:lnTo>
                  <a:pt x="2884" y="1299"/>
                </a:lnTo>
                <a:cubicBezTo>
                  <a:pt x="3061" y="1103"/>
                  <a:pt x="3228" y="906"/>
                  <a:pt x="3395" y="700"/>
                </a:cubicBezTo>
                <a:cubicBezTo>
                  <a:pt x="3366" y="670"/>
                  <a:pt x="3327" y="630"/>
                  <a:pt x="3297" y="591"/>
                </a:cubicBezTo>
                <a:cubicBezTo>
                  <a:pt x="3248" y="650"/>
                  <a:pt x="3199" y="700"/>
                  <a:pt x="3150" y="759"/>
                </a:cubicBezTo>
                <a:cubicBezTo>
                  <a:pt x="3071" y="818"/>
                  <a:pt x="2992" y="877"/>
                  <a:pt x="2914" y="926"/>
                </a:cubicBezTo>
                <a:cubicBezTo>
                  <a:pt x="3002" y="778"/>
                  <a:pt x="3091" y="630"/>
                  <a:pt x="3179" y="473"/>
                </a:cubicBezTo>
                <a:cubicBezTo>
                  <a:pt x="3130" y="433"/>
                  <a:pt x="3071" y="394"/>
                  <a:pt x="3021" y="355"/>
                </a:cubicBezTo>
                <a:cubicBezTo>
                  <a:pt x="2923" y="542"/>
                  <a:pt x="2835" y="719"/>
                  <a:pt x="2736" y="906"/>
                </a:cubicBezTo>
                <a:cubicBezTo>
                  <a:pt x="2785" y="788"/>
                  <a:pt x="2825" y="670"/>
                  <a:pt x="2874" y="552"/>
                </a:cubicBezTo>
                <a:lnTo>
                  <a:pt x="2962" y="315"/>
                </a:lnTo>
                <a:cubicBezTo>
                  <a:pt x="2953" y="306"/>
                  <a:pt x="2943" y="306"/>
                  <a:pt x="2933" y="296"/>
                </a:cubicBezTo>
                <a:cubicBezTo>
                  <a:pt x="2835" y="552"/>
                  <a:pt x="2736" y="807"/>
                  <a:pt x="2638" y="1054"/>
                </a:cubicBezTo>
                <a:cubicBezTo>
                  <a:pt x="2628" y="1074"/>
                  <a:pt x="2618" y="1093"/>
                  <a:pt x="2618" y="1103"/>
                </a:cubicBezTo>
                <a:cubicBezTo>
                  <a:pt x="2599" y="1133"/>
                  <a:pt x="2588" y="1152"/>
                  <a:pt x="2569" y="1172"/>
                </a:cubicBezTo>
                <a:cubicBezTo>
                  <a:pt x="2520" y="1211"/>
                  <a:pt x="2481" y="1240"/>
                  <a:pt x="2431" y="1270"/>
                </a:cubicBezTo>
                <a:cubicBezTo>
                  <a:pt x="2540" y="1063"/>
                  <a:pt x="2638" y="847"/>
                  <a:pt x="2736" y="621"/>
                </a:cubicBezTo>
                <a:cubicBezTo>
                  <a:pt x="2795" y="512"/>
                  <a:pt x="2844" y="394"/>
                  <a:pt x="2894" y="276"/>
                </a:cubicBezTo>
                <a:cubicBezTo>
                  <a:pt x="2874" y="256"/>
                  <a:pt x="2854" y="247"/>
                  <a:pt x="2835" y="237"/>
                </a:cubicBezTo>
                <a:cubicBezTo>
                  <a:pt x="2717" y="503"/>
                  <a:pt x="2599" y="768"/>
                  <a:pt x="2481" y="1024"/>
                </a:cubicBezTo>
                <a:cubicBezTo>
                  <a:pt x="2421" y="1142"/>
                  <a:pt x="2362" y="1251"/>
                  <a:pt x="2313" y="1359"/>
                </a:cubicBezTo>
                <a:cubicBezTo>
                  <a:pt x="2307" y="1365"/>
                  <a:pt x="2300" y="1367"/>
                  <a:pt x="2296" y="1371"/>
                </a:cubicBezTo>
                <a:lnTo>
                  <a:pt x="2296" y="1371"/>
                </a:lnTo>
                <a:cubicBezTo>
                  <a:pt x="2433" y="1069"/>
                  <a:pt x="2550" y="766"/>
                  <a:pt x="2658" y="463"/>
                </a:cubicBezTo>
                <a:cubicBezTo>
                  <a:pt x="2697" y="374"/>
                  <a:pt x="2726" y="286"/>
                  <a:pt x="2776" y="208"/>
                </a:cubicBezTo>
                <a:cubicBezTo>
                  <a:pt x="2746" y="197"/>
                  <a:pt x="2726" y="188"/>
                  <a:pt x="2706" y="178"/>
                </a:cubicBezTo>
                <a:cubicBezTo>
                  <a:pt x="2677" y="237"/>
                  <a:pt x="2647" y="296"/>
                  <a:pt x="2618" y="365"/>
                </a:cubicBezTo>
                <a:lnTo>
                  <a:pt x="2529" y="630"/>
                </a:lnTo>
                <a:cubicBezTo>
                  <a:pt x="2490" y="719"/>
                  <a:pt x="2451" y="818"/>
                  <a:pt x="2421" y="916"/>
                </a:cubicBezTo>
                <a:cubicBezTo>
                  <a:pt x="2343" y="1093"/>
                  <a:pt x="2264" y="1280"/>
                  <a:pt x="2175" y="1467"/>
                </a:cubicBezTo>
                <a:lnTo>
                  <a:pt x="1998" y="1585"/>
                </a:lnTo>
                <a:cubicBezTo>
                  <a:pt x="2008" y="1555"/>
                  <a:pt x="2018" y="1516"/>
                  <a:pt x="2018" y="1477"/>
                </a:cubicBezTo>
                <a:cubicBezTo>
                  <a:pt x="2126" y="1162"/>
                  <a:pt x="2234" y="857"/>
                  <a:pt x="2352" y="542"/>
                </a:cubicBezTo>
                <a:cubicBezTo>
                  <a:pt x="2411" y="404"/>
                  <a:pt x="2470" y="256"/>
                  <a:pt x="2529" y="109"/>
                </a:cubicBezTo>
                <a:cubicBezTo>
                  <a:pt x="2510" y="99"/>
                  <a:pt x="2490" y="99"/>
                  <a:pt x="2470" y="89"/>
                </a:cubicBezTo>
                <a:cubicBezTo>
                  <a:pt x="2343" y="385"/>
                  <a:pt x="2225" y="689"/>
                  <a:pt x="2116" y="985"/>
                </a:cubicBezTo>
                <a:lnTo>
                  <a:pt x="2087" y="1074"/>
                </a:lnTo>
                <a:cubicBezTo>
                  <a:pt x="2116" y="906"/>
                  <a:pt x="2136" y="748"/>
                  <a:pt x="2166" y="581"/>
                </a:cubicBezTo>
                <a:cubicBezTo>
                  <a:pt x="2195" y="404"/>
                  <a:pt x="2225" y="217"/>
                  <a:pt x="2254" y="40"/>
                </a:cubicBezTo>
                <a:cubicBezTo>
                  <a:pt x="2225" y="30"/>
                  <a:pt x="2205" y="30"/>
                  <a:pt x="2175" y="20"/>
                </a:cubicBezTo>
                <a:cubicBezTo>
                  <a:pt x="2166" y="50"/>
                  <a:pt x="2146" y="79"/>
                  <a:pt x="2136" y="99"/>
                </a:cubicBezTo>
                <a:cubicBezTo>
                  <a:pt x="2136" y="70"/>
                  <a:pt x="2146" y="50"/>
                  <a:pt x="2146" y="20"/>
                </a:cubicBezTo>
                <a:cubicBezTo>
                  <a:pt x="2096" y="11"/>
                  <a:pt x="2037" y="11"/>
                  <a:pt x="1988" y="11"/>
                </a:cubicBezTo>
                <a:lnTo>
                  <a:pt x="1929" y="512"/>
                </a:lnTo>
                <a:cubicBezTo>
                  <a:pt x="1919" y="522"/>
                  <a:pt x="1910" y="542"/>
                  <a:pt x="1910" y="552"/>
                </a:cubicBezTo>
                <a:lnTo>
                  <a:pt x="1910" y="414"/>
                </a:lnTo>
                <a:cubicBezTo>
                  <a:pt x="1910" y="276"/>
                  <a:pt x="1919" y="138"/>
                  <a:pt x="1919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36" name="Google Shape;1936;p10"/>
          <p:cNvSpPr/>
          <p:nvPr/>
        </p:nvSpPr>
        <p:spPr>
          <a:xfrm>
            <a:off x="97922" y="5070107"/>
            <a:ext cx="73299" cy="12711"/>
          </a:xfrm>
          <a:custGeom>
            <a:avLst/>
            <a:gdLst/>
            <a:ahLst/>
            <a:cxnLst/>
            <a:rect l="l" t="t" r="r" b="b"/>
            <a:pathLst>
              <a:path w="346" h="60" extrusionOk="0">
                <a:moveTo>
                  <a:pt x="0" y="1"/>
                </a:moveTo>
                <a:cubicBezTo>
                  <a:pt x="0" y="11"/>
                  <a:pt x="0" y="20"/>
                  <a:pt x="11" y="31"/>
                </a:cubicBezTo>
                <a:lnTo>
                  <a:pt x="188" y="60"/>
                </a:lnTo>
                <a:lnTo>
                  <a:pt x="345" y="60"/>
                </a:lnTo>
                <a:cubicBezTo>
                  <a:pt x="306" y="60"/>
                  <a:pt x="267" y="50"/>
                  <a:pt x="227" y="40"/>
                </a:cubicBezTo>
                <a:cubicBezTo>
                  <a:pt x="148" y="31"/>
                  <a:pt x="70" y="11"/>
                  <a:pt x="0" y="1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37" name="Google Shape;1937;p10"/>
          <p:cNvSpPr/>
          <p:nvPr/>
        </p:nvSpPr>
        <p:spPr>
          <a:xfrm>
            <a:off x="49" y="5082606"/>
            <a:ext cx="9143974" cy="123295"/>
          </a:xfrm>
          <a:custGeom>
            <a:avLst/>
            <a:gdLst/>
            <a:ahLst/>
            <a:cxnLst/>
            <a:rect l="l" t="t" r="r" b="b"/>
            <a:pathLst>
              <a:path w="43163" h="582" extrusionOk="0">
                <a:moveTo>
                  <a:pt x="0" y="1"/>
                </a:moveTo>
                <a:lnTo>
                  <a:pt x="0" y="582"/>
                </a:lnTo>
                <a:lnTo>
                  <a:pt x="43163" y="582"/>
                </a:lnTo>
                <a:lnTo>
                  <a:pt x="43163" y="1"/>
                </a:ln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38" name="Google Shape;1938;p10"/>
          <p:cNvSpPr/>
          <p:nvPr/>
        </p:nvSpPr>
        <p:spPr>
          <a:xfrm>
            <a:off x="6218832" y="4559343"/>
            <a:ext cx="823875" cy="523475"/>
          </a:xfrm>
          <a:custGeom>
            <a:avLst/>
            <a:gdLst/>
            <a:ahLst/>
            <a:cxnLst/>
            <a:rect l="l" t="t" r="r" b="b"/>
            <a:pathLst>
              <a:path w="3889" h="2471" extrusionOk="0">
                <a:moveTo>
                  <a:pt x="1999" y="1"/>
                </a:moveTo>
                <a:cubicBezTo>
                  <a:pt x="1890" y="1"/>
                  <a:pt x="1782" y="60"/>
                  <a:pt x="1713" y="148"/>
                </a:cubicBezTo>
                <a:cubicBezTo>
                  <a:pt x="1634" y="247"/>
                  <a:pt x="1605" y="375"/>
                  <a:pt x="1585" y="493"/>
                </a:cubicBezTo>
                <a:cubicBezTo>
                  <a:pt x="1546" y="749"/>
                  <a:pt x="1536" y="1005"/>
                  <a:pt x="1566" y="1250"/>
                </a:cubicBezTo>
                <a:cubicBezTo>
                  <a:pt x="1477" y="1005"/>
                  <a:pt x="1319" y="778"/>
                  <a:pt x="1133" y="601"/>
                </a:cubicBezTo>
                <a:cubicBezTo>
                  <a:pt x="1054" y="532"/>
                  <a:pt x="965" y="463"/>
                  <a:pt x="866" y="434"/>
                </a:cubicBezTo>
                <a:cubicBezTo>
                  <a:pt x="832" y="422"/>
                  <a:pt x="797" y="417"/>
                  <a:pt x="763" y="417"/>
                </a:cubicBezTo>
                <a:cubicBezTo>
                  <a:pt x="711" y="417"/>
                  <a:pt x="662" y="430"/>
                  <a:pt x="621" y="454"/>
                </a:cubicBezTo>
                <a:cubicBezTo>
                  <a:pt x="601" y="463"/>
                  <a:pt x="581" y="473"/>
                  <a:pt x="571" y="483"/>
                </a:cubicBezTo>
                <a:lnTo>
                  <a:pt x="562" y="483"/>
                </a:lnTo>
                <a:cubicBezTo>
                  <a:pt x="453" y="591"/>
                  <a:pt x="463" y="769"/>
                  <a:pt x="503" y="926"/>
                </a:cubicBezTo>
                <a:cubicBezTo>
                  <a:pt x="571" y="1270"/>
                  <a:pt x="739" y="1595"/>
                  <a:pt x="945" y="1880"/>
                </a:cubicBezTo>
                <a:cubicBezTo>
                  <a:pt x="798" y="1683"/>
                  <a:pt x="611" y="1526"/>
                  <a:pt x="404" y="1398"/>
                </a:cubicBezTo>
                <a:cubicBezTo>
                  <a:pt x="341" y="1363"/>
                  <a:pt x="269" y="1329"/>
                  <a:pt x="197" y="1329"/>
                </a:cubicBezTo>
                <a:cubicBezTo>
                  <a:pt x="167" y="1329"/>
                  <a:pt x="138" y="1335"/>
                  <a:pt x="109" y="1349"/>
                </a:cubicBezTo>
                <a:cubicBezTo>
                  <a:pt x="89" y="1359"/>
                  <a:pt x="70" y="1379"/>
                  <a:pt x="50" y="1398"/>
                </a:cubicBezTo>
                <a:cubicBezTo>
                  <a:pt x="40" y="1408"/>
                  <a:pt x="30" y="1428"/>
                  <a:pt x="20" y="1447"/>
                </a:cubicBezTo>
                <a:cubicBezTo>
                  <a:pt x="11" y="1477"/>
                  <a:pt x="11" y="1506"/>
                  <a:pt x="0" y="1536"/>
                </a:cubicBezTo>
                <a:cubicBezTo>
                  <a:pt x="0" y="1605"/>
                  <a:pt x="20" y="1683"/>
                  <a:pt x="50" y="1753"/>
                </a:cubicBezTo>
                <a:cubicBezTo>
                  <a:pt x="148" y="2028"/>
                  <a:pt x="326" y="2284"/>
                  <a:pt x="562" y="2471"/>
                </a:cubicBezTo>
                <a:lnTo>
                  <a:pt x="3298" y="2471"/>
                </a:lnTo>
                <a:cubicBezTo>
                  <a:pt x="3435" y="2382"/>
                  <a:pt x="3563" y="2284"/>
                  <a:pt x="3672" y="2175"/>
                </a:cubicBezTo>
                <a:cubicBezTo>
                  <a:pt x="3750" y="2087"/>
                  <a:pt x="3829" y="1998"/>
                  <a:pt x="3858" y="1890"/>
                </a:cubicBezTo>
                <a:cubicBezTo>
                  <a:pt x="3888" y="1782"/>
                  <a:pt x="3858" y="1644"/>
                  <a:pt x="3760" y="1585"/>
                </a:cubicBezTo>
                <a:cubicBezTo>
                  <a:pt x="3740" y="1576"/>
                  <a:pt x="3720" y="1565"/>
                  <a:pt x="3701" y="1565"/>
                </a:cubicBezTo>
                <a:cubicBezTo>
                  <a:pt x="3683" y="1561"/>
                  <a:pt x="3666" y="1559"/>
                  <a:pt x="3649" y="1559"/>
                </a:cubicBezTo>
                <a:cubicBezTo>
                  <a:pt x="3546" y="1559"/>
                  <a:pt x="3441" y="1626"/>
                  <a:pt x="3357" y="1694"/>
                </a:cubicBezTo>
                <a:cubicBezTo>
                  <a:pt x="3287" y="1742"/>
                  <a:pt x="3228" y="1801"/>
                  <a:pt x="3179" y="1861"/>
                </a:cubicBezTo>
                <a:cubicBezTo>
                  <a:pt x="3346" y="1546"/>
                  <a:pt x="3396" y="1162"/>
                  <a:pt x="3307" y="817"/>
                </a:cubicBezTo>
                <a:cubicBezTo>
                  <a:pt x="3278" y="710"/>
                  <a:pt x="3228" y="601"/>
                  <a:pt x="3150" y="552"/>
                </a:cubicBezTo>
                <a:cubicBezTo>
                  <a:pt x="3130" y="542"/>
                  <a:pt x="3120" y="532"/>
                  <a:pt x="3101" y="522"/>
                </a:cubicBezTo>
                <a:lnTo>
                  <a:pt x="3091" y="522"/>
                </a:lnTo>
                <a:cubicBezTo>
                  <a:pt x="3068" y="514"/>
                  <a:pt x="3045" y="510"/>
                  <a:pt x="3022" y="510"/>
                </a:cubicBezTo>
                <a:cubicBezTo>
                  <a:pt x="2963" y="510"/>
                  <a:pt x="2904" y="533"/>
                  <a:pt x="2854" y="562"/>
                </a:cubicBezTo>
                <a:cubicBezTo>
                  <a:pt x="2786" y="611"/>
                  <a:pt x="2736" y="680"/>
                  <a:pt x="2687" y="749"/>
                </a:cubicBezTo>
                <a:cubicBezTo>
                  <a:pt x="2559" y="946"/>
                  <a:pt x="2451" y="1143"/>
                  <a:pt x="2392" y="1359"/>
                </a:cubicBezTo>
                <a:cubicBezTo>
                  <a:pt x="2421" y="1034"/>
                  <a:pt x="2402" y="719"/>
                  <a:pt x="2323" y="404"/>
                </a:cubicBezTo>
                <a:cubicBezTo>
                  <a:pt x="2284" y="247"/>
                  <a:pt x="2205" y="60"/>
                  <a:pt x="2047" y="10"/>
                </a:cubicBezTo>
                <a:lnTo>
                  <a:pt x="2038" y="10"/>
                </a:lnTo>
                <a:cubicBezTo>
                  <a:pt x="2018" y="1"/>
                  <a:pt x="2008" y="1"/>
                  <a:pt x="1999" y="1"/>
                </a:cubicBez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39" name="Google Shape;1939;p10"/>
          <p:cNvSpPr/>
          <p:nvPr/>
        </p:nvSpPr>
        <p:spPr>
          <a:xfrm>
            <a:off x="6223069" y="4855506"/>
            <a:ext cx="194052" cy="227312"/>
          </a:xfrm>
          <a:custGeom>
            <a:avLst/>
            <a:gdLst/>
            <a:ahLst/>
            <a:cxnLst/>
            <a:rect l="l" t="t" r="r" b="b"/>
            <a:pathLst>
              <a:path w="916" h="1073" extrusionOk="0">
                <a:moveTo>
                  <a:pt x="30" y="0"/>
                </a:moveTo>
                <a:cubicBezTo>
                  <a:pt x="20" y="10"/>
                  <a:pt x="10" y="30"/>
                  <a:pt x="0" y="49"/>
                </a:cubicBezTo>
                <a:cubicBezTo>
                  <a:pt x="306" y="374"/>
                  <a:pt x="591" y="718"/>
                  <a:pt x="846" y="1073"/>
                </a:cubicBezTo>
                <a:lnTo>
                  <a:pt x="916" y="1073"/>
                </a:lnTo>
                <a:cubicBezTo>
                  <a:pt x="689" y="758"/>
                  <a:pt x="443" y="443"/>
                  <a:pt x="177" y="158"/>
                </a:cubicBezTo>
                <a:cubicBezTo>
                  <a:pt x="128" y="99"/>
                  <a:pt x="79" y="49"/>
                  <a:pt x="3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40" name="Google Shape;1940;p10"/>
          <p:cNvSpPr/>
          <p:nvPr/>
        </p:nvSpPr>
        <p:spPr>
          <a:xfrm>
            <a:off x="6339797" y="4655310"/>
            <a:ext cx="223287" cy="427508"/>
          </a:xfrm>
          <a:custGeom>
            <a:avLst/>
            <a:gdLst/>
            <a:ahLst/>
            <a:cxnLst/>
            <a:rect l="l" t="t" r="r" b="b"/>
            <a:pathLst>
              <a:path w="1054" h="2018" extrusionOk="0">
                <a:moveTo>
                  <a:pt x="50" y="1"/>
                </a:moveTo>
                <a:cubicBezTo>
                  <a:pt x="30" y="10"/>
                  <a:pt x="10" y="20"/>
                  <a:pt x="0" y="30"/>
                </a:cubicBezTo>
                <a:cubicBezTo>
                  <a:pt x="384" y="640"/>
                  <a:pt x="709" y="1280"/>
                  <a:pt x="965" y="1949"/>
                </a:cubicBezTo>
                <a:cubicBezTo>
                  <a:pt x="975" y="1978"/>
                  <a:pt x="984" y="1998"/>
                  <a:pt x="995" y="2018"/>
                </a:cubicBezTo>
                <a:lnTo>
                  <a:pt x="1054" y="2018"/>
                </a:lnTo>
                <a:cubicBezTo>
                  <a:pt x="837" y="1447"/>
                  <a:pt x="571" y="876"/>
                  <a:pt x="256" y="345"/>
                </a:cubicBezTo>
                <a:cubicBezTo>
                  <a:pt x="188" y="227"/>
                  <a:pt x="118" y="109"/>
                  <a:pt x="50" y="1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41" name="Google Shape;1941;p10"/>
          <p:cNvSpPr/>
          <p:nvPr/>
        </p:nvSpPr>
        <p:spPr>
          <a:xfrm>
            <a:off x="6621342" y="4559343"/>
            <a:ext cx="31353" cy="523475"/>
          </a:xfrm>
          <a:custGeom>
            <a:avLst/>
            <a:gdLst/>
            <a:ahLst/>
            <a:cxnLst/>
            <a:rect l="l" t="t" r="r" b="b"/>
            <a:pathLst>
              <a:path w="148" h="2471" extrusionOk="0">
                <a:moveTo>
                  <a:pt x="99" y="1"/>
                </a:moveTo>
                <a:cubicBezTo>
                  <a:pt x="88" y="699"/>
                  <a:pt x="69" y="1388"/>
                  <a:pt x="20" y="2077"/>
                </a:cubicBezTo>
                <a:cubicBezTo>
                  <a:pt x="10" y="2215"/>
                  <a:pt x="10" y="2343"/>
                  <a:pt x="0" y="2471"/>
                </a:cubicBezTo>
                <a:lnTo>
                  <a:pt x="49" y="2471"/>
                </a:lnTo>
                <a:cubicBezTo>
                  <a:pt x="108" y="1703"/>
                  <a:pt x="138" y="926"/>
                  <a:pt x="147" y="148"/>
                </a:cubicBezTo>
                <a:lnTo>
                  <a:pt x="147" y="10"/>
                </a:lnTo>
                <a:lnTo>
                  <a:pt x="138" y="10"/>
                </a:lnTo>
                <a:cubicBezTo>
                  <a:pt x="118" y="1"/>
                  <a:pt x="108" y="1"/>
                  <a:pt x="99" y="1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42" name="Google Shape;1942;p10"/>
          <p:cNvSpPr/>
          <p:nvPr/>
        </p:nvSpPr>
        <p:spPr>
          <a:xfrm>
            <a:off x="6729596" y="4669927"/>
            <a:ext cx="156555" cy="412891"/>
          </a:xfrm>
          <a:custGeom>
            <a:avLst/>
            <a:gdLst/>
            <a:ahLst/>
            <a:cxnLst/>
            <a:rect l="l" t="t" r="r" b="b"/>
            <a:pathLst>
              <a:path w="739" h="1949" extrusionOk="0">
                <a:moveTo>
                  <a:pt x="690" y="0"/>
                </a:moveTo>
                <a:cubicBezTo>
                  <a:pt x="650" y="99"/>
                  <a:pt x="611" y="207"/>
                  <a:pt x="572" y="306"/>
                </a:cubicBezTo>
                <a:cubicBezTo>
                  <a:pt x="404" y="758"/>
                  <a:pt x="247" y="1220"/>
                  <a:pt x="89" y="1683"/>
                </a:cubicBezTo>
                <a:lnTo>
                  <a:pt x="1" y="1949"/>
                </a:lnTo>
                <a:lnTo>
                  <a:pt x="60" y="1949"/>
                </a:lnTo>
                <a:cubicBezTo>
                  <a:pt x="148" y="1673"/>
                  <a:pt x="247" y="1388"/>
                  <a:pt x="345" y="1102"/>
                </a:cubicBezTo>
                <a:cubicBezTo>
                  <a:pt x="424" y="876"/>
                  <a:pt x="513" y="640"/>
                  <a:pt x="591" y="413"/>
                </a:cubicBezTo>
                <a:lnTo>
                  <a:pt x="739" y="30"/>
                </a:lnTo>
                <a:cubicBezTo>
                  <a:pt x="719" y="20"/>
                  <a:pt x="709" y="10"/>
                  <a:pt x="69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43" name="Google Shape;1943;p10"/>
          <p:cNvSpPr/>
          <p:nvPr/>
        </p:nvSpPr>
        <p:spPr>
          <a:xfrm>
            <a:off x="6860942" y="4890884"/>
            <a:ext cx="154437" cy="191934"/>
          </a:xfrm>
          <a:custGeom>
            <a:avLst/>
            <a:gdLst/>
            <a:ahLst/>
            <a:cxnLst/>
            <a:rect l="l" t="t" r="r" b="b"/>
            <a:pathLst>
              <a:path w="729" h="906" extrusionOk="0">
                <a:moveTo>
                  <a:pt x="670" y="0"/>
                </a:moveTo>
                <a:cubicBezTo>
                  <a:pt x="571" y="118"/>
                  <a:pt x="483" y="247"/>
                  <a:pt x="385" y="374"/>
                </a:cubicBezTo>
                <a:lnTo>
                  <a:pt x="0" y="906"/>
                </a:lnTo>
                <a:lnTo>
                  <a:pt x="70" y="906"/>
                </a:lnTo>
                <a:cubicBezTo>
                  <a:pt x="79" y="896"/>
                  <a:pt x="89" y="886"/>
                  <a:pt x="89" y="877"/>
                </a:cubicBezTo>
                <a:cubicBezTo>
                  <a:pt x="286" y="610"/>
                  <a:pt x="473" y="345"/>
                  <a:pt x="670" y="89"/>
                </a:cubicBezTo>
                <a:cubicBezTo>
                  <a:pt x="689" y="70"/>
                  <a:pt x="709" y="40"/>
                  <a:pt x="729" y="20"/>
                </a:cubicBezTo>
                <a:cubicBezTo>
                  <a:pt x="709" y="11"/>
                  <a:pt x="689" y="0"/>
                  <a:pt x="67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44" name="Google Shape;1944;p10"/>
          <p:cNvSpPr/>
          <p:nvPr/>
        </p:nvSpPr>
        <p:spPr>
          <a:xfrm>
            <a:off x="1930615" y="4559343"/>
            <a:ext cx="825782" cy="523475"/>
          </a:xfrm>
          <a:custGeom>
            <a:avLst/>
            <a:gdLst/>
            <a:ahLst/>
            <a:cxnLst/>
            <a:rect l="l" t="t" r="r" b="b"/>
            <a:pathLst>
              <a:path w="3898" h="2471" extrusionOk="0">
                <a:moveTo>
                  <a:pt x="1997" y="1"/>
                </a:moveTo>
                <a:cubicBezTo>
                  <a:pt x="1889" y="1"/>
                  <a:pt x="1781" y="60"/>
                  <a:pt x="1712" y="148"/>
                </a:cubicBezTo>
                <a:cubicBezTo>
                  <a:pt x="1643" y="247"/>
                  <a:pt x="1614" y="375"/>
                  <a:pt x="1594" y="493"/>
                </a:cubicBezTo>
                <a:cubicBezTo>
                  <a:pt x="1545" y="749"/>
                  <a:pt x="1545" y="1005"/>
                  <a:pt x="1575" y="1250"/>
                </a:cubicBezTo>
                <a:cubicBezTo>
                  <a:pt x="1476" y="1005"/>
                  <a:pt x="1328" y="778"/>
                  <a:pt x="1131" y="601"/>
                </a:cubicBezTo>
                <a:cubicBezTo>
                  <a:pt x="1053" y="532"/>
                  <a:pt x="964" y="463"/>
                  <a:pt x="866" y="434"/>
                </a:cubicBezTo>
                <a:cubicBezTo>
                  <a:pt x="835" y="422"/>
                  <a:pt x="801" y="417"/>
                  <a:pt x="767" y="417"/>
                </a:cubicBezTo>
                <a:cubicBezTo>
                  <a:pt x="714" y="417"/>
                  <a:pt x="662" y="430"/>
                  <a:pt x="620" y="454"/>
                </a:cubicBezTo>
                <a:cubicBezTo>
                  <a:pt x="600" y="463"/>
                  <a:pt x="590" y="473"/>
                  <a:pt x="571" y="483"/>
                </a:cubicBezTo>
                <a:cubicBezTo>
                  <a:pt x="453" y="591"/>
                  <a:pt x="462" y="769"/>
                  <a:pt x="502" y="926"/>
                </a:cubicBezTo>
                <a:cubicBezTo>
                  <a:pt x="580" y="1270"/>
                  <a:pt x="738" y="1595"/>
                  <a:pt x="945" y="1880"/>
                </a:cubicBezTo>
                <a:cubicBezTo>
                  <a:pt x="797" y="1683"/>
                  <a:pt x="620" y="1526"/>
                  <a:pt x="413" y="1398"/>
                </a:cubicBezTo>
                <a:cubicBezTo>
                  <a:pt x="344" y="1363"/>
                  <a:pt x="269" y="1329"/>
                  <a:pt x="200" y="1329"/>
                </a:cubicBezTo>
                <a:cubicBezTo>
                  <a:pt x="171" y="1329"/>
                  <a:pt x="144" y="1335"/>
                  <a:pt x="118" y="1349"/>
                </a:cubicBezTo>
                <a:cubicBezTo>
                  <a:pt x="88" y="1359"/>
                  <a:pt x="69" y="1379"/>
                  <a:pt x="59" y="1398"/>
                </a:cubicBezTo>
                <a:cubicBezTo>
                  <a:pt x="49" y="1408"/>
                  <a:pt x="39" y="1428"/>
                  <a:pt x="29" y="1447"/>
                </a:cubicBezTo>
                <a:cubicBezTo>
                  <a:pt x="20" y="1477"/>
                  <a:pt x="9" y="1506"/>
                  <a:pt x="9" y="1536"/>
                </a:cubicBezTo>
                <a:cubicBezTo>
                  <a:pt x="0" y="1605"/>
                  <a:pt x="20" y="1683"/>
                  <a:pt x="49" y="1753"/>
                </a:cubicBezTo>
                <a:cubicBezTo>
                  <a:pt x="147" y="2028"/>
                  <a:pt x="335" y="2284"/>
                  <a:pt x="561" y="2471"/>
                </a:cubicBezTo>
                <a:lnTo>
                  <a:pt x="3296" y="2471"/>
                </a:lnTo>
                <a:cubicBezTo>
                  <a:pt x="3434" y="2382"/>
                  <a:pt x="3562" y="2284"/>
                  <a:pt x="3670" y="2175"/>
                </a:cubicBezTo>
                <a:cubicBezTo>
                  <a:pt x="3759" y="2087"/>
                  <a:pt x="3838" y="1998"/>
                  <a:pt x="3867" y="1890"/>
                </a:cubicBezTo>
                <a:cubicBezTo>
                  <a:pt x="3897" y="1782"/>
                  <a:pt x="3858" y="1644"/>
                  <a:pt x="3759" y="1585"/>
                </a:cubicBezTo>
                <a:cubicBezTo>
                  <a:pt x="3740" y="1576"/>
                  <a:pt x="3729" y="1565"/>
                  <a:pt x="3710" y="1565"/>
                </a:cubicBezTo>
                <a:cubicBezTo>
                  <a:pt x="3692" y="1561"/>
                  <a:pt x="3675" y="1559"/>
                  <a:pt x="3657" y="1559"/>
                </a:cubicBezTo>
                <a:cubicBezTo>
                  <a:pt x="3552" y="1559"/>
                  <a:pt x="3439" y="1626"/>
                  <a:pt x="3355" y="1694"/>
                </a:cubicBezTo>
                <a:cubicBezTo>
                  <a:pt x="3296" y="1742"/>
                  <a:pt x="3237" y="1801"/>
                  <a:pt x="3178" y="1861"/>
                </a:cubicBezTo>
                <a:cubicBezTo>
                  <a:pt x="3346" y="1546"/>
                  <a:pt x="3395" y="1162"/>
                  <a:pt x="3307" y="817"/>
                </a:cubicBezTo>
                <a:cubicBezTo>
                  <a:pt x="3287" y="710"/>
                  <a:pt x="3237" y="601"/>
                  <a:pt x="3149" y="552"/>
                </a:cubicBezTo>
                <a:cubicBezTo>
                  <a:pt x="3139" y="542"/>
                  <a:pt x="3119" y="532"/>
                  <a:pt x="3100" y="522"/>
                </a:cubicBezTo>
                <a:lnTo>
                  <a:pt x="3090" y="522"/>
                </a:lnTo>
                <a:cubicBezTo>
                  <a:pt x="3068" y="514"/>
                  <a:pt x="3045" y="510"/>
                  <a:pt x="3021" y="510"/>
                </a:cubicBezTo>
                <a:cubicBezTo>
                  <a:pt x="2963" y="510"/>
                  <a:pt x="2903" y="533"/>
                  <a:pt x="2854" y="562"/>
                </a:cubicBezTo>
                <a:cubicBezTo>
                  <a:pt x="2795" y="611"/>
                  <a:pt x="2736" y="680"/>
                  <a:pt x="2696" y="749"/>
                </a:cubicBezTo>
                <a:cubicBezTo>
                  <a:pt x="2559" y="946"/>
                  <a:pt x="2450" y="1143"/>
                  <a:pt x="2391" y="1359"/>
                </a:cubicBezTo>
                <a:cubicBezTo>
                  <a:pt x="2421" y="1034"/>
                  <a:pt x="2401" y="719"/>
                  <a:pt x="2322" y="404"/>
                </a:cubicBezTo>
                <a:cubicBezTo>
                  <a:pt x="2283" y="247"/>
                  <a:pt x="2214" y="60"/>
                  <a:pt x="2056" y="10"/>
                </a:cubicBezTo>
                <a:lnTo>
                  <a:pt x="2037" y="10"/>
                </a:lnTo>
                <a:cubicBezTo>
                  <a:pt x="2027" y="1"/>
                  <a:pt x="2008" y="1"/>
                  <a:pt x="1997" y="1"/>
                </a:cubicBez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45" name="Google Shape;1945;p10"/>
          <p:cNvSpPr/>
          <p:nvPr/>
        </p:nvSpPr>
        <p:spPr>
          <a:xfrm>
            <a:off x="1936758" y="4855506"/>
            <a:ext cx="191934" cy="227312"/>
          </a:xfrm>
          <a:custGeom>
            <a:avLst/>
            <a:gdLst/>
            <a:ahLst/>
            <a:cxnLst/>
            <a:rect l="l" t="t" r="r" b="b"/>
            <a:pathLst>
              <a:path w="906" h="1073" extrusionOk="0">
                <a:moveTo>
                  <a:pt x="30" y="0"/>
                </a:moveTo>
                <a:cubicBezTo>
                  <a:pt x="20" y="10"/>
                  <a:pt x="10" y="30"/>
                  <a:pt x="0" y="49"/>
                </a:cubicBezTo>
                <a:cubicBezTo>
                  <a:pt x="306" y="374"/>
                  <a:pt x="581" y="718"/>
                  <a:pt x="837" y="1073"/>
                </a:cubicBezTo>
                <a:lnTo>
                  <a:pt x="906" y="1073"/>
                </a:lnTo>
                <a:cubicBezTo>
                  <a:pt x="680" y="758"/>
                  <a:pt x="433" y="443"/>
                  <a:pt x="168" y="158"/>
                </a:cubicBezTo>
                <a:cubicBezTo>
                  <a:pt x="118" y="99"/>
                  <a:pt x="79" y="49"/>
                  <a:pt x="3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46" name="Google Shape;1946;p10"/>
          <p:cNvSpPr/>
          <p:nvPr/>
        </p:nvSpPr>
        <p:spPr>
          <a:xfrm>
            <a:off x="2051368" y="4655310"/>
            <a:ext cx="223287" cy="427508"/>
          </a:xfrm>
          <a:custGeom>
            <a:avLst/>
            <a:gdLst/>
            <a:ahLst/>
            <a:cxnLst/>
            <a:rect l="l" t="t" r="r" b="b"/>
            <a:pathLst>
              <a:path w="1054" h="2018" extrusionOk="0">
                <a:moveTo>
                  <a:pt x="50" y="1"/>
                </a:moveTo>
                <a:cubicBezTo>
                  <a:pt x="30" y="10"/>
                  <a:pt x="20" y="20"/>
                  <a:pt x="1" y="30"/>
                </a:cubicBezTo>
                <a:cubicBezTo>
                  <a:pt x="394" y="640"/>
                  <a:pt x="719" y="1280"/>
                  <a:pt x="975" y="1959"/>
                </a:cubicBezTo>
                <a:cubicBezTo>
                  <a:pt x="975" y="1978"/>
                  <a:pt x="985" y="1998"/>
                  <a:pt x="994" y="2018"/>
                </a:cubicBezTo>
                <a:lnTo>
                  <a:pt x="1053" y="2018"/>
                </a:lnTo>
                <a:cubicBezTo>
                  <a:pt x="837" y="1447"/>
                  <a:pt x="572" y="876"/>
                  <a:pt x="266" y="345"/>
                </a:cubicBezTo>
                <a:cubicBezTo>
                  <a:pt x="198" y="227"/>
                  <a:pt x="119" y="119"/>
                  <a:pt x="50" y="1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47" name="Google Shape;1947;p10"/>
          <p:cNvSpPr/>
          <p:nvPr/>
        </p:nvSpPr>
        <p:spPr>
          <a:xfrm>
            <a:off x="2332701" y="4559343"/>
            <a:ext cx="33684" cy="523475"/>
          </a:xfrm>
          <a:custGeom>
            <a:avLst/>
            <a:gdLst/>
            <a:ahLst/>
            <a:cxnLst/>
            <a:rect l="l" t="t" r="r" b="b"/>
            <a:pathLst>
              <a:path w="159" h="2471" extrusionOk="0">
                <a:moveTo>
                  <a:pt x="99" y="1"/>
                </a:moveTo>
                <a:cubicBezTo>
                  <a:pt x="90" y="699"/>
                  <a:pt x="70" y="1388"/>
                  <a:pt x="31" y="2077"/>
                </a:cubicBezTo>
                <a:cubicBezTo>
                  <a:pt x="21" y="2215"/>
                  <a:pt x="11" y="2343"/>
                  <a:pt x="1" y="2471"/>
                </a:cubicBezTo>
                <a:lnTo>
                  <a:pt x="60" y="2471"/>
                </a:lnTo>
                <a:cubicBezTo>
                  <a:pt x="110" y="1703"/>
                  <a:pt x="149" y="926"/>
                  <a:pt x="149" y="148"/>
                </a:cubicBezTo>
                <a:cubicBezTo>
                  <a:pt x="149" y="109"/>
                  <a:pt x="158" y="60"/>
                  <a:pt x="158" y="10"/>
                </a:cubicBezTo>
                <a:lnTo>
                  <a:pt x="139" y="10"/>
                </a:lnTo>
                <a:cubicBezTo>
                  <a:pt x="129" y="1"/>
                  <a:pt x="110" y="1"/>
                  <a:pt x="99" y="1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48" name="Google Shape;1948;p10"/>
          <p:cNvSpPr/>
          <p:nvPr/>
        </p:nvSpPr>
        <p:spPr>
          <a:xfrm>
            <a:off x="2441167" y="4669927"/>
            <a:ext cx="156767" cy="412891"/>
          </a:xfrm>
          <a:custGeom>
            <a:avLst/>
            <a:gdLst/>
            <a:ahLst/>
            <a:cxnLst/>
            <a:rect l="l" t="t" r="r" b="b"/>
            <a:pathLst>
              <a:path w="740" h="1949" extrusionOk="0">
                <a:moveTo>
                  <a:pt x="690" y="0"/>
                </a:moveTo>
                <a:cubicBezTo>
                  <a:pt x="650" y="99"/>
                  <a:pt x="611" y="207"/>
                  <a:pt x="582" y="306"/>
                </a:cubicBezTo>
                <a:cubicBezTo>
                  <a:pt x="405" y="758"/>
                  <a:pt x="247" y="1220"/>
                  <a:pt x="90" y="1683"/>
                </a:cubicBezTo>
                <a:lnTo>
                  <a:pt x="1" y="1949"/>
                </a:lnTo>
                <a:lnTo>
                  <a:pt x="60" y="1949"/>
                </a:lnTo>
                <a:cubicBezTo>
                  <a:pt x="158" y="1673"/>
                  <a:pt x="247" y="1388"/>
                  <a:pt x="345" y="1102"/>
                </a:cubicBezTo>
                <a:cubicBezTo>
                  <a:pt x="434" y="876"/>
                  <a:pt x="512" y="650"/>
                  <a:pt x="591" y="413"/>
                </a:cubicBezTo>
                <a:lnTo>
                  <a:pt x="739" y="30"/>
                </a:lnTo>
                <a:cubicBezTo>
                  <a:pt x="729" y="20"/>
                  <a:pt x="709" y="10"/>
                  <a:pt x="69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49" name="Google Shape;1949;p10"/>
          <p:cNvSpPr/>
          <p:nvPr/>
        </p:nvSpPr>
        <p:spPr>
          <a:xfrm>
            <a:off x="2572725" y="4890884"/>
            <a:ext cx="154437" cy="191934"/>
          </a:xfrm>
          <a:custGeom>
            <a:avLst/>
            <a:gdLst/>
            <a:ahLst/>
            <a:cxnLst/>
            <a:rect l="l" t="t" r="r" b="b"/>
            <a:pathLst>
              <a:path w="729" h="906" extrusionOk="0">
                <a:moveTo>
                  <a:pt x="679" y="0"/>
                </a:moveTo>
                <a:cubicBezTo>
                  <a:pt x="580" y="118"/>
                  <a:pt x="482" y="247"/>
                  <a:pt x="394" y="374"/>
                </a:cubicBezTo>
                <a:cubicBezTo>
                  <a:pt x="265" y="551"/>
                  <a:pt x="128" y="729"/>
                  <a:pt x="0" y="906"/>
                </a:cubicBezTo>
                <a:lnTo>
                  <a:pt x="69" y="906"/>
                </a:lnTo>
                <a:lnTo>
                  <a:pt x="98" y="877"/>
                </a:lnTo>
                <a:cubicBezTo>
                  <a:pt x="285" y="610"/>
                  <a:pt x="472" y="345"/>
                  <a:pt x="679" y="89"/>
                </a:cubicBezTo>
                <a:cubicBezTo>
                  <a:pt x="698" y="70"/>
                  <a:pt x="709" y="40"/>
                  <a:pt x="728" y="20"/>
                </a:cubicBezTo>
                <a:cubicBezTo>
                  <a:pt x="709" y="11"/>
                  <a:pt x="698" y="0"/>
                  <a:pt x="679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50" name="Google Shape;1950;p10"/>
          <p:cNvSpPr/>
          <p:nvPr/>
        </p:nvSpPr>
        <p:spPr>
          <a:xfrm>
            <a:off x="49" y="5030704"/>
            <a:ext cx="9143974" cy="52114"/>
          </a:xfrm>
          <a:custGeom>
            <a:avLst/>
            <a:gdLst/>
            <a:ahLst/>
            <a:cxnLst/>
            <a:rect l="l" t="t" r="r" b="b"/>
            <a:pathLst>
              <a:path w="43163" h="246" extrusionOk="0">
                <a:moveTo>
                  <a:pt x="0" y="0"/>
                </a:moveTo>
                <a:lnTo>
                  <a:pt x="0" y="246"/>
                </a:lnTo>
                <a:lnTo>
                  <a:pt x="43163" y="246"/>
                </a:lnTo>
                <a:lnTo>
                  <a:pt x="4316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11"/>
          <p:cNvSpPr txBox="1">
            <a:spLocks noGrp="1"/>
          </p:cNvSpPr>
          <p:nvPr>
            <p:ph type="title" hasCustomPrompt="1"/>
          </p:nvPr>
        </p:nvSpPr>
        <p:spPr>
          <a:xfrm>
            <a:off x="1699487" y="1346513"/>
            <a:ext cx="5110500" cy="209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953" name="Google Shape;1953;p11"/>
          <p:cNvGrpSpPr/>
          <p:nvPr/>
        </p:nvGrpSpPr>
        <p:grpSpPr>
          <a:xfrm>
            <a:off x="49" y="288406"/>
            <a:ext cx="9143974" cy="4917495"/>
            <a:chOff x="49" y="288406"/>
            <a:chExt cx="9143974" cy="4917495"/>
          </a:xfrm>
        </p:grpSpPr>
        <p:grpSp>
          <p:nvGrpSpPr>
            <p:cNvPr id="1954" name="Google Shape;1954;p11"/>
            <p:cNvGrpSpPr/>
            <p:nvPr/>
          </p:nvGrpSpPr>
          <p:grpSpPr>
            <a:xfrm flipH="1">
              <a:off x="1645044" y="4329065"/>
              <a:ext cx="250404" cy="549532"/>
              <a:chOff x="7248623" y="4329065"/>
              <a:chExt cx="250404" cy="549532"/>
            </a:xfrm>
          </p:grpSpPr>
          <p:sp>
            <p:nvSpPr>
              <p:cNvPr id="1955" name="Google Shape;1955;p11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11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11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11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11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11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11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11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11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11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11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11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11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11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11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11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11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11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11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11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11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11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11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11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11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11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11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11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11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11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11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11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11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11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11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11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11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11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11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11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11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11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11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11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11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11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11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11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11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11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11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11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11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11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11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11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11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11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11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11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11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11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11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11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11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11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11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11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11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11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11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11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11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11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11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11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11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11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11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11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11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11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11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8" name="Google Shape;2038;p11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2039" name="Google Shape;2039;p11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11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11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11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11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11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11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11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11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11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11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11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11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11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11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11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11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11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11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11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11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11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11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11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11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11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11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11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11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11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11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11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11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11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11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11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11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11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11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11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11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11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11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11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11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11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11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11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11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11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11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11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11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11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11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11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11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11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11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11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11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11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11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11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11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11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11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11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11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11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11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11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11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11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11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11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11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11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11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11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11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11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11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22" name="Google Shape;2122;p11"/>
            <p:cNvSpPr/>
            <p:nvPr/>
          </p:nvSpPr>
          <p:spPr>
            <a:xfrm flipH="1"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1"/>
            <p:cNvSpPr/>
            <p:nvPr/>
          </p:nvSpPr>
          <p:spPr>
            <a:xfrm>
              <a:off x="288327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1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1"/>
            <p:cNvSpPr/>
            <p:nvPr/>
          </p:nvSpPr>
          <p:spPr>
            <a:xfrm>
              <a:off x="82328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1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1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1"/>
            <p:cNvSpPr/>
            <p:nvPr/>
          </p:nvSpPr>
          <p:spPr>
            <a:xfrm>
              <a:off x="4589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1"/>
            <p:cNvSpPr/>
            <p:nvPr/>
          </p:nvSpPr>
          <p:spPr>
            <a:xfrm>
              <a:off x="4631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1"/>
            <p:cNvSpPr/>
            <p:nvPr/>
          </p:nvSpPr>
          <p:spPr>
            <a:xfrm>
              <a:off x="5798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1"/>
            <p:cNvSpPr/>
            <p:nvPr/>
          </p:nvSpPr>
          <p:spPr>
            <a:xfrm>
              <a:off x="8614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1"/>
            <p:cNvSpPr/>
            <p:nvPr/>
          </p:nvSpPr>
          <p:spPr>
            <a:xfrm>
              <a:off x="9696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1"/>
            <p:cNvSpPr/>
            <p:nvPr/>
          </p:nvSpPr>
          <p:spPr>
            <a:xfrm>
              <a:off x="11010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1"/>
            <p:cNvSpPr/>
            <p:nvPr/>
          </p:nvSpPr>
          <p:spPr>
            <a:xfrm>
              <a:off x="4459427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1"/>
            <p:cNvSpPr/>
            <p:nvPr/>
          </p:nvSpPr>
          <p:spPr>
            <a:xfrm>
              <a:off x="4465571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1"/>
            <p:cNvSpPr/>
            <p:nvPr/>
          </p:nvSpPr>
          <p:spPr>
            <a:xfrm>
              <a:off x="4580180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1"/>
            <p:cNvSpPr/>
            <p:nvPr/>
          </p:nvSpPr>
          <p:spPr>
            <a:xfrm>
              <a:off x="4861514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1"/>
            <p:cNvSpPr/>
            <p:nvPr/>
          </p:nvSpPr>
          <p:spPr>
            <a:xfrm>
              <a:off x="4969980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1"/>
            <p:cNvSpPr/>
            <p:nvPr/>
          </p:nvSpPr>
          <p:spPr>
            <a:xfrm>
              <a:off x="5101537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1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1"/>
            <p:cNvSpPr/>
            <p:nvPr/>
          </p:nvSpPr>
          <p:spPr>
            <a:xfrm>
              <a:off x="719998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1"/>
            <p:cNvSpPr/>
            <p:nvPr/>
          </p:nvSpPr>
          <p:spPr>
            <a:xfrm>
              <a:off x="166987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1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1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5" name="Google Shape;2145;p11"/>
          <p:cNvGrpSpPr/>
          <p:nvPr/>
        </p:nvGrpSpPr>
        <p:grpSpPr>
          <a:xfrm>
            <a:off x="157750" y="1345551"/>
            <a:ext cx="1288813" cy="3737500"/>
            <a:chOff x="8274682" y="2833210"/>
            <a:chExt cx="775786" cy="2249609"/>
          </a:xfrm>
        </p:grpSpPr>
        <p:sp>
          <p:nvSpPr>
            <p:cNvPr id="2146" name="Google Shape;2146;p11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147" name="Google Shape;2147;p11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148" name="Google Shape;2148;p11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2149" name="Google Shape;2149;p11"/>
          <p:cNvSpPr txBox="1">
            <a:spLocks noGrp="1"/>
          </p:cNvSpPr>
          <p:nvPr>
            <p:ph type="subTitle" idx="1"/>
          </p:nvPr>
        </p:nvSpPr>
        <p:spPr>
          <a:xfrm>
            <a:off x="1699477" y="3368400"/>
            <a:ext cx="4885500" cy="3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1941573" y="1855450"/>
            <a:ext cx="2482800" cy="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1933775" y="2495550"/>
            <a:ext cx="236160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5872766" y="1853184"/>
            <a:ext cx="24873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5872775" y="2492900"/>
            <a:ext cx="2361600" cy="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5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 flipH="1">
            <a:off x="-696609" y="2123275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3927875" y="4347479"/>
            <a:ext cx="387600" cy="196500"/>
          </a:xfrm>
          <a:prstGeom prst="parallelogram">
            <a:avLst>
              <a:gd name="adj" fmla="val 914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3389744" y="4759529"/>
            <a:ext cx="563794" cy="390619"/>
            <a:chOff x="3394506" y="4742861"/>
            <a:chExt cx="563794" cy="390619"/>
          </a:xfrm>
        </p:grpSpPr>
        <p:sp>
          <p:nvSpPr>
            <p:cNvPr id="52" name="Google Shape;52;p5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53" name="Google Shape;2153;p13"/>
          <p:cNvSpPr txBox="1">
            <a:spLocks noGrp="1"/>
          </p:cNvSpPr>
          <p:nvPr>
            <p:ph type="title" idx="2" hasCustomPrompt="1"/>
          </p:nvPr>
        </p:nvSpPr>
        <p:spPr>
          <a:xfrm>
            <a:off x="726437" y="1555175"/>
            <a:ext cx="1435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54" name="Google Shape;2154;p13"/>
          <p:cNvSpPr txBox="1">
            <a:spLocks noGrp="1"/>
          </p:cNvSpPr>
          <p:nvPr>
            <p:ph type="subTitle" idx="1"/>
          </p:nvPr>
        </p:nvSpPr>
        <p:spPr>
          <a:xfrm>
            <a:off x="2213100" y="1555175"/>
            <a:ext cx="2081700" cy="362100"/>
          </a:xfrm>
          <a:prstGeom prst="rect">
            <a:avLst/>
          </a:prstGeom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155" name="Google Shape;2155;p13"/>
          <p:cNvSpPr txBox="1">
            <a:spLocks noGrp="1"/>
          </p:cNvSpPr>
          <p:nvPr>
            <p:ph type="subTitle" idx="3"/>
          </p:nvPr>
        </p:nvSpPr>
        <p:spPr>
          <a:xfrm>
            <a:off x="2213100" y="1999525"/>
            <a:ext cx="20817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56" name="Google Shape;2156;p13"/>
          <p:cNvSpPr txBox="1">
            <a:spLocks noGrp="1"/>
          </p:cNvSpPr>
          <p:nvPr>
            <p:ph type="title" idx="4" hasCustomPrompt="1"/>
          </p:nvPr>
        </p:nvSpPr>
        <p:spPr>
          <a:xfrm>
            <a:off x="726437" y="3258475"/>
            <a:ext cx="1435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57" name="Google Shape;2157;p13"/>
          <p:cNvSpPr txBox="1">
            <a:spLocks noGrp="1"/>
          </p:cNvSpPr>
          <p:nvPr>
            <p:ph type="subTitle" idx="5"/>
          </p:nvPr>
        </p:nvSpPr>
        <p:spPr>
          <a:xfrm>
            <a:off x="2213100" y="3258475"/>
            <a:ext cx="2081700" cy="362100"/>
          </a:xfrm>
          <a:prstGeom prst="rect">
            <a:avLst/>
          </a:prstGeom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158" name="Google Shape;2158;p13"/>
          <p:cNvSpPr txBox="1">
            <a:spLocks noGrp="1"/>
          </p:cNvSpPr>
          <p:nvPr>
            <p:ph type="subTitle" idx="6"/>
          </p:nvPr>
        </p:nvSpPr>
        <p:spPr>
          <a:xfrm>
            <a:off x="2213100" y="3702825"/>
            <a:ext cx="20817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59" name="Google Shape;2159;p13"/>
          <p:cNvSpPr txBox="1">
            <a:spLocks noGrp="1"/>
          </p:cNvSpPr>
          <p:nvPr>
            <p:ph type="title" idx="7" hasCustomPrompt="1"/>
          </p:nvPr>
        </p:nvSpPr>
        <p:spPr>
          <a:xfrm>
            <a:off x="6988200" y="1555175"/>
            <a:ext cx="1435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60" name="Google Shape;2160;p13"/>
          <p:cNvSpPr txBox="1">
            <a:spLocks noGrp="1"/>
          </p:cNvSpPr>
          <p:nvPr>
            <p:ph type="subTitle" idx="8"/>
          </p:nvPr>
        </p:nvSpPr>
        <p:spPr>
          <a:xfrm>
            <a:off x="4853400" y="1555175"/>
            <a:ext cx="2081700" cy="362100"/>
          </a:xfrm>
          <a:prstGeom prst="rect">
            <a:avLst/>
          </a:prstGeom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161" name="Google Shape;2161;p13"/>
          <p:cNvSpPr txBox="1">
            <a:spLocks noGrp="1"/>
          </p:cNvSpPr>
          <p:nvPr>
            <p:ph type="subTitle" idx="9"/>
          </p:nvPr>
        </p:nvSpPr>
        <p:spPr>
          <a:xfrm>
            <a:off x="4853400" y="1999525"/>
            <a:ext cx="20817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62" name="Google Shape;2162;p13"/>
          <p:cNvSpPr txBox="1">
            <a:spLocks noGrp="1"/>
          </p:cNvSpPr>
          <p:nvPr>
            <p:ph type="title" idx="13" hasCustomPrompt="1"/>
          </p:nvPr>
        </p:nvSpPr>
        <p:spPr>
          <a:xfrm>
            <a:off x="6988200" y="3258475"/>
            <a:ext cx="1435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63" name="Google Shape;2163;p13"/>
          <p:cNvSpPr txBox="1">
            <a:spLocks noGrp="1"/>
          </p:cNvSpPr>
          <p:nvPr>
            <p:ph type="subTitle" idx="14"/>
          </p:nvPr>
        </p:nvSpPr>
        <p:spPr>
          <a:xfrm>
            <a:off x="4853400" y="3258475"/>
            <a:ext cx="2081700" cy="362100"/>
          </a:xfrm>
          <a:prstGeom prst="rect">
            <a:avLst/>
          </a:prstGeom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164" name="Google Shape;2164;p13"/>
          <p:cNvSpPr txBox="1">
            <a:spLocks noGrp="1"/>
          </p:cNvSpPr>
          <p:nvPr>
            <p:ph type="subTitle" idx="15"/>
          </p:nvPr>
        </p:nvSpPr>
        <p:spPr>
          <a:xfrm>
            <a:off x="4853400" y="3702825"/>
            <a:ext cx="20817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165" name="Google Shape;2165;p13"/>
          <p:cNvGrpSpPr/>
          <p:nvPr/>
        </p:nvGrpSpPr>
        <p:grpSpPr>
          <a:xfrm>
            <a:off x="49" y="288406"/>
            <a:ext cx="9143974" cy="4917495"/>
            <a:chOff x="49" y="288406"/>
            <a:chExt cx="9143974" cy="4917495"/>
          </a:xfrm>
        </p:grpSpPr>
        <p:grpSp>
          <p:nvGrpSpPr>
            <p:cNvPr id="2166" name="Google Shape;2166;p13"/>
            <p:cNvGrpSpPr/>
            <p:nvPr/>
          </p:nvGrpSpPr>
          <p:grpSpPr>
            <a:xfrm flipH="1">
              <a:off x="1645044" y="4329065"/>
              <a:ext cx="250404" cy="549532"/>
              <a:chOff x="7248623" y="4329065"/>
              <a:chExt cx="250404" cy="549532"/>
            </a:xfrm>
          </p:grpSpPr>
          <p:sp>
            <p:nvSpPr>
              <p:cNvPr id="2167" name="Google Shape;2167;p13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13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13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13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13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13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13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13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13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13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13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13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13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13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13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13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13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13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13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13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13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13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13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13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13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13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13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13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13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13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13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13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13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13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13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13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13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13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13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13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13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13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13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13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13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13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13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13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13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13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13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13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13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13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13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13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13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13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13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13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13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13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13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13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13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13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13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13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13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13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13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13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13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13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13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13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13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13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13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13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13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13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13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0" name="Google Shape;2250;p13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2251" name="Google Shape;2251;p13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13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13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13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13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13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13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13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13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13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13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13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13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13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13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13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13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13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13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13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13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13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13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13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13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13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13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13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13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13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13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13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13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13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13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13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13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13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13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13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13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13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13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13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13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13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13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13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13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13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13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13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13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13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13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13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13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13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13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13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13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13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13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13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13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13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13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13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13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13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13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13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13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13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13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13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13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13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13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13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13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13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13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34" name="Google Shape;2334;p13"/>
            <p:cNvSpPr/>
            <p:nvPr/>
          </p:nvSpPr>
          <p:spPr>
            <a:xfrm flipH="1"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13"/>
            <p:cNvSpPr/>
            <p:nvPr/>
          </p:nvSpPr>
          <p:spPr>
            <a:xfrm>
              <a:off x="288327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13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13"/>
            <p:cNvSpPr/>
            <p:nvPr/>
          </p:nvSpPr>
          <p:spPr>
            <a:xfrm>
              <a:off x="80949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13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13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13"/>
            <p:cNvSpPr/>
            <p:nvPr/>
          </p:nvSpPr>
          <p:spPr>
            <a:xfrm>
              <a:off x="4589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13"/>
            <p:cNvSpPr/>
            <p:nvPr/>
          </p:nvSpPr>
          <p:spPr>
            <a:xfrm>
              <a:off x="4631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13"/>
            <p:cNvSpPr/>
            <p:nvPr/>
          </p:nvSpPr>
          <p:spPr>
            <a:xfrm>
              <a:off x="5798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13"/>
            <p:cNvSpPr/>
            <p:nvPr/>
          </p:nvSpPr>
          <p:spPr>
            <a:xfrm>
              <a:off x="8614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13"/>
            <p:cNvSpPr/>
            <p:nvPr/>
          </p:nvSpPr>
          <p:spPr>
            <a:xfrm>
              <a:off x="9696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13"/>
            <p:cNvSpPr/>
            <p:nvPr/>
          </p:nvSpPr>
          <p:spPr>
            <a:xfrm>
              <a:off x="11010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13"/>
            <p:cNvSpPr/>
            <p:nvPr/>
          </p:nvSpPr>
          <p:spPr>
            <a:xfrm>
              <a:off x="674426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13"/>
            <p:cNvSpPr/>
            <p:nvPr/>
          </p:nvSpPr>
          <p:spPr>
            <a:xfrm>
              <a:off x="675040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13"/>
            <p:cNvSpPr/>
            <p:nvPr/>
          </p:nvSpPr>
          <p:spPr>
            <a:xfrm>
              <a:off x="686501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13"/>
            <p:cNvSpPr/>
            <p:nvPr/>
          </p:nvSpPr>
          <p:spPr>
            <a:xfrm>
              <a:off x="714635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13"/>
            <p:cNvSpPr/>
            <p:nvPr/>
          </p:nvSpPr>
          <p:spPr>
            <a:xfrm>
              <a:off x="725481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13"/>
            <p:cNvSpPr/>
            <p:nvPr/>
          </p:nvSpPr>
          <p:spPr>
            <a:xfrm>
              <a:off x="738637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13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13"/>
            <p:cNvSpPr/>
            <p:nvPr/>
          </p:nvSpPr>
          <p:spPr>
            <a:xfrm>
              <a:off x="719998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13"/>
            <p:cNvSpPr/>
            <p:nvPr/>
          </p:nvSpPr>
          <p:spPr>
            <a:xfrm>
              <a:off x="166987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13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13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59" name="Google Shape;2359;p14"/>
          <p:cNvSpPr txBox="1">
            <a:spLocks noGrp="1"/>
          </p:cNvSpPr>
          <p:nvPr>
            <p:ph type="subTitle" idx="1"/>
          </p:nvPr>
        </p:nvSpPr>
        <p:spPr>
          <a:xfrm>
            <a:off x="1218575" y="2611400"/>
            <a:ext cx="17241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360" name="Google Shape;2360;p14"/>
          <p:cNvSpPr txBox="1">
            <a:spLocks noGrp="1"/>
          </p:cNvSpPr>
          <p:nvPr>
            <p:ph type="subTitle" idx="2"/>
          </p:nvPr>
        </p:nvSpPr>
        <p:spPr>
          <a:xfrm>
            <a:off x="1039825" y="3079600"/>
            <a:ext cx="2081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361" name="Google Shape;2361;p14"/>
          <p:cNvGrpSpPr/>
          <p:nvPr/>
        </p:nvGrpSpPr>
        <p:grpSpPr>
          <a:xfrm>
            <a:off x="49" y="288402"/>
            <a:ext cx="9143974" cy="4917500"/>
            <a:chOff x="49" y="288402"/>
            <a:chExt cx="9143974" cy="4917500"/>
          </a:xfrm>
        </p:grpSpPr>
        <p:grpSp>
          <p:nvGrpSpPr>
            <p:cNvPr id="2362" name="Google Shape;2362;p14"/>
            <p:cNvGrpSpPr/>
            <p:nvPr/>
          </p:nvGrpSpPr>
          <p:grpSpPr>
            <a:xfrm>
              <a:off x="7248623" y="4329065"/>
              <a:ext cx="250404" cy="549532"/>
              <a:chOff x="7248623" y="4329065"/>
              <a:chExt cx="250404" cy="549532"/>
            </a:xfrm>
          </p:grpSpPr>
          <p:sp>
            <p:nvSpPr>
              <p:cNvPr id="2363" name="Google Shape;2363;p14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64" name="Google Shape;2364;p14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65" name="Google Shape;2365;p14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66" name="Google Shape;2366;p14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67" name="Google Shape;2367;p14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68" name="Google Shape;2368;p14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69" name="Google Shape;2369;p14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70" name="Google Shape;2370;p14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71" name="Google Shape;2371;p14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72" name="Google Shape;2372;p14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73" name="Google Shape;2373;p14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74" name="Google Shape;2374;p14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75" name="Google Shape;2375;p14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76" name="Google Shape;2376;p14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77" name="Google Shape;2377;p14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78" name="Google Shape;2378;p14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79" name="Google Shape;2379;p14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80" name="Google Shape;2380;p14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81" name="Google Shape;2381;p14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82" name="Google Shape;2382;p14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83" name="Google Shape;2383;p14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84" name="Google Shape;2384;p14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85" name="Google Shape;2385;p14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86" name="Google Shape;2386;p14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87" name="Google Shape;2387;p14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88" name="Google Shape;2388;p14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89" name="Google Shape;2389;p14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90" name="Google Shape;2390;p14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91" name="Google Shape;2391;p14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92" name="Google Shape;2392;p14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93" name="Google Shape;2393;p14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94" name="Google Shape;2394;p14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95" name="Google Shape;2395;p14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96" name="Google Shape;2396;p14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97" name="Google Shape;2397;p14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98" name="Google Shape;2398;p14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99" name="Google Shape;2399;p14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00" name="Google Shape;2400;p14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01" name="Google Shape;2401;p14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02" name="Google Shape;2402;p14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03" name="Google Shape;2403;p14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04" name="Google Shape;2404;p14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05" name="Google Shape;2405;p14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06" name="Google Shape;2406;p14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07" name="Google Shape;2407;p14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08" name="Google Shape;2408;p14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09" name="Google Shape;2409;p14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10" name="Google Shape;2410;p14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11" name="Google Shape;2411;p14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12" name="Google Shape;2412;p14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13" name="Google Shape;2413;p14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14" name="Google Shape;2414;p14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15" name="Google Shape;2415;p14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16" name="Google Shape;2416;p14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17" name="Google Shape;2417;p14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18" name="Google Shape;2418;p14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19" name="Google Shape;2419;p14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20" name="Google Shape;2420;p14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21" name="Google Shape;2421;p14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22" name="Google Shape;2422;p14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23" name="Google Shape;2423;p14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24" name="Google Shape;2424;p14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25" name="Google Shape;2425;p14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26" name="Google Shape;2426;p14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27" name="Google Shape;2427;p14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28" name="Google Shape;2428;p14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29" name="Google Shape;2429;p14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30" name="Google Shape;2430;p14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31" name="Google Shape;2431;p14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32" name="Google Shape;2432;p14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33" name="Google Shape;2433;p14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34" name="Google Shape;2434;p14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35" name="Google Shape;2435;p14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36" name="Google Shape;2436;p14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37" name="Google Shape;2437;p14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38" name="Google Shape;2438;p14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39" name="Google Shape;2439;p14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40" name="Google Shape;2440;p14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41" name="Google Shape;2441;p14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42" name="Google Shape;2442;p14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43" name="Google Shape;2443;p14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44" name="Google Shape;2444;p14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45" name="Google Shape;2445;p14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446" name="Google Shape;2446;p14"/>
            <p:cNvGrpSpPr/>
            <p:nvPr/>
          </p:nvGrpSpPr>
          <p:grpSpPr>
            <a:xfrm>
              <a:off x="963107" y="4183314"/>
              <a:ext cx="275402" cy="601435"/>
              <a:chOff x="963107" y="4183314"/>
              <a:chExt cx="275402" cy="601435"/>
            </a:xfrm>
          </p:grpSpPr>
          <p:sp>
            <p:nvSpPr>
              <p:cNvPr id="2447" name="Google Shape;2447;p14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48" name="Google Shape;2448;p14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49" name="Google Shape;2449;p14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50" name="Google Shape;2450;p14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51" name="Google Shape;2451;p14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52" name="Google Shape;2452;p14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53" name="Google Shape;2453;p14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54" name="Google Shape;2454;p14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55" name="Google Shape;2455;p14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56" name="Google Shape;2456;p14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57" name="Google Shape;2457;p14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58" name="Google Shape;2458;p14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59" name="Google Shape;2459;p14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60" name="Google Shape;2460;p14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61" name="Google Shape;2461;p14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62" name="Google Shape;2462;p14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63" name="Google Shape;2463;p14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64" name="Google Shape;2464;p14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65" name="Google Shape;2465;p14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66" name="Google Shape;2466;p14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67" name="Google Shape;2467;p14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68" name="Google Shape;2468;p14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69" name="Google Shape;2469;p14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70" name="Google Shape;2470;p14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71" name="Google Shape;2471;p14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72" name="Google Shape;2472;p14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73" name="Google Shape;2473;p14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74" name="Google Shape;2474;p14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75" name="Google Shape;2475;p14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76" name="Google Shape;2476;p14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77" name="Google Shape;2477;p14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78" name="Google Shape;2478;p14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79" name="Google Shape;2479;p14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80" name="Google Shape;2480;p14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81" name="Google Shape;2481;p14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82" name="Google Shape;2482;p14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83" name="Google Shape;2483;p14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84" name="Google Shape;2484;p14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85" name="Google Shape;2485;p14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86" name="Google Shape;2486;p14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87" name="Google Shape;2487;p14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88" name="Google Shape;2488;p14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89" name="Google Shape;2489;p14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90" name="Google Shape;2490;p14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91" name="Google Shape;2491;p14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92" name="Google Shape;2492;p14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93" name="Google Shape;2493;p14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94" name="Google Shape;2494;p14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95" name="Google Shape;2495;p14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96" name="Google Shape;2496;p14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97" name="Google Shape;2497;p14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98" name="Google Shape;2498;p14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99" name="Google Shape;2499;p14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00" name="Google Shape;2500;p14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01" name="Google Shape;2501;p14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02" name="Google Shape;2502;p14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03" name="Google Shape;2503;p14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04" name="Google Shape;2504;p14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05" name="Google Shape;2505;p14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06" name="Google Shape;2506;p14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07" name="Google Shape;2507;p14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08" name="Google Shape;2508;p14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09" name="Google Shape;2509;p14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0" name="Google Shape;2510;p14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1" name="Google Shape;2511;p14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2" name="Google Shape;2512;p14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3" name="Google Shape;2513;p14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4" name="Google Shape;2514;p14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5" name="Google Shape;2515;p14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6" name="Google Shape;2516;p14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7" name="Google Shape;2517;p14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8" name="Google Shape;2518;p14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9" name="Google Shape;2519;p14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20" name="Google Shape;2520;p14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21" name="Google Shape;2521;p14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22" name="Google Shape;2522;p14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23" name="Google Shape;2523;p14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24" name="Google Shape;2524;p14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25" name="Google Shape;2525;p14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26" name="Google Shape;2526;p14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27" name="Google Shape;2527;p14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28" name="Google Shape;2528;p14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29" name="Google Shape;2529;p14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2530" name="Google Shape;2530;p14"/>
            <p:cNvSpPr/>
            <p:nvPr/>
          </p:nvSpPr>
          <p:spPr>
            <a:xfrm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31" name="Google Shape;2531;p14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32" name="Google Shape;2532;p14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33" name="Google Shape;2533;p14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34" name="Google Shape;2534;p14"/>
            <p:cNvSpPr/>
            <p:nvPr/>
          </p:nvSpPr>
          <p:spPr>
            <a:xfrm>
              <a:off x="501172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35" name="Google Shape;2535;p14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36" name="Google Shape;2536;p14"/>
            <p:cNvSpPr/>
            <p:nvPr/>
          </p:nvSpPr>
          <p:spPr>
            <a:xfrm>
              <a:off x="750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37" name="Google Shape;2537;p14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38" name="Google Shape;2538;p14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39" name="Google Shape;2539;p14"/>
            <p:cNvSpPr/>
            <p:nvPr/>
          </p:nvSpPr>
          <p:spPr>
            <a:xfrm>
              <a:off x="62188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40" name="Google Shape;2540;p14"/>
            <p:cNvSpPr/>
            <p:nvPr/>
          </p:nvSpPr>
          <p:spPr>
            <a:xfrm>
              <a:off x="62230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41" name="Google Shape;2541;p14"/>
            <p:cNvSpPr/>
            <p:nvPr/>
          </p:nvSpPr>
          <p:spPr>
            <a:xfrm>
              <a:off x="63397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42" name="Google Shape;2542;p14"/>
            <p:cNvSpPr/>
            <p:nvPr/>
          </p:nvSpPr>
          <p:spPr>
            <a:xfrm>
              <a:off x="66213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43" name="Google Shape;2543;p14"/>
            <p:cNvSpPr/>
            <p:nvPr/>
          </p:nvSpPr>
          <p:spPr>
            <a:xfrm>
              <a:off x="67295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44" name="Google Shape;2544;p14"/>
            <p:cNvSpPr/>
            <p:nvPr/>
          </p:nvSpPr>
          <p:spPr>
            <a:xfrm>
              <a:off x="68609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45" name="Google Shape;2545;p14"/>
            <p:cNvSpPr/>
            <p:nvPr/>
          </p:nvSpPr>
          <p:spPr>
            <a:xfrm>
              <a:off x="193061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46" name="Google Shape;2546;p14"/>
            <p:cNvSpPr/>
            <p:nvPr/>
          </p:nvSpPr>
          <p:spPr>
            <a:xfrm>
              <a:off x="193675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47" name="Google Shape;2547;p14"/>
            <p:cNvSpPr/>
            <p:nvPr/>
          </p:nvSpPr>
          <p:spPr>
            <a:xfrm>
              <a:off x="205136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48" name="Google Shape;2548;p14"/>
            <p:cNvSpPr/>
            <p:nvPr/>
          </p:nvSpPr>
          <p:spPr>
            <a:xfrm>
              <a:off x="233270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49" name="Google Shape;2549;p14"/>
            <p:cNvSpPr/>
            <p:nvPr/>
          </p:nvSpPr>
          <p:spPr>
            <a:xfrm>
              <a:off x="244116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50" name="Google Shape;2550;p14"/>
            <p:cNvSpPr/>
            <p:nvPr/>
          </p:nvSpPr>
          <p:spPr>
            <a:xfrm>
              <a:off x="257272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51" name="Google Shape;2551;p14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52" name="Google Shape;2552;p14"/>
            <p:cNvSpPr/>
            <p:nvPr/>
          </p:nvSpPr>
          <p:spPr>
            <a:xfrm>
              <a:off x="166973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53" name="Google Shape;2553;p14"/>
            <p:cNvSpPr/>
            <p:nvPr/>
          </p:nvSpPr>
          <p:spPr>
            <a:xfrm>
              <a:off x="630000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54" name="Google Shape;2554;p14"/>
            <p:cNvSpPr/>
            <p:nvPr/>
          </p:nvSpPr>
          <p:spPr>
            <a:xfrm flipH="1">
              <a:off x="8304976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55" name="Google Shape;2555;p14"/>
            <p:cNvSpPr/>
            <p:nvPr/>
          </p:nvSpPr>
          <p:spPr>
            <a:xfrm flipH="1">
              <a:off x="7499023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2556" name="Google Shape;2556;p14"/>
          <p:cNvSpPr txBox="1">
            <a:spLocks noGrp="1"/>
          </p:cNvSpPr>
          <p:nvPr>
            <p:ph type="subTitle" idx="3"/>
          </p:nvPr>
        </p:nvSpPr>
        <p:spPr>
          <a:xfrm>
            <a:off x="3710000" y="2611400"/>
            <a:ext cx="17241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557" name="Google Shape;2557;p14"/>
          <p:cNvSpPr txBox="1">
            <a:spLocks noGrp="1"/>
          </p:cNvSpPr>
          <p:nvPr>
            <p:ph type="subTitle" idx="4"/>
          </p:nvPr>
        </p:nvSpPr>
        <p:spPr>
          <a:xfrm>
            <a:off x="3531200" y="3079600"/>
            <a:ext cx="2081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58" name="Google Shape;2558;p14"/>
          <p:cNvSpPr txBox="1">
            <a:spLocks noGrp="1"/>
          </p:cNvSpPr>
          <p:nvPr>
            <p:ph type="subTitle" idx="5"/>
          </p:nvPr>
        </p:nvSpPr>
        <p:spPr>
          <a:xfrm>
            <a:off x="6201375" y="2611400"/>
            <a:ext cx="17241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559" name="Google Shape;2559;p14"/>
          <p:cNvSpPr txBox="1">
            <a:spLocks noGrp="1"/>
          </p:cNvSpPr>
          <p:nvPr>
            <p:ph type="subTitle" idx="6"/>
          </p:nvPr>
        </p:nvSpPr>
        <p:spPr>
          <a:xfrm>
            <a:off x="6022575" y="3079600"/>
            <a:ext cx="2081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ONE_COLUMN_TEXT_1">
    <p:spTree>
      <p:nvGrpSpPr>
        <p:cNvPr id="1" name="Shape 2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1" name="Google Shape;2561;p15"/>
          <p:cNvGrpSpPr/>
          <p:nvPr/>
        </p:nvGrpSpPr>
        <p:grpSpPr>
          <a:xfrm>
            <a:off x="49" y="288406"/>
            <a:ext cx="9143974" cy="4917495"/>
            <a:chOff x="49" y="288406"/>
            <a:chExt cx="9143974" cy="4917495"/>
          </a:xfrm>
        </p:grpSpPr>
        <p:grpSp>
          <p:nvGrpSpPr>
            <p:cNvPr id="2562" name="Google Shape;2562;p15"/>
            <p:cNvGrpSpPr/>
            <p:nvPr/>
          </p:nvGrpSpPr>
          <p:grpSpPr>
            <a:xfrm flipH="1">
              <a:off x="1645044" y="4329065"/>
              <a:ext cx="250404" cy="549532"/>
              <a:chOff x="7248623" y="4329065"/>
              <a:chExt cx="250404" cy="549532"/>
            </a:xfrm>
          </p:grpSpPr>
          <p:sp>
            <p:nvSpPr>
              <p:cNvPr id="2563" name="Google Shape;2563;p15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15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15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15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15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15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15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15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15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15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15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15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15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15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15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15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15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15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15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15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15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15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15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15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15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15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15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15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15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15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15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15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15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15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15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15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15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15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15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15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15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15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15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15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15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15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15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15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15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15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15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15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15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15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15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15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15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15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15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15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15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15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15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15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15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15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15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15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15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15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15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15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15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15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2637;p15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2638;p15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15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15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15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15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15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15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15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46" name="Google Shape;2646;p15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2647" name="Google Shape;2647;p15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8" name="Google Shape;2648;p15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15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15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15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15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15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15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15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15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15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15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15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15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15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15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15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15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15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15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15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15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15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15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15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15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15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15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15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15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15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15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15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15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15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15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15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15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15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15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15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15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15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15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15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15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15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15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15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15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15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15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15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15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15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15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15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15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15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15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15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15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15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15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15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15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15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15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15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15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15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15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15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15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15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15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15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15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15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15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15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15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15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30" name="Google Shape;2730;p15"/>
            <p:cNvSpPr/>
            <p:nvPr/>
          </p:nvSpPr>
          <p:spPr>
            <a:xfrm flipH="1"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15"/>
            <p:cNvSpPr/>
            <p:nvPr/>
          </p:nvSpPr>
          <p:spPr>
            <a:xfrm>
              <a:off x="288327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15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15"/>
            <p:cNvSpPr/>
            <p:nvPr/>
          </p:nvSpPr>
          <p:spPr>
            <a:xfrm>
              <a:off x="80949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15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15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15"/>
            <p:cNvSpPr/>
            <p:nvPr/>
          </p:nvSpPr>
          <p:spPr>
            <a:xfrm>
              <a:off x="4589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15"/>
            <p:cNvSpPr/>
            <p:nvPr/>
          </p:nvSpPr>
          <p:spPr>
            <a:xfrm>
              <a:off x="4631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15"/>
            <p:cNvSpPr/>
            <p:nvPr/>
          </p:nvSpPr>
          <p:spPr>
            <a:xfrm>
              <a:off x="5798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15"/>
            <p:cNvSpPr/>
            <p:nvPr/>
          </p:nvSpPr>
          <p:spPr>
            <a:xfrm>
              <a:off x="8614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15"/>
            <p:cNvSpPr/>
            <p:nvPr/>
          </p:nvSpPr>
          <p:spPr>
            <a:xfrm>
              <a:off x="9696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15"/>
            <p:cNvSpPr/>
            <p:nvPr/>
          </p:nvSpPr>
          <p:spPr>
            <a:xfrm>
              <a:off x="11010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15"/>
            <p:cNvSpPr/>
            <p:nvPr/>
          </p:nvSpPr>
          <p:spPr>
            <a:xfrm>
              <a:off x="674426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15"/>
            <p:cNvSpPr/>
            <p:nvPr/>
          </p:nvSpPr>
          <p:spPr>
            <a:xfrm>
              <a:off x="675040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15"/>
            <p:cNvSpPr/>
            <p:nvPr/>
          </p:nvSpPr>
          <p:spPr>
            <a:xfrm>
              <a:off x="686501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15"/>
            <p:cNvSpPr/>
            <p:nvPr/>
          </p:nvSpPr>
          <p:spPr>
            <a:xfrm>
              <a:off x="714635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15"/>
            <p:cNvSpPr/>
            <p:nvPr/>
          </p:nvSpPr>
          <p:spPr>
            <a:xfrm>
              <a:off x="725481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15"/>
            <p:cNvSpPr/>
            <p:nvPr/>
          </p:nvSpPr>
          <p:spPr>
            <a:xfrm>
              <a:off x="738637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15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15"/>
            <p:cNvSpPr/>
            <p:nvPr/>
          </p:nvSpPr>
          <p:spPr>
            <a:xfrm>
              <a:off x="719998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15"/>
            <p:cNvSpPr/>
            <p:nvPr/>
          </p:nvSpPr>
          <p:spPr>
            <a:xfrm>
              <a:off x="166987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15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15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3" name="Google Shape;2753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2754" name="Google Shape;2754;p15"/>
          <p:cNvGrpSpPr/>
          <p:nvPr/>
        </p:nvGrpSpPr>
        <p:grpSpPr>
          <a:xfrm>
            <a:off x="87382" y="2833210"/>
            <a:ext cx="775786" cy="2249609"/>
            <a:chOff x="8274682" y="2833210"/>
            <a:chExt cx="775786" cy="2249609"/>
          </a:xfrm>
        </p:grpSpPr>
        <p:sp>
          <p:nvSpPr>
            <p:cNvPr id="2755" name="Google Shape;2755;p15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56" name="Google Shape;2756;p15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57" name="Google Shape;2757;p15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2758" name="Google Shape;2758;p15"/>
          <p:cNvSpPr txBox="1">
            <a:spLocks noGrp="1"/>
          </p:cNvSpPr>
          <p:nvPr>
            <p:ph type="subTitle" idx="1"/>
          </p:nvPr>
        </p:nvSpPr>
        <p:spPr>
          <a:xfrm>
            <a:off x="1039900" y="3449475"/>
            <a:ext cx="20817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759" name="Google Shape;2759;p15"/>
          <p:cNvSpPr txBox="1">
            <a:spLocks noGrp="1"/>
          </p:cNvSpPr>
          <p:nvPr>
            <p:ph type="subTitle" idx="2"/>
          </p:nvPr>
        </p:nvSpPr>
        <p:spPr>
          <a:xfrm>
            <a:off x="1039850" y="3917675"/>
            <a:ext cx="2081700" cy="6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60" name="Google Shape;2760;p15"/>
          <p:cNvSpPr txBox="1">
            <a:spLocks noGrp="1"/>
          </p:cNvSpPr>
          <p:nvPr>
            <p:ph type="subTitle" idx="3"/>
          </p:nvPr>
        </p:nvSpPr>
        <p:spPr>
          <a:xfrm>
            <a:off x="3531213" y="3449475"/>
            <a:ext cx="20817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761" name="Google Shape;2761;p15"/>
          <p:cNvSpPr txBox="1">
            <a:spLocks noGrp="1"/>
          </p:cNvSpPr>
          <p:nvPr>
            <p:ph type="subTitle" idx="4"/>
          </p:nvPr>
        </p:nvSpPr>
        <p:spPr>
          <a:xfrm>
            <a:off x="3531167" y="3917675"/>
            <a:ext cx="2081700" cy="6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62" name="Google Shape;2762;p15"/>
          <p:cNvSpPr txBox="1">
            <a:spLocks noGrp="1"/>
          </p:cNvSpPr>
          <p:nvPr>
            <p:ph type="subTitle" idx="5"/>
          </p:nvPr>
        </p:nvSpPr>
        <p:spPr>
          <a:xfrm>
            <a:off x="6022488" y="3449475"/>
            <a:ext cx="20817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763" name="Google Shape;2763;p15"/>
          <p:cNvSpPr txBox="1">
            <a:spLocks noGrp="1"/>
          </p:cNvSpPr>
          <p:nvPr>
            <p:ph type="subTitle" idx="6"/>
          </p:nvPr>
        </p:nvSpPr>
        <p:spPr>
          <a:xfrm>
            <a:off x="6022446" y="3917675"/>
            <a:ext cx="2081700" cy="6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64" name="Google Shape;2764;p15"/>
          <p:cNvSpPr txBox="1">
            <a:spLocks noGrp="1"/>
          </p:cNvSpPr>
          <p:nvPr>
            <p:ph type="subTitle" idx="7"/>
          </p:nvPr>
        </p:nvSpPr>
        <p:spPr>
          <a:xfrm>
            <a:off x="1039900" y="1711000"/>
            <a:ext cx="20817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765" name="Google Shape;2765;p15"/>
          <p:cNvSpPr txBox="1">
            <a:spLocks noGrp="1"/>
          </p:cNvSpPr>
          <p:nvPr>
            <p:ph type="subTitle" idx="8"/>
          </p:nvPr>
        </p:nvSpPr>
        <p:spPr>
          <a:xfrm>
            <a:off x="1039850" y="2179200"/>
            <a:ext cx="2081700" cy="6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66" name="Google Shape;2766;p15"/>
          <p:cNvSpPr txBox="1">
            <a:spLocks noGrp="1"/>
          </p:cNvSpPr>
          <p:nvPr>
            <p:ph type="subTitle" idx="9"/>
          </p:nvPr>
        </p:nvSpPr>
        <p:spPr>
          <a:xfrm>
            <a:off x="3531213" y="1711000"/>
            <a:ext cx="20817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767" name="Google Shape;2767;p15"/>
          <p:cNvSpPr txBox="1">
            <a:spLocks noGrp="1"/>
          </p:cNvSpPr>
          <p:nvPr>
            <p:ph type="subTitle" idx="13"/>
          </p:nvPr>
        </p:nvSpPr>
        <p:spPr>
          <a:xfrm>
            <a:off x="3531167" y="2179200"/>
            <a:ext cx="2081700" cy="6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68" name="Google Shape;2768;p15"/>
          <p:cNvSpPr txBox="1">
            <a:spLocks noGrp="1"/>
          </p:cNvSpPr>
          <p:nvPr>
            <p:ph type="subTitle" idx="14"/>
          </p:nvPr>
        </p:nvSpPr>
        <p:spPr>
          <a:xfrm>
            <a:off x="6022488" y="1711000"/>
            <a:ext cx="20817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769" name="Google Shape;2769;p15"/>
          <p:cNvSpPr txBox="1">
            <a:spLocks noGrp="1"/>
          </p:cNvSpPr>
          <p:nvPr>
            <p:ph type="subTitle" idx="15"/>
          </p:nvPr>
        </p:nvSpPr>
        <p:spPr>
          <a:xfrm>
            <a:off x="5888250" y="2179200"/>
            <a:ext cx="2350200" cy="6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TITLE_AND_TWO_COLUMNS_1_1">
    <p:spTree>
      <p:nvGrpSpPr>
        <p:cNvPr id="1" name="Shape 2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" name="Google Shape;277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72" name="Google Shape;2772;p16"/>
          <p:cNvSpPr txBox="1">
            <a:spLocks noGrp="1"/>
          </p:cNvSpPr>
          <p:nvPr>
            <p:ph type="subTitle" idx="1"/>
          </p:nvPr>
        </p:nvSpPr>
        <p:spPr>
          <a:xfrm>
            <a:off x="1239575" y="3221000"/>
            <a:ext cx="20817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773" name="Google Shape;2773;p16"/>
          <p:cNvSpPr txBox="1">
            <a:spLocks noGrp="1"/>
          </p:cNvSpPr>
          <p:nvPr>
            <p:ph type="subTitle" idx="2"/>
          </p:nvPr>
        </p:nvSpPr>
        <p:spPr>
          <a:xfrm>
            <a:off x="848075" y="3689200"/>
            <a:ext cx="2864700" cy="7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774" name="Google Shape;2774;p16"/>
          <p:cNvGrpSpPr/>
          <p:nvPr/>
        </p:nvGrpSpPr>
        <p:grpSpPr>
          <a:xfrm>
            <a:off x="49" y="288402"/>
            <a:ext cx="9143974" cy="4917500"/>
            <a:chOff x="49" y="288402"/>
            <a:chExt cx="9143974" cy="4917500"/>
          </a:xfrm>
        </p:grpSpPr>
        <p:grpSp>
          <p:nvGrpSpPr>
            <p:cNvPr id="2775" name="Google Shape;2775;p16"/>
            <p:cNvGrpSpPr/>
            <p:nvPr/>
          </p:nvGrpSpPr>
          <p:grpSpPr>
            <a:xfrm>
              <a:off x="7248623" y="4329065"/>
              <a:ext cx="250404" cy="549532"/>
              <a:chOff x="7248623" y="4329065"/>
              <a:chExt cx="250404" cy="549532"/>
            </a:xfrm>
          </p:grpSpPr>
          <p:sp>
            <p:nvSpPr>
              <p:cNvPr id="2776" name="Google Shape;2776;p16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77" name="Google Shape;2777;p16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78" name="Google Shape;2778;p16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79" name="Google Shape;2779;p16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80" name="Google Shape;2780;p16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81" name="Google Shape;2781;p16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82" name="Google Shape;2782;p16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83" name="Google Shape;2783;p16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84" name="Google Shape;2784;p16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85" name="Google Shape;2785;p16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86" name="Google Shape;2786;p16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87" name="Google Shape;2787;p16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88" name="Google Shape;2788;p16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89" name="Google Shape;2789;p16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90" name="Google Shape;2790;p16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91" name="Google Shape;2791;p16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92" name="Google Shape;2792;p16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93" name="Google Shape;2793;p16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94" name="Google Shape;2794;p16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95" name="Google Shape;2795;p16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96" name="Google Shape;2796;p16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97" name="Google Shape;2797;p16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98" name="Google Shape;2798;p16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99" name="Google Shape;2799;p16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00" name="Google Shape;2800;p16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01" name="Google Shape;2801;p16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02" name="Google Shape;2802;p16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03" name="Google Shape;2803;p16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04" name="Google Shape;2804;p16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05" name="Google Shape;2805;p16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06" name="Google Shape;2806;p16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07" name="Google Shape;2807;p16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08" name="Google Shape;2808;p16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09" name="Google Shape;2809;p16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10" name="Google Shape;2810;p16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11" name="Google Shape;2811;p16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12" name="Google Shape;2812;p16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13" name="Google Shape;2813;p16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14" name="Google Shape;2814;p16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15" name="Google Shape;2815;p16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16" name="Google Shape;2816;p16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17" name="Google Shape;2817;p16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18" name="Google Shape;2818;p16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19" name="Google Shape;2819;p16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20" name="Google Shape;2820;p16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21" name="Google Shape;2821;p16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22" name="Google Shape;2822;p16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23" name="Google Shape;2823;p16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24" name="Google Shape;2824;p16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25" name="Google Shape;2825;p16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26" name="Google Shape;2826;p16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27" name="Google Shape;2827;p16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28" name="Google Shape;2828;p16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29" name="Google Shape;2829;p16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30" name="Google Shape;2830;p16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31" name="Google Shape;2831;p16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32" name="Google Shape;2832;p16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33" name="Google Shape;2833;p16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34" name="Google Shape;2834;p16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35" name="Google Shape;2835;p16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36" name="Google Shape;2836;p16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37" name="Google Shape;2837;p16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38" name="Google Shape;2838;p16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39" name="Google Shape;2839;p16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40" name="Google Shape;2840;p16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41" name="Google Shape;2841;p16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42" name="Google Shape;2842;p16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43" name="Google Shape;2843;p16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44" name="Google Shape;2844;p16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45" name="Google Shape;2845;p16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46" name="Google Shape;2846;p16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47" name="Google Shape;2847;p16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48" name="Google Shape;2848;p16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49" name="Google Shape;2849;p16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50" name="Google Shape;2850;p16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51" name="Google Shape;2851;p16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52" name="Google Shape;2852;p16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53" name="Google Shape;2853;p16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54" name="Google Shape;2854;p16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55" name="Google Shape;2855;p16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56" name="Google Shape;2856;p16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57" name="Google Shape;2857;p16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58" name="Google Shape;2858;p16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859" name="Google Shape;2859;p16"/>
            <p:cNvGrpSpPr/>
            <p:nvPr/>
          </p:nvGrpSpPr>
          <p:grpSpPr>
            <a:xfrm>
              <a:off x="963107" y="4183314"/>
              <a:ext cx="275402" cy="601435"/>
              <a:chOff x="963107" y="4183314"/>
              <a:chExt cx="275402" cy="601435"/>
            </a:xfrm>
          </p:grpSpPr>
          <p:sp>
            <p:nvSpPr>
              <p:cNvPr id="2860" name="Google Shape;2860;p16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61" name="Google Shape;2861;p16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62" name="Google Shape;2862;p16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63" name="Google Shape;2863;p16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64" name="Google Shape;2864;p16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65" name="Google Shape;2865;p16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66" name="Google Shape;2866;p16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67" name="Google Shape;2867;p16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68" name="Google Shape;2868;p16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69" name="Google Shape;2869;p16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70" name="Google Shape;2870;p16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71" name="Google Shape;2871;p16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72" name="Google Shape;2872;p16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73" name="Google Shape;2873;p16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74" name="Google Shape;2874;p16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75" name="Google Shape;2875;p16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76" name="Google Shape;2876;p16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77" name="Google Shape;2877;p16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78" name="Google Shape;2878;p16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79" name="Google Shape;2879;p16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80" name="Google Shape;2880;p16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81" name="Google Shape;2881;p16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82" name="Google Shape;2882;p16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83" name="Google Shape;2883;p16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84" name="Google Shape;2884;p16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85" name="Google Shape;2885;p16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86" name="Google Shape;2886;p16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87" name="Google Shape;2887;p16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88" name="Google Shape;2888;p16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89" name="Google Shape;2889;p16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0" name="Google Shape;2890;p16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1" name="Google Shape;2891;p16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2" name="Google Shape;2892;p16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3" name="Google Shape;2893;p16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4" name="Google Shape;2894;p16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5" name="Google Shape;2895;p16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6" name="Google Shape;2896;p16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7" name="Google Shape;2897;p16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8" name="Google Shape;2898;p16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9" name="Google Shape;2899;p16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00" name="Google Shape;2900;p16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01" name="Google Shape;2901;p16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02" name="Google Shape;2902;p16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03" name="Google Shape;2903;p16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04" name="Google Shape;2904;p16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05" name="Google Shape;2905;p16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06" name="Google Shape;2906;p16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07" name="Google Shape;2907;p16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08" name="Google Shape;2908;p16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09" name="Google Shape;2909;p16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10" name="Google Shape;2910;p16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11" name="Google Shape;2911;p16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12" name="Google Shape;2912;p16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13" name="Google Shape;2913;p16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14" name="Google Shape;2914;p16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15" name="Google Shape;2915;p16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16" name="Google Shape;2916;p16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17" name="Google Shape;2917;p16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18" name="Google Shape;2918;p16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19" name="Google Shape;2919;p16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20" name="Google Shape;2920;p16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21" name="Google Shape;2921;p16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22" name="Google Shape;2922;p16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23" name="Google Shape;2923;p16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24" name="Google Shape;2924;p16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25" name="Google Shape;2925;p16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26" name="Google Shape;2926;p16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27" name="Google Shape;2927;p16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28" name="Google Shape;2928;p16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29" name="Google Shape;2929;p16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30" name="Google Shape;2930;p16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31" name="Google Shape;2931;p16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32" name="Google Shape;2932;p16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33" name="Google Shape;2933;p16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34" name="Google Shape;2934;p16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35" name="Google Shape;2935;p16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36" name="Google Shape;2936;p16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37" name="Google Shape;2937;p16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38" name="Google Shape;2938;p16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39" name="Google Shape;2939;p16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40" name="Google Shape;2940;p16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41" name="Google Shape;2941;p16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42" name="Google Shape;2942;p16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2943" name="Google Shape;2943;p16"/>
            <p:cNvSpPr/>
            <p:nvPr/>
          </p:nvSpPr>
          <p:spPr>
            <a:xfrm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44" name="Google Shape;2944;p16"/>
            <p:cNvSpPr/>
            <p:nvPr/>
          </p:nvSpPr>
          <p:spPr>
            <a:xfrm>
              <a:off x="501172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45" name="Google Shape;2945;p16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46" name="Google Shape;2946;p16"/>
            <p:cNvSpPr/>
            <p:nvPr/>
          </p:nvSpPr>
          <p:spPr>
            <a:xfrm>
              <a:off x="750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47" name="Google Shape;2947;p16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48" name="Google Shape;2948;p16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49" name="Google Shape;2949;p16"/>
            <p:cNvSpPr/>
            <p:nvPr/>
          </p:nvSpPr>
          <p:spPr>
            <a:xfrm>
              <a:off x="62188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50" name="Google Shape;2950;p16"/>
            <p:cNvSpPr/>
            <p:nvPr/>
          </p:nvSpPr>
          <p:spPr>
            <a:xfrm>
              <a:off x="62230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51" name="Google Shape;2951;p16"/>
            <p:cNvSpPr/>
            <p:nvPr/>
          </p:nvSpPr>
          <p:spPr>
            <a:xfrm>
              <a:off x="63397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52" name="Google Shape;2952;p16"/>
            <p:cNvSpPr/>
            <p:nvPr/>
          </p:nvSpPr>
          <p:spPr>
            <a:xfrm>
              <a:off x="66213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53" name="Google Shape;2953;p16"/>
            <p:cNvSpPr/>
            <p:nvPr/>
          </p:nvSpPr>
          <p:spPr>
            <a:xfrm>
              <a:off x="67295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54" name="Google Shape;2954;p16"/>
            <p:cNvSpPr/>
            <p:nvPr/>
          </p:nvSpPr>
          <p:spPr>
            <a:xfrm>
              <a:off x="68609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55" name="Google Shape;2955;p16"/>
            <p:cNvSpPr/>
            <p:nvPr/>
          </p:nvSpPr>
          <p:spPr>
            <a:xfrm>
              <a:off x="193061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56" name="Google Shape;2956;p16"/>
            <p:cNvSpPr/>
            <p:nvPr/>
          </p:nvSpPr>
          <p:spPr>
            <a:xfrm>
              <a:off x="193675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57" name="Google Shape;2957;p16"/>
            <p:cNvSpPr/>
            <p:nvPr/>
          </p:nvSpPr>
          <p:spPr>
            <a:xfrm>
              <a:off x="205136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58" name="Google Shape;2958;p16"/>
            <p:cNvSpPr/>
            <p:nvPr/>
          </p:nvSpPr>
          <p:spPr>
            <a:xfrm>
              <a:off x="233270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59" name="Google Shape;2959;p16"/>
            <p:cNvSpPr/>
            <p:nvPr/>
          </p:nvSpPr>
          <p:spPr>
            <a:xfrm>
              <a:off x="244116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60" name="Google Shape;2960;p16"/>
            <p:cNvSpPr/>
            <p:nvPr/>
          </p:nvSpPr>
          <p:spPr>
            <a:xfrm>
              <a:off x="257272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61" name="Google Shape;2961;p16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62" name="Google Shape;2962;p16"/>
            <p:cNvSpPr/>
            <p:nvPr/>
          </p:nvSpPr>
          <p:spPr>
            <a:xfrm>
              <a:off x="166973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63" name="Google Shape;2963;p16"/>
            <p:cNvSpPr/>
            <p:nvPr/>
          </p:nvSpPr>
          <p:spPr>
            <a:xfrm>
              <a:off x="630000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64" name="Google Shape;2964;p16"/>
            <p:cNvSpPr/>
            <p:nvPr/>
          </p:nvSpPr>
          <p:spPr>
            <a:xfrm flipH="1">
              <a:off x="8304976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65" name="Google Shape;2965;p16"/>
            <p:cNvSpPr/>
            <p:nvPr/>
          </p:nvSpPr>
          <p:spPr>
            <a:xfrm flipH="1">
              <a:off x="7499023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2966" name="Google Shape;2966;p16"/>
          <p:cNvSpPr txBox="1">
            <a:spLocks noGrp="1"/>
          </p:cNvSpPr>
          <p:nvPr>
            <p:ph type="subTitle" idx="3"/>
          </p:nvPr>
        </p:nvSpPr>
        <p:spPr>
          <a:xfrm>
            <a:off x="5822725" y="3221000"/>
            <a:ext cx="20817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967" name="Google Shape;2967;p16"/>
          <p:cNvSpPr txBox="1">
            <a:spLocks noGrp="1"/>
          </p:cNvSpPr>
          <p:nvPr>
            <p:ph type="subTitle" idx="4"/>
          </p:nvPr>
        </p:nvSpPr>
        <p:spPr>
          <a:xfrm>
            <a:off x="5431225" y="3689200"/>
            <a:ext cx="2864700" cy="7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68" name="Google Shape;2968;p16"/>
          <p:cNvSpPr txBox="1">
            <a:spLocks noGrp="1"/>
          </p:cNvSpPr>
          <p:nvPr>
            <p:ph type="title" idx="5" hasCustomPrompt="1"/>
          </p:nvPr>
        </p:nvSpPr>
        <p:spPr>
          <a:xfrm>
            <a:off x="992825" y="1907725"/>
            <a:ext cx="2575200" cy="117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69" name="Google Shape;2969;p16"/>
          <p:cNvSpPr txBox="1">
            <a:spLocks noGrp="1"/>
          </p:cNvSpPr>
          <p:nvPr>
            <p:ph type="title" idx="6" hasCustomPrompt="1"/>
          </p:nvPr>
        </p:nvSpPr>
        <p:spPr>
          <a:xfrm>
            <a:off x="5524525" y="1907725"/>
            <a:ext cx="2678100" cy="117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2"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2972" name="Google Shape;2972;p17"/>
          <p:cNvGrpSpPr/>
          <p:nvPr/>
        </p:nvGrpSpPr>
        <p:grpSpPr>
          <a:xfrm>
            <a:off x="49" y="288402"/>
            <a:ext cx="9143974" cy="4917500"/>
            <a:chOff x="49" y="288402"/>
            <a:chExt cx="9143974" cy="4917500"/>
          </a:xfrm>
        </p:grpSpPr>
        <p:grpSp>
          <p:nvGrpSpPr>
            <p:cNvPr id="2973" name="Google Shape;2973;p17"/>
            <p:cNvGrpSpPr/>
            <p:nvPr/>
          </p:nvGrpSpPr>
          <p:grpSpPr>
            <a:xfrm>
              <a:off x="7248623" y="4329065"/>
              <a:ext cx="250404" cy="549532"/>
              <a:chOff x="7248623" y="4329065"/>
              <a:chExt cx="250404" cy="549532"/>
            </a:xfrm>
          </p:grpSpPr>
          <p:sp>
            <p:nvSpPr>
              <p:cNvPr id="2974" name="Google Shape;2974;p17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75" name="Google Shape;2975;p17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76" name="Google Shape;2976;p17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77" name="Google Shape;2977;p17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78" name="Google Shape;2978;p17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79" name="Google Shape;2979;p17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80" name="Google Shape;2980;p17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81" name="Google Shape;2981;p17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82" name="Google Shape;2982;p17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83" name="Google Shape;2983;p17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84" name="Google Shape;2984;p17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85" name="Google Shape;2985;p17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86" name="Google Shape;2986;p17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87" name="Google Shape;2987;p17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88" name="Google Shape;2988;p17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89" name="Google Shape;2989;p17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90" name="Google Shape;2990;p17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91" name="Google Shape;2991;p17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92" name="Google Shape;2992;p17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93" name="Google Shape;2993;p17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94" name="Google Shape;2994;p17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95" name="Google Shape;2995;p17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96" name="Google Shape;2996;p17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97" name="Google Shape;2997;p17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98" name="Google Shape;2998;p17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99" name="Google Shape;2999;p17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00" name="Google Shape;3000;p17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01" name="Google Shape;3001;p17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02" name="Google Shape;3002;p17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03" name="Google Shape;3003;p17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04" name="Google Shape;3004;p17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05" name="Google Shape;3005;p17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06" name="Google Shape;3006;p17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07" name="Google Shape;3007;p17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08" name="Google Shape;3008;p17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09" name="Google Shape;3009;p17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10" name="Google Shape;3010;p17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11" name="Google Shape;3011;p17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12" name="Google Shape;3012;p17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13" name="Google Shape;3013;p17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14" name="Google Shape;3014;p17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15" name="Google Shape;3015;p17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16" name="Google Shape;3016;p17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17" name="Google Shape;3017;p17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18" name="Google Shape;3018;p17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19" name="Google Shape;3019;p17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20" name="Google Shape;3020;p17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21" name="Google Shape;3021;p17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22" name="Google Shape;3022;p17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23" name="Google Shape;3023;p17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24" name="Google Shape;3024;p17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25" name="Google Shape;3025;p17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26" name="Google Shape;3026;p17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27" name="Google Shape;3027;p17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28" name="Google Shape;3028;p17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29" name="Google Shape;3029;p17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30" name="Google Shape;3030;p17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31" name="Google Shape;3031;p17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32" name="Google Shape;3032;p17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33" name="Google Shape;3033;p17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34" name="Google Shape;3034;p17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35" name="Google Shape;3035;p17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36" name="Google Shape;3036;p17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37" name="Google Shape;3037;p17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38" name="Google Shape;3038;p17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39" name="Google Shape;3039;p17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40" name="Google Shape;3040;p17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41" name="Google Shape;3041;p17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42" name="Google Shape;3042;p17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43" name="Google Shape;3043;p17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44" name="Google Shape;3044;p17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45" name="Google Shape;3045;p17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46" name="Google Shape;3046;p17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47" name="Google Shape;3047;p17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48" name="Google Shape;3048;p17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49" name="Google Shape;3049;p17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50" name="Google Shape;3050;p17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51" name="Google Shape;3051;p17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52" name="Google Shape;3052;p17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53" name="Google Shape;3053;p17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54" name="Google Shape;3054;p17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55" name="Google Shape;3055;p17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56" name="Google Shape;3056;p17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057" name="Google Shape;3057;p17"/>
            <p:cNvGrpSpPr/>
            <p:nvPr/>
          </p:nvGrpSpPr>
          <p:grpSpPr>
            <a:xfrm>
              <a:off x="963107" y="4183314"/>
              <a:ext cx="275402" cy="601435"/>
              <a:chOff x="963107" y="4183314"/>
              <a:chExt cx="275402" cy="601435"/>
            </a:xfrm>
          </p:grpSpPr>
          <p:sp>
            <p:nvSpPr>
              <p:cNvPr id="3058" name="Google Shape;3058;p17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59" name="Google Shape;3059;p17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60" name="Google Shape;3060;p17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61" name="Google Shape;3061;p17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62" name="Google Shape;3062;p17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63" name="Google Shape;3063;p17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64" name="Google Shape;3064;p17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65" name="Google Shape;3065;p17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66" name="Google Shape;3066;p17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67" name="Google Shape;3067;p17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68" name="Google Shape;3068;p17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69" name="Google Shape;3069;p17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70" name="Google Shape;3070;p17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71" name="Google Shape;3071;p17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72" name="Google Shape;3072;p17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73" name="Google Shape;3073;p17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74" name="Google Shape;3074;p17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75" name="Google Shape;3075;p17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76" name="Google Shape;3076;p17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77" name="Google Shape;3077;p17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78" name="Google Shape;3078;p17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79" name="Google Shape;3079;p17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80" name="Google Shape;3080;p17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81" name="Google Shape;3081;p17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82" name="Google Shape;3082;p17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83" name="Google Shape;3083;p17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84" name="Google Shape;3084;p17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85" name="Google Shape;3085;p17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86" name="Google Shape;3086;p17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87" name="Google Shape;3087;p17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88" name="Google Shape;3088;p17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89" name="Google Shape;3089;p17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90" name="Google Shape;3090;p17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91" name="Google Shape;3091;p17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92" name="Google Shape;3092;p17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93" name="Google Shape;3093;p17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94" name="Google Shape;3094;p17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95" name="Google Shape;3095;p17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96" name="Google Shape;3096;p17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97" name="Google Shape;3097;p17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98" name="Google Shape;3098;p17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99" name="Google Shape;3099;p17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00" name="Google Shape;3100;p17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01" name="Google Shape;3101;p17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02" name="Google Shape;3102;p17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03" name="Google Shape;3103;p17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04" name="Google Shape;3104;p17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05" name="Google Shape;3105;p17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06" name="Google Shape;3106;p17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07" name="Google Shape;3107;p17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08" name="Google Shape;3108;p17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09" name="Google Shape;3109;p17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10" name="Google Shape;3110;p17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11" name="Google Shape;3111;p17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12" name="Google Shape;3112;p17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13" name="Google Shape;3113;p17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14" name="Google Shape;3114;p17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15" name="Google Shape;3115;p17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16" name="Google Shape;3116;p17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17" name="Google Shape;3117;p17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18" name="Google Shape;3118;p17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19" name="Google Shape;3119;p17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20" name="Google Shape;3120;p17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21" name="Google Shape;3121;p17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22" name="Google Shape;3122;p17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23" name="Google Shape;3123;p17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24" name="Google Shape;3124;p17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25" name="Google Shape;3125;p17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26" name="Google Shape;3126;p17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27" name="Google Shape;3127;p17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28" name="Google Shape;3128;p17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29" name="Google Shape;3129;p17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30" name="Google Shape;3130;p17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31" name="Google Shape;3131;p17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32" name="Google Shape;3132;p17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33" name="Google Shape;3133;p17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34" name="Google Shape;3134;p17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35" name="Google Shape;3135;p17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36" name="Google Shape;3136;p17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37" name="Google Shape;3137;p17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38" name="Google Shape;3138;p17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39" name="Google Shape;3139;p17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40" name="Google Shape;3140;p17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3141" name="Google Shape;3141;p17"/>
            <p:cNvSpPr/>
            <p:nvPr/>
          </p:nvSpPr>
          <p:spPr>
            <a:xfrm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42" name="Google Shape;3142;p17"/>
            <p:cNvSpPr/>
            <p:nvPr/>
          </p:nvSpPr>
          <p:spPr>
            <a:xfrm>
              <a:off x="501172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43" name="Google Shape;3143;p17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44" name="Google Shape;3144;p17"/>
            <p:cNvSpPr/>
            <p:nvPr/>
          </p:nvSpPr>
          <p:spPr>
            <a:xfrm>
              <a:off x="750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45" name="Google Shape;3145;p17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46" name="Google Shape;3146;p17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47" name="Google Shape;3147;p17"/>
            <p:cNvSpPr/>
            <p:nvPr/>
          </p:nvSpPr>
          <p:spPr>
            <a:xfrm>
              <a:off x="62188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48" name="Google Shape;3148;p17"/>
            <p:cNvSpPr/>
            <p:nvPr/>
          </p:nvSpPr>
          <p:spPr>
            <a:xfrm>
              <a:off x="62230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49" name="Google Shape;3149;p17"/>
            <p:cNvSpPr/>
            <p:nvPr/>
          </p:nvSpPr>
          <p:spPr>
            <a:xfrm>
              <a:off x="63397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50" name="Google Shape;3150;p17"/>
            <p:cNvSpPr/>
            <p:nvPr/>
          </p:nvSpPr>
          <p:spPr>
            <a:xfrm>
              <a:off x="66213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51" name="Google Shape;3151;p17"/>
            <p:cNvSpPr/>
            <p:nvPr/>
          </p:nvSpPr>
          <p:spPr>
            <a:xfrm>
              <a:off x="67295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52" name="Google Shape;3152;p17"/>
            <p:cNvSpPr/>
            <p:nvPr/>
          </p:nvSpPr>
          <p:spPr>
            <a:xfrm>
              <a:off x="68609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53" name="Google Shape;3153;p17"/>
            <p:cNvSpPr/>
            <p:nvPr/>
          </p:nvSpPr>
          <p:spPr>
            <a:xfrm>
              <a:off x="193061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54" name="Google Shape;3154;p17"/>
            <p:cNvSpPr/>
            <p:nvPr/>
          </p:nvSpPr>
          <p:spPr>
            <a:xfrm>
              <a:off x="193675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55" name="Google Shape;3155;p17"/>
            <p:cNvSpPr/>
            <p:nvPr/>
          </p:nvSpPr>
          <p:spPr>
            <a:xfrm>
              <a:off x="205136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56" name="Google Shape;3156;p17"/>
            <p:cNvSpPr/>
            <p:nvPr/>
          </p:nvSpPr>
          <p:spPr>
            <a:xfrm>
              <a:off x="233270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57" name="Google Shape;3157;p17"/>
            <p:cNvSpPr/>
            <p:nvPr/>
          </p:nvSpPr>
          <p:spPr>
            <a:xfrm>
              <a:off x="244116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58" name="Google Shape;3158;p17"/>
            <p:cNvSpPr/>
            <p:nvPr/>
          </p:nvSpPr>
          <p:spPr>
            <a:xfrm>
              <a:off x="257272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59" name="Google Shape;3159;p17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60" name="Google Shape;3160;p17"/>
            <p:cNvSpPr/>
            <p:nvPr/>
          </p:nvSpPr>
          <p:spPr>
            <a:xfrm>
              <a:off x="166973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61" name="Google Shape;3161;p17"/>
            <p:cNvSpPr/>
            <p:nvPr/>
          </p:nvSpPr>
          <p:spPr>
            <a:xfrm>
              <a:off x="630000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62" name="Google Shape;3162;p17"/>
            <p:cNvSpPr/>
            <p:nvPr/>
          </p:nvSpPr>
          <p:spPr>
            <a:xfrm flipH="1">
              <a:off x="8304976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63" name="Google Shape;3163;p17"/>
            <p:cNvSpPr/>
            <p:nvPr/>
          </p:nvSpPr>
          <p:spPr>
            <a:xfrm flipH="1">
              <a:off x="7499023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ONLY_3">
    <p:spTree>
      <p:nvGrpSpPr>
        <p:cNvPr id="1" name="Shape 3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5" name="Google Shape;316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3166" name="Google Shape;3166;p18"/>
          <p:cNvGrpSpPr/>
          <p:nvPr/>
        </p:nvGrpSpPr>
        <p:grpSpPr>
          <a:xfrm>
            <a:off x="49" y="288406"/>
            <a:ext cx="9143974" cy="4917495"/>
            <a:chOff x="49" y="288406"/>
            <a:chExt cx="9143974" cy="4917495"/>
          </a:xfrm>
        </p:grpSpPr>
        <p:grpSp>
          <p:nvGrpSpPr>
            <p:cNvPr id="3167" name="Google Shape;3167;p18"/>
            <p:cNvGrpSpPr/>
            <p:nvPr/>
          </p:nvGrpSpPr>
          <p:grpSpPr>
            <a:xfrm flipH="1">
              <a:off x="1645044" y="4329065"/>
              <a:ext cx="250404" cy="549532"/>
              <a:chOff x="7248623" y="4329065"/>
              <a:chExt cx="250404" cy="549532"/>
            </a:xfrm>
          </p:grpSpPr>
          <p:sp>
            <p:nvSpPr>
              <p:cNvPr id="3168" name="Google Shape;3168;p18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" name="Google Shape;3169;p18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" name="Google Shape;3170;p18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1" name="Google Shape;3171;p18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18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18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18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3175;p18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3176;p18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18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18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18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18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18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18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18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18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18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18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7" name="Google Shape;3187;p18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8" name="Google Shape;3188;p18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18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18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18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18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18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18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18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18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18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8" name="Google Shape;3198;p18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9" name="Google Shape;3199;p18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0" name="Google Shape;3200;p18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1" name="Google Shape;3201;p18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2" name="Google Shape;3202;p18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3" name="Google Shape;3203;p18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4" name="Google Shape;3204;p18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5" name="Google Shape;3205;p18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6" name="Google Shape;3206;p18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7" name="Google Shape;3207;p18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8" name="Google Shape;3208;p18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18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18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18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2" name="Google Shape;3212;p18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18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18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3215;p18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18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18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18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3219;p18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0" name="Google Shape;3220;p18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18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18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18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18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18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18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3227;p18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18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18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18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18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18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18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18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18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18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18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18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18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18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18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18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3" name="Google Shape;3243;p18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3244;p18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3245;p18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18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18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18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18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18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51" name="Google Shape;3251;p18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3252" name="Google Shape;3252;p18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18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18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18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18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18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18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18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18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18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18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18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18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18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18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18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18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18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18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18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18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18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3274;p18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5" name="Google Shape;3275;p18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18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18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18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18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18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18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18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18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18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18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18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18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18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18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18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18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18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18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18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18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18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18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18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18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18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18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18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18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18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18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18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18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18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18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18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18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18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18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18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18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18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18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18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18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18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18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18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18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18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18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18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18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18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18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18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18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18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18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18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5" name="Google Shape;3335;p18"/>
            <p:cNvSpPr/>
            <p:nvPr/>
          </p:nvSpPr>
          <p:spPr>
            <a:xfrm flipH="1"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8"/>
            <p:cNvSpPr/>
            <p:nvPr/>
          </p:nvSpPr>
          <p:spPr>
            <a:xfrm>
              <a:off x="288327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8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8"/>
            <p:cNvSpPr/>
            <p:nvPr/>
          </p:nvSpPr>
          <p:spPr>
            <a:xfrm>
              <a:off x="80949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8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8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8"/>
            <p:cNvSpPr/>
            <p:nvPr/>
          </p:nvSpPr>
          <p:spPr>
            <a:xfrm>
              <a:off x="4589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8"/>
            <p:cNvSpPr/>
            <p:nvPr/>
          </p:nvSpPr>
          <p:spPr>
            <a:xfrm>
              <a:off x="4631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8"/>
            <p:cNvSpPr/>
            <p:nvPr/>
          </p:nvSpPr>
          <p:spPr>
            <a:xfrm>
              <a:off x="5798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8"/>
            <p:cNvSpPr/>
            <p:nvPr/>
          </p:nvSpPr>
          <p:spPr>
            <a:xfrm>
              <a:off x="8614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8"/>
            <p:cNvSpPr/>
            <p:nvPr/>
          </p:nvSpPr>
          <p:spPr>
            <a:xfrm>
              <a:off x="9696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8"/>
            <p:cNvSpPr/>
            <p:nvPr/>
          </p:nvSpPr>
          <p:spPr>
            <a:xfrm>
              <a:off x="11010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8"/>
            <p:cNvSpPr/>
            <p:nvPr/>
          </p:nvSpPr>
          <p:spPr>
            <a:xfrm>
              <a:off x="674426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8"/>
            <p:cNvSpPr/>
            <p:nvPr/>
          </p:nvSpPr>
          <p:spPr>
            <a:xfrm>
              <a:off x="675040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8"/>
            <p:cNvSpPr/>
            <p:nvPr/>
          </p:nvSpPr>
          <p:spPr>
            <a:xfrm>
              <a:off x="686501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8"/>
            <p:cNvSpPr/>
            <p:nvPr/>
          </p:nvSpPr>
          <p:spPr>
            <a:xfrm>
              <a:off x="714635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8"/>
            <p:cNvSpPr/>
            <p:nvPr/>
          </p:nvSpPr>
          <p:spPr>
            <a:xfrm>
              <a:off x="725481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18"/>
            <p:cNvSpPr/>
            <p:nvPr/>
          </p:nvSpPr>
          <p:spPr>
            <a:xfrm>
              <a:off x="738637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18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8"/>
            <p:cNvSpPr/>
            <p:nvPr/>
          </p:nvSpPr>
          <p:spPr>
            <a:xfrm>
              <a:off x="719998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8"/>
            <p:cNvSpPr/>
            <p:nvPr/>
          </p:nvSpPr>
          <p:spPr>
            <a:xfrm>
              <a:off x="166987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8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8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58" name="Google Shape;3358;p18"/>
          <p:cNvSpPr txBox="1">
            <a:spLocks noGrp="1"/>
          </p:cNvSpPr>
          <p:nvPr>
            <p:ph type="subTitle" idx="1"/>
          </p:nvPr>
        </p:nvSpPr>
        <p:spPr>
          <a:xfrm>
            <a:off x="5032601" y="2339963"/>
            <a:ext cx="2994600" cy="11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3359" name="Google Shape;3359;p18"/>
          <p:cNvGrpSpPr/>
          <p:nvPr/>
        </p:nvGrpSpPr>
        <p:grpSpPr>
          <a:xfrm>
            <a:off x="87382" y="2833210"/>
            <a:ext cx="775786" cy="2249609"/>
            <a:chOff x="8274682" y="2833210"/>
            <a:chExt cx="775786" cy="2249609"/>
          </a:xfrm>
        </p:grpSpPr>
        <p:sp>
          <p:nvSpPr>
            <p:cNvPr id="3360" name="Google Shape;3360;p18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361" name="Google Shape;3361;p18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362" name="Google Shape;3362;p18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spTree>
      <p:nvGrpSpPr>
        <p:cNvPr id="1" name="Shape 3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4" name="Google Shape;3364;p19"/>
          <p:cNvSpPr/>
          <p:nvPr/>
        </p:nvSpPr>
        <p:spPr>
          <a:xfrm flipH="1">
            <a:off x="-1116640" y="1110951"/>
            <a:ext cx="7461547" cy="2515633"/>
          </a:xfrm>
          <a:custGeom>
            <a:avLst/>
            <a:gdLst/>
            <a:ahLst/>
            <a:cxnLst/>
            <a:rect l="l" t="t" r="r" b="b"/>
            <a:pathLst>
              <a:path w="28786" h="9705" extrusionOk="0">
                <a:moveTo>
                  <a:pt x="19631" y="0"/>
                </a:moveTo>
                <a:cubicBezTo>
                  <a:pt x="19599" y="0"/>
                  <a:pt x="19567" y="0"/>
                  <a:pt x="19535" y="1"/>
                </a:cubicBezTo>
                <a:cubicBezTo>
                  <a:pt x="17389" y="70"/>
                  <a:pt x="15697" y="1851"/>
                  <a:pt x="13630" y="2432"/>
                </a:cubicBezTo>
                <a:cubicBezTo>
                  <a:pt x="12998" y="2606"/>
                  <a:pt x="12353" y="2663"/>
                  <a:pt x="11700" y="2663"/>
                </a:cubicBezTo>
                <a:cubicBezTo>
                  <a:pt x="10504" y="2663"/>
                  <a:pt x="9284" y="2471"/>
                  <a:pt x="8080" y="2452"/>
                </a:cubicBezTo>
                <a:cubicBezTo>
                  <a:pt x="7997" y="2450"/>
                  <a:pt x="7914" y="2449"/>
                  <a:pt x="7830" y="2449"/>
                </a:cubicBezTo>
                <a:cubicBezTo>
                  <a:pt x="5040" y="2449"/>
                  <a:pt x="2258" y="3409"/>
                  <a:pt x="60" y="5129"/>
                </a:cubicBezTo>
                <a:lnTo>
                  <a:pt x="1" y="8720"/>
                </a:lnTo>
                <a:lnTo>
                  <a:pt x="28785" y="9704"/>
                </a:lnTo>
                <a:lnTo>
                  <a:pt x="28785" y="2088"/>
                </a:lnTo>
                <a:cubicBezTo>
                  <a:pt x="28273" y="2421"/>
                  <a:pt x="27696" y="2557"/>
                  <a:pt x="27099" y="2557"/>
                </a:cubicBezTo>
                <a:cubicBezTo>
                  <a:pt x="26090" y="2557"/>
                  <a:pt x="25022" y="2170"/>
                  <a:pt x="24101" y="1694"/>
                </a:cubicBezTo>
                <a:cubicBezTo>
                  <a:pt x="22673" y="951"/>
                  <a:pt x="21236" y="0"/>
                  <a:pt x="1963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5" name="Google Shape;3365;p19"/>
          <p:cNvSpPr/>
          <p:nvPr/>
        </p:nvSpPr>
        <p:spPr>
          <a:xfrm flipH="1">
            <a:off x="-187563" y="2332677"/>
            <a:ext cx="9613163" cy="2905004"/>
          </a:xfrm>
          <a:custGeom>
            <a:avLst/>
            <a:gdLst/>
            <a:ahLst/>
            <a:cxnLst/>
            <a:rect l="l" t="t" r="r" b="b"/>
            <a:pathLst>
              <a:path w="48625" h="14694" extrusionOk="0">
                <a:moveTo>
                  <a:pt x="24445" y="0"/>
                </a:moveTo>
                <a:cubicBezTo>
                  <a:pt x="15776" y="0"/>
                  <a:pt x="7568" y="896"/>
                  <a:pt x="256" y="2500"/>
                </a:cubicBezTo>
                <a:lnTo>
                  <a:pt x="0" y="14693"/>
                </a:lnTo>
                <a:lnTo>
                  <a:pt x="48555" y="14693"/>
                </a:lnTo>
                <a:lnTo>
                  <a:pt x="48625" y="2500"/>
                </a:lnTo>
                <a:cubicBezTo>
                  <a:pt x="41323" y="896"/>
                  <a:pt x="33115" y="0"/>
                  <a:pt x="24445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6" name="Google Shape;3366;p19"/>
          <p:cNvSpPr/>
          <p:nvPr/>
        </p:nvSpPr>
        <p:spPr>
          <a:xfrm rot="-5400000">
            <a:off x="3303937" y="773687"/>
            <a:ext cx="2546950" cy="9261475"/>
          </a:xfrm>
          <a:prstGeom prst="flowChartOnlineStorage">
            <a:avLst/>
          </a:prstGeom>
          <a:solidFill>
            <a:srgbClr val="0051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7" name="Google Shape;3367;p19"/>
          <p:cNvSpPr/>
          <p:nvPr/>
        </p:nvSpPr>
        <p:spPr>
          <a:xfrm flipH="1">
            <a:off x="106219" y="1917112"/>
            <a:ext cx="504135" cy="601601"/>
          </a:xfrm>
          <a:custGeom>
            <a:avLst/>
            <a:gdLst/>
            <a:ahLst/>
            <a:cxnLst/>
            <a:rect l="l" t="t" r="r" b="b"/>
            <a:pathLst>
              <a:path w="2550" h="3043" extrusionOk="0">
                <a:moveTo>
                  <a:pt x="1166" y="1"/>
                </a:moveTo>
                <a:cubicBezTo>
                  <a:pt x="995" y="1"/>
                  <a:pt x="820" y="73"/>
                  <a:pt x="719" y="213"/>
                </a:cubicBezTo>
                <a:cubicBezTo>
                  <a:pt x="660" y="282"/>
                  <a:pt x="561" y="469"/>
                  <a:pt x="542" y="685"/>
                </a:cubicBezTo>
                <a:cubicBezTo>
                  <a:pt x="522" y="813"/>
                  <a:pt x="542" y="961"/>
                  <a:pt x="631" y="1098"/>
                </a:cubicBezTo>
                <a:cubicBezTo>
                  <a:pt x="613" y="1096"/>
                  <a:pt x="595" y="1095"/>
                  <a:pt x="577" y="1095"/>
                </a:cubicBezTo>
                <a:cubicBezTo>
                  <a:pt x="415" y="1095"/>
                  <a:pt x="251" y="1174"/>
                  <a:pt x="198" y="1325"/>
                </a:cubicBezTo>
                <a:cubicBezTo>
                  <a:pt x="158" y="1424"/>
                  <a:pt x="188" y="1542"/>
                  <a:pt x="257" y="1610"/>
                </a:cubicBezTo>
                <a:cubicBezTo>
                  <a:pt x="322" y="1685"/>
                  <a:pt x="415" y="1778"/>
                  <a:pt x="509" y="1778"/>
                </a:cubicBezTo>
                <a:cubicBezTo>
                  <a:pt x="513" y="1778"/>
                  <a:pt x="518" y="1778"/>
                  <a:pt x="522" y="1778"/>
                </a:cubicBezTo>
                <a:lnTo>
                  <a:pt x="522" y="1778"/>
                </a:lnTo>
                <a:cubicBezTo>
                  <a:pt x="395" y="1807"/>
                  <a:pt x="266" y="1857"/>
                  <a:pt x="168" y="1945"/>
                </a:cubicBezTo>
                <a:cubicBezTo>
                  <a:pt x="69" y="2043"/>
                  <a:pt x="1" y="2181"/>
                  <a:pt x="21" y="2309"/>
                </a:cubicBezTo>
                <a:cubicBezTo>
                  <a:pt x="40" y="2447"/>
                  <a:pt x="128" y="2555"/>
                  <a:pt x="227" y="2644"/>
                </a:cubicBezTo>
                <a:cubicBezTo>
                  <a:pt x="486" y="2876"/>
                  <a:pt x="987" y="3043"/>
                  <a:pt x="1452" y="3043"/>
                </a:cubicBezTo>
                <a:cubicBezTo>
                  <a:pt x="1500" y="3043"/>
                  <a:pt x="1548" y="3041"/>
                  <a:pt x="1595" y="3037"/>
                </a:cubicBezTo>
                <a:cubicBezTo>
                  <a:pt x="1989" y="3018"/>
                  <a:pt x="2333" y="2870"/>
                  <a:pt x="2481" y="2555"/>
                </a:cubicBezTo>
                <a:cubicBezTo>
                  <a:pt x="2510" y="2476"/>
                  <a:pt x="2530" y="2408"/>
                  <a:pt x="2540" y="2319"/>
                </a:cubicBezTo>
                <a:cubicBezTo>
                  <a:pt x="2549" y="2211"/>
                  <a:pt x="2540" y="2102"/>
                  <a:pt x="2481" y="2014"/>
                </a:cubicBezTo>
                <a:cubicBezTo>
                  <a:pt x="2431" y="1916"/>
                  <a:pt x="2363" y="1857"/>
                  <a:pt x="2264" y="1846"/>
                </a:cubicBezTo>
                <a:cubicBezTo>
                  <a:pt x="2382" y="1738"/>
                  <a:pt x="2471" y="1581"/>
                  <a:pt x="2490" y="1413"/>
                </a:cubicBezTo>
                <a:cubicBezTo>
                  <a:pt x="2501" y="1246"/>
                  <a:pt x="2422" y="1069"/>
                  <a:pt x="2274" y="1000"/>
                </a:cubicBezTo>
                <a:cubicBezTo>
                  <a:pt x="2206" y="964"/>
                  <a:pt x="2120" y="940"/>
                  <a:pt x="2040" y="940"/>
                </a:cubicBezTo>
                <a:cubicBezTo>
                  <a:pt x="1945" y="940"/>
                  <a:pt x="1859" y="974"/>
                  <a:pt x="1821" y="1059"/>
                </a:cubicBezTo>
                <a:cubicBezTo>
                  <a:pt x="1880" y="843"/>
                  <a:pt x="1871" y="617"/>
                  <a:pt x="1782" y="420"/>
                </a:cubicBezTo>
                <a:cubicBezTo>
                  <a:pt x="1694" y="223"/>
                  <a:pt x="1516" y="65"/>
                  <a:pt x="1300" y="16"/>
                </a:cubicBezTo>
                <a:cubicBezTo>
                  <a:pt x="1257" y="6"/>
                  <a:pt x="1211" y="1"/>
                  <a:pt x="1166" y="1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8" name="Google Shape;3368;p19"/>
          <p:cNvSpPr/>
          <p:nvPr/>
        </p:nvSpPr>
        <p:spPr>
          <a:xfrm flipH="1">
            <a:off x="302733" y="2285822"/>
            <a:ext cx="83825" cy="426439"/>
          </a:xfrm>
          <a:custGeom>
            <a:avLst/>
            <a:gdLst/>
            <a:ahLst/>
            <a:cxnLst/>
            <a:rect l="l" t="t" r="r" b="b"/>
            <a:pathLst>
              <a:path w="424" h="2157" extrusionOk="0">
                <a:moveTo>
                  <a:pt x="217" y="1"/>
                </a:moveTo>
                <a:lnTo>
                  <a:pt x="197" y="425"/>
                </a:lnTo>
                <a:lnTo>
                  <a:pt x="0" y="178"/>
                </a:lnTo>
                <a:lnTo>
                  <a:pt x="0" y="228"/>
                </a:lnTo>
                <a:lnTo>
                  <a:pt x="188" y="543"/>
                </a:lnTo>
                <a:lnTo>
                  <a:pt x="168" y="838"/>
                </a:lnTo>
                <a:lnTo>
                  <a:pt x="50" y="739"/>
                </a:lnTo>
                <a:lnTo>
                  <a:pt x="50" y="739"/>
                </a:lnTo>
                <a:lnTo>
                  <a:pt x="70" y="798"/>
                </a:lnTo>
                <a:lnTo>
                  <a:pt x="168" y="917"/>
                </a:lnTo>
                <a:lnTo>
                  <a:pt x="99" y="2157"/>
                </a:lnTo>
                <a:lnTo>
                  <a:pt x="286" y="2107"/>
                </a:lnTo>
                <a:lnTo>
                  <a:pt x="276" y="749"/>
                </a:lnTo>
                <a:lnTo>
                  <a:pt x="424" y="365"/>
                </a:lnTo>
                <a:lnTo>
                  <a:pt x="424" y="306"/>
                </a:lnTo>
                <a:lnTo>
                  <a:pt x="276" y="631"/>
                </a:lnTo>
                <a:lnTo>
                  <a:pt x="276" y="80"/>
                </a:lnTo>
                <a:lnTo>
                  <a:pt x="217" y="1"/>
                </a:ln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9" name="Google Shape;3369;p19"/>
          <p:cNvSpPr/>
          <p:nvPr/>
        </p:nvSpPr>
        <p:spPr>
          <a:xfrm flipH="1">
            <a:off x="898008" y="1939254"/>
            <a:ext cx="428218" cy="511054"/>
          </a:xfrm>
          <a:custGeom>
            <a:avLst/>
            <a:gdLst/>
            <a:ahLst/>
            <a:cxnLst/>
            <a:rect l="l" t="t" r="r" b="b"/>
            <a:pathLst>
              <a:path w="2166" h="2585" extrusionOk="0">
                <a:moveTo>
                  <a:pt x="993" y="1"/>
                </a:moveTo>
                <a:cubicBezTo>
                  <a:pt x="846" y="1"/>
                  <a:pt x="697" y="62"/>
                  <a:pt x="611" y="179"/>
                </a:cubicBezTo>
                <a:cubicBezTo>
                  <a:pt x="561" y="249"/>
                  <a:pt x="473" y="406"/>
                  <a:pt x="453" y="583"/>
                </a:cubicBezTo>
                <a:cubicBezTo>
                  <a:pt x="443" y="701"/>
                  <a:pt x="463" y="819"/>
                  <a:pt x="532" y="938"/>
                </a:cubicBezTo>
                <a:cubicBezTo>
                  <a:pt x="515" y="935"/>
                  <a:pt x="498" y="934"/>
                  <a:pt x="481" y="934"/>
                </a:cubicBezTo>
                <a:cubicBezTo>
                  <a:pt x="345" y="934"/>
                  <a:pt x="201" y="1002"/>
                  <a:pt x="158" y="1124"/>
                </a:cubicBezTo>
                <a:cubicBezTo>
                  <a:pt x="128" y="1213"/>
                  <a:pt x="158" y="1312"/>
                  <a:pt x="207" y="1371"/>
                </a:cubicBezTo>
                <a:cubicBezTo>
                  <a:pt x="260" y="1432"/>
                  <a:pt x="338" y="1511"/>
                  <a:pt x="417" y="1511"/>
                </a:cubicBezTo>
                <a:cubicBezTo>
                  <a:pt x="426" y="1511"/>
                  <a:pt x="434" y="1510"/>
                  <a:pt x="443" y="1508"/>
                </a:cubicBezTo>
                <a:lnTo>
                  <a:pt x="443" y="1508"/>
                </a:lnTo>
                <a:cubicBezTo>
                  <a:pt x="335" y="1537"/>
                  <a:pt x="217" y="1577"/>
                  <a:pt x="138" y="1656"/>
                </a:cubicBezTo>
                <a:cubicBezTo>
                  <a:pt x="49" y="1734"/>
                  <a:pt x="0" y="1852"/>
                  <a:pt x="20" y="1961"/>
                </a:cubicBezTo>
                <a:cubicBezTo>
                  <a:pt x="30" y="2079"/>
                  <a:pt x="108" y="2178"/>
                  <a:pt x="197" y="2246"/>
                </a:cubicBezTo>
                <a:cubicBezTo>
                  <a:pt x="413" y="2444"/>
                  <a:pt x="842" y="2584"/>
                  <a:pt x="1245" y="2584"/>
                </a:cubicBezTo>
                <a:cubicBezTo>
                  <a:pt x="1283" y="2584"/>
                  <a:pt x="1321" y="2583"/>
                  <a:pt x="1359" y="2581"/>
                </a:cubicBezTo>
                <a:cubicBezTo>
                  <a:pt x="1683" y="2561"/>
                  <a:pt x="1978" y="2443"/>
                  <a:pt x="2096" y="2167"/>
                </a:cubicBezTo>
                <a:cubicBezTo>
                  <a:pt x="2126" y="2108"/>
                  <a:pt x="2146" y="2040"/>
                  <a:pt x="2155" y="1970"/>
                </a:cubicBezTo>
                <a:cubicBezTo>
                  <a:pt x="2165" y="1882"/>
                  <a:pt x="2146" y="1784"/>
                  <a:pt x="2106" y="1705"/>
                </a:cubicBezTo>
                <a:cubicBezTo>
                  <a:pt x="2067" y="1626"/>
                  <a:pt x="2008" y="1577"/>
                  <a:pt x="1919" y="1577"/>
                </a:cubicBezTo>
                <a:cubicBezTo>
                  <a:pt x="2017" y="1478"/>
                  <a:pt x="2096" y="1351"/>
                  <a:pt x="2106" y="1203"/>
                </a:cubicBezTo>
                <a:cubicBezTo>
                  <a:pt x="2116" y="1065"/>
                  <a:pt x="2047" y="918"/>
                  <a:pt x="1929" y="849"/>
                </a:cubicBezTo>
                <a:cubicBezTo>
                  <a:pt x="1870" y="821"/>
                  <a:pt x="1797" y="803"/>
                  <a:pt x="1729" y="803"/>
                </a:cubicBezTo>
                <a:cubicBezTo>
                  <a:pt x="1649" y="803"/>
                  <a:pt x="1577" y="829"/>
                  <a:pt x="1545" y="898"/>
                </a:cubicBezTo>
                <a:cubicBezTo>
                  <a:pt x="1595" y="721"/>
                  <a:pt x="1584" y="524"/>
                  <a:pt x="1506" y="357"/>
                </a:cubicBezTo>
                <a:cubicBezTo>
                  <a:pt x="1427" y="190"/>
                  <a:pt x="1280" y="52"/>
                  <a:pt x="1103" y="13"/>
                </a:cubicBezTo>
                <a:cubicBezTo>
                  <a:pt x="1067" y="5"/>
                  <a:pt x="1030" y="1"/>
                  <a:pt x="993" y="1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0" name="Google Shape;3370;p19"/>
          <p:cNvSpPr/>
          <p:nvPr/>
        </p:nvSpPr>
        <p:spPr>
          <a:xfrm flipH="1">
            <a:off x="1065262" y="2253004"/>
            <a:ext cx="72358" cy="361989"/>
          </a:xfrm>
          <a:custGeom>
            <a:avLst/>
            <a:gdLst/>
            <a:ahLst/>
            <a:cxnLst/>
            <a:rect l="l" t="t" r="r" b="b"/>
            <a:pathLst>
              <a:path w="366" h="1831" extrusionOk="0">
                <a:moveTo>
                  <a:pt x="188" y="0"/>
                </a:moveTo>
                <a:lnTo>
                  <a:pt x="168" y="364"/>
                </a:lnTo>
                <a:lnTo>
                  <a:pt x="1" y="147"/>
                </a:lnTo>
                <a:lnTo>
                  <a:pt x="1" y="197"/>
                </a:lnTo>
                <a:lnTo>
                  <a:pt x="168" y="462"/>
                </a:lnTo>
                <a:lnTo>
                  <a:pt x="149" y="709"/>
                </a:lnTo>
                <a:lnTo>
                  <a:pt x="50" y="630"/>
                </a:lnTo>
                <a:lnTo>
                  <a:pt x="50" y="630"/>
                </a:lnTo>
                <a:lnTo>
                  <a:pt x="60" y="679"/>
                </a:lnTo>
                <a:lnTo>
                  <a:pt x="149" y="777"/>
                </a:lnTo>
                <a:lnTo>
                  <a:pt x="90" y="1830"/>
                </a:lnTo>
                <a:lnTo>
                  <a:pt x="247" y="1791"/>
                </a:lnTo>
                <a:lnTo>
                  <a:pt x="237" y="630"/>
                </a:lnTo>
                <a:lnTo>
                  <a:pt x="365" y="315"/>
                </a:lnTo>
                <a:lnTo>
                  <a:pt x="365" y="265"/>
                </a:lnTo>
                <a:lnTo>
                  <a:pt x="237" y="531"/>
                </a:lnTo>
                <a:lnTo>
                  <a:pt x="237" y="69"/>
                </a:lnTo>
                <a:lnTo>
                  <a:pt x="188" y="0"/>
                </a:ln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1" name="Google Shape;3371;p19"/>
          <p:cNvSpPr/>
          <p:nvPr/>
        </p:nvSpPr>
        <p:spPr>
          <a:xfrm flipH="1">
            <a:off x="1691773" y="1962385"/>
            <a:ext cx="350522" cy="419915"/>
          </a:xfrm>
          <a:custGeom>
            <a:avLst/>
            <a:gdLst/>
            <a:ahLst/>
            <a:cxnLst/>
            <a:rect l="l" t="t" r="r" b="b"/>
            <a:pathLst>
              <a:path w="1773" h="2124" extrusionOk="0">
                <a:moveTo>
                  <a:pt x="803" y="0"/>
                </a:moveTo>
                <a:cubicBezTo>
                  <a:pt x="686" y="0"/>
                  <a:pt x="571" y="50"/>
                  <a:pt x="502" y="141"/>
                </a:cubicBezTo>
                <a:cubicBezTo>
                  <a:pt x="463" y="200"/>
                  <a:pt x="384" y="329"/>
                  <a:pt x="375" y="476"/>
                </a:cubicBezTo>
                <a:cubicBezTo>
                  <a:pt x="365" y="574"/>
                  <a:pt x="375" y="673"/>
                  <a:pt x="434" y="771"/>
                </a:cubicBezTo>
                <a:cubicBezTo>
                  <a:pt x="424" y="770"/>
                  <a:pt x="415" y="770"/>
                  <a:pt x="405" y="770"/>
                </a:cubicBezTo>
                <a:cubicBezTo>
                  <a:pt x="293" y="770"/>
                  <a:pt x="165" y="820"/>
                  <a:pt x="129" y="928"/>
                </a:cubicBezTo>
                <a:cubicBezTo>
                  <a:pt x="109" y="998"/>
                  <a:pt x="119" y="1076"/>
                  <a:pt x="168" y="1125"/>
                </a:cubicBezTo>
                <a:cubicBezTo>
                  <a:pt x="214" y="1180"/>
                  <a:pt x="277" y="1244"/>
                  <a:pt x="349" y="1244"/>
                </a:cubicBezTo>
                <a:cubicBezTo>
                  <a:pt x="354" y="1244"/>
                  <a:pt x="359" y="1244"/>
                  <a:pt x="365" y="1243"/>
                </a:cubicBezTo>
                <a:lnTo>
                  <a:pt x="365" y="1243"/>
                </a:lnTo>
                <a:cubicBezTo>
                  <a:pt x="266" y="1263"/>
                  <a:pt x="178" y="1293"/>
                  <a:pt x="109" y="1361"/>
                </a:cubicBezTo>
                <a:cubicBezTo>
                  <a:pt x="40" y="1420"/>
                  <a:pt x="1" y="1519"/>
                  <a:pt x="10" y="1617"/>
                </a:cubicBezTo>
                <a:cubicBezTo>
                  <a:pt x="21" y="1706"/>
                  <a:pt x="89" y="1785"/>
                  <a:pt x="158" y="1853"/>
                </a:cubicBezTo>
                <a:cubicBezTo>
                  <a:pt x="336" y="2005"/>
                  <a:pt x="683" y="2124"/>
                  <a:pt x="1009" y="2124"/>
                </a:cubicBezTo>
                <a:cubicBezTo>
                  <a:pt x="1044" y="2124"/>
                  <a:pt x="1078" y="2122"/>
                  <a:pt x="1113" y="2120"/>
                </a:cubicBezTo>
                <a:cubicBezTo>
                  <a:pt x="1388" y="2109"/>
                  <a:pt x="1624" y="2001"/>
                  <a:pt x="1723" y="1785"/>
                </a:cubicBezTo>
                <a:cubicBezTo>
                  <a:pt x="1742" y="1735"/>
                  <a:pt x="1762" y="1676"/>
                  <a:pt x="1762" y="1617"/>
                </a:cubicBezTo>
                <a:cubicBezTo>
                  <a:pt x="1772" y="1549"/>
                  <a:pt x="1762" y="1470"/>
                  <a:pt x="1733" y="1401"/>
                </a:cubicBezTo>
                <a:cubicBezTo>
                  <a:pt x="1694" y="1342"/>
                  <a:pt x="1644" y="1293"/>
                  <a:pt x="1576" y="1293"/>
                </a:cubicBezTo>
                <a:cubicBezTo>
                  <a:pt x="1654" y="1214"/>
                  <a:pt x="1723" y="1106"/>
                  <a:pt x="1733" y="987"/>
                </a:cubicBezTo>
                <a:cubicBezTo>
                  <a:pt x="1742" y="869"/>
                  <a:pt x="1683" y="751"/>
                  <a:pt x="1585" y="692"/>
                </a:cubicBezTo>
                <a:cubicBezTo>
                  <a:pt x="1538" y="671"/>
                  <a:pt x="1482" y="657"/>
                  <a:pt x="1429" y="657"/>
                </a:cubicBezTo>
                <a:cubicBezTo>
                  <a:pt x="1360" y="657"/>
                  <a:pt x="1298" y="680"/>
                  <a:pt x="1270" y="742"/>
                </a:cubicBezTo>
                <a:cubicBezTo>
                  <a:pt x="1309" y="594"/>
                  <a:pt x="1300" y="436"/>
                  <a:pt x="1241" y="299"/>
                </a:cubicBezTo>
                <a:cubicBezTo>
                  <a:pt x="1172" y="161"/>
                  <a:pt x="1054" y="43"/>
                  <a:pt x="906" y="14"/>
                </a:cubicBezTo>
                <a:cubicBezTo>
                  <a:pt x="872" y="5"/>
                  <a:pt x="838" y="0"/>
                  <a:pt x="803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2" name="Google Shape;3372;p19"/>
          <p:cNvSpPr/>
          <p:nvPr/>
        </p:nvSpPr>
        <p:spPr>
          <a:xfrm flipH="1">
            <a:off x="1827989" y="2219790"/>
            <a:ext cx="58519" cy="297934"/>
          </a:xfrm>
          <a:custGeom>
            <a:avLst/>
            <a:gdLst/>
            <a:ahLst/>
            <a:cxnLst/>
            <a:rect l="l" t="t" r="r" b="b"/>
            <a:pathLst>
              <a:path w="296" h="1507" extrusionOk="0">
                <a:moveTo>
                  <a:pt x="147" y="0"/>
                </a:moveTo>
                <a:lnTo>
                  <a:pt x="138" y="296"/>
                </a:lnTo>
                <a:lnTo>
                  <a:pt x="0" y="129"/>
                </a:lnTo>
                <a:lnTo>
                  <a:pt x="0" y="158"/>
                </a:lnTo>
                <a:lnTo>
                  <a:pt x="128" y="374"/>
                </a:lnTo>
                <a:lnTo>
                  <a:pt x="118" y="581"/>
                </a:lnTo>
                <a:lnTo>
                  <a:pt x="29" y="512"/>
                </a:lnTo>
                <a:lnTo>
                  <a:pt x="49" y="562"/>
                </a:lnTo>
                <a:lnTo>
                  <a:pt x="118" y="640"/>
                </a:lnTo>
                <a:lnTo>
                  <a:pt x="69" y="1506"/>
                </a:lnTo>
                <a:lnTo>
                  <a:pt x="197" y="1477"/>
                </a:lnTo>
                <a:lnTo>
                  <a:pt x="187" y="522"/>
                </a:lnTo>
                <a:lnTo>
                  <a:pt x="295" y="256"/>
                </a:lnTo>
                <a:lnTo>
                  <a:pt x="295" y="217"/>
                </a:lnTo>
                <a:lnTo>
                  <a:pt x="187" y="444"/>
                </a:lnTo>
                <a:lnTo>
                  <a:pt x="187" y="59"/>
                </a:lnTo>
                <a:lnTo>
                  <a:pt x="147" y="0"/>
                </a:ln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3" name="Google Shape;3373;p19"/>
          <p:cNvSpPr/>
          <p:nvPr/>
        </p:nvSpPr>
        <p:spPr>
          <a:xfrm flipH="1">
            <a:off x="2483760" y="1984527"/>
            <a:ext cx="276385" cy="329368"/>
          </a:xfrm>
          <a:custGeom>
            <a:avLst/>
            <a:gdLst/>
            <a:ahLst/>
            <a:cxnLst/>
            <a:rect l="l" t="t" r="r" b="b"/>
            <a:pathLst>
              <a:path w="1398" h="1666" extrusionOk="0">
                <a:moveTo>
                  <a:pt x="642" y="0"/>
                </a:moveTo>
                <a:cubicBezTo>
                  <a:pt x="548" y="0"/>
                  <a:pt x="456" y="41"/>
                  <a:pt x="394" y="118"/>
                </a:cubicBezTo>
                <a:cubicBezTo>
                  <a:pt x="365" y="157"/>
                  <a:pt x="306" y="256"/>
                  <a:pt x="296" y="374"/>
                </a:cubicBezTo>
                <a:cubicBezTo>
                  <a:pt x="286" y="453"/>
                  <a:pt x="296" y="531"/>
                  <a:pt x="345" y="610"/>
                </a:cubicBezTo>
                <a:cubicBezTo>
                  <a:pt x="335" y="609"/>
                  <a:pt x="325" y="609"/>
                  <a:pt x="314" y="609"/>
                </a:cubicBezTo>
                <a:cubicBezTo>
                  <a:pt x="225" y="609"/>
                  <a:pt x="135" y="648"/>
                  <a:pt x="109" y="728"/>
                </a:cubicBezTo>
                <a:cubicBezTo>
                  <a:pt x="89" y="777"/>
                  <a:pt x="99" y="846"/>
                  <a:pt x="138" y="886"/>
                </a:cubicBezTo>
                <a:cubicBezTo>
                  <a:pt x="174" y="922"/>
                  <a:pt x="227" y="975"/>
                  <a:pt x="274" y="975"/>
                </a:cubicBezTo>
                <a:cubicBezTo>
                  <a:pt x="278" y="975"/>
                  <a:pt x="282" y="975"/>
                  <a:pt x="286" y="974"/>
                </a:cubicBezTo>
                <a:lnTo>
                  <a:pt x="286" y="974"/>
                </a:lnTo>
                <a:cubicBezTo>
                  <a:pt x="217" y="994"/>
                  <a:pt x="148" y="1023"/>
                  <a:pt x="89" y="1072"/>
                </a:cubicBezTo>
                <a:cubicBezTo>
                  <a:pt x="40" y="1122"/>
                  <a:pt x="0" y="1190"/>
                  <a:pt x="11" y="1269"/>
                </a:cubicBezTo>
                <a:cubicBezTo>
                  <a:pt x="20" y="1338"/>
                  <a:pt x="70" y="1407"/>
                  <a:pt x="129" y="1456"/>
                </a:cubicBezTo>
                <a:cubicBezTo>
                  <a:pt x="271" y="1581"/>
                  <a:pt x="543" y="1665"/>
                  <a:pt x="798" y="1665"/>
                </a:cubicBezTo>
                <a:cubicBezTo>
                  <a:pt x="825" y="1665"/>
                  <a:pt x="851" y="1665"/>
                  <a:pt x="877" y="1663"/>
                </a:cubicBezTo>
                <a:cubicBezTo>
                  <a:pt x="1093" y="1653"/>
                  <a:pt x="1280" y="1575"/>
                  <a:pt x="1358" y="1397"/>
                </a:cubicBezTo>
                <a:cubicBezTo>
                  <a:pt x="1378" y="1358"/>
                  <a:pt x="1388" y="1319"/>
                  <a:pt x="1388" y="1269"/>
                </a:cubicBezTo>
                <a:cubicBezTo>
                  <a:pt x="1398" y="1210"/>
                  <a:pt x="1388" y="1151"/>
                  <a:pt x="1358" y="1102"/>
                </a:cubicBezTo>
                <a:cubicBezTo>
                  <a:pt x="1339" y="1053"/>
                  <a:pt x="1299" y="1013"/>
                  <a:pt x="1240" y="1013"/>
                </a:cubicBezTo>
                <a:cubicBezTo>
                  <a:pt x="1310" y="954"/>
                  <a:pt x="1358" y="866"/>
                  <a:pt x="1369" y="777"/>
                </a:cubicBezTo>
                <a:cubicBezTo>
                  <a:pt x="1369" y="689"/>
                  <a:pt x="1329" y="590"/>
                  <a:pt x="1250" y="551"/>
                </a:cubicBezTo>
                <a:cubicBezTo>
                  <a:pt x="1210" y="533"/>
                  <a:pt x="1161" y="521"/>
                  <a:pt x="1117" y="521"/>
                </a:cubicBezTo>
                <a:cubicBezTo>
                  <a:pt x="1065" y="521"/>
                  <a:pt x="1020" y="538"/>
                  <a:pt x="1004" y="580"/>
                </a:cubicBezTo>
                <a:cubicBezTo>
                  <a:pt x="1034" y="462"/>
                  <a:pt x="1024" y="344"/>
                  <a:pt x="975" y="236"/>
                </a:cubicBezTo>
                <a:cubicBezTo>
                  <a:pt x="925" y="128"/>
                  <a:pt x="827" y="39"/>
                  <a:pt x="719" y="9"/>
                </a:cubicBezTo>
                <a:cubicBezTo>
                  <a:pt x="694" y="3"/>
                  <a:pt x="668" y="0"/>
                  <a:pt x="642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4" name="Google Shape;3374;p19"/>
          <p:cNvSpPr/>
          <p:nvPr/>
        </p:nvSpPr>
        <p:spPr>
          <a:xfrm flipH="1">
            <a:off x="2590715" y="2186775"/>
            <a:ext cx="46855" cy="233681"/>
          </a:xfrm>
          <a:custGeom>
            <a:avLst/>
            <a:gdLst/>
            <a:ahLst/>
            <a:cxnLst/>
            <a:rect l="l" t="t" r="r" b="b"/>
            <a:pathLst>
              <a:path w="237" h="1182" extrusionOk="0">
                <a:moveTo>
                  <a:pt x="119" y="0"/>
                </a:moveTo>
                <a:lnTo>
                  <a:pt x="109" y="237"/>
                </a:lnTo>
                <a:lnTo>
                  <a:pt x="1" y="99"/>
                </a:lnTo>
                <a:lnTo>
                  <a:pt x="1" y="128"/>
                </a:lnTo>
                <a:lnTo>
                  <a:pt x="109" y="296"/>
                </a:lnTo>
                <a:lnTo>
                  <a:pt x="99" y="463"/>
                </a:lnTo>
                <a:lnTo>
                  <a:pt x="30" y="404"/>
                </a:lnTo>
                <a:lnTo>
                  <a:pt x="40" y="433"/>
                </a:lnTo>
                <a:lnTo>
                  <a:pt x="89" y="502"/>
                </a:lnTo>
                <a:lnTo>
                  <a:pt x="60" y="1181"/>
                </a:lnTo>
                <a:lnTo>
                  <a:pt x="158" y="1162"/>
                </a:lnTo>
                <a:lnTo>
                  <a:pt x="158" y="414"/>
                </a:lnTo>
                <a:lnTo>
                  <a:pt x="237" y="207"/>
                </a:lnTo>
                <a:lnTo>
                  <a:pt x="237" y="167"/>
                </a:lnTo>
                <a:lnTo>
                  <a:pt x="158" y="345"/>
                </a:lnTo>
                <a:lnTo>
                  <a:pt x="148" y="40"/>
                </a:lnTo>
                <a:lnTo>
                  <a:pt x="119" y="0"/>
                </a:ln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5" name="Google Shape;3375;p19"/>
          <p:cNvSpPr/>
          <p:nvPr/>
        </p:nvSpPr>
        <p:spPr>
          <a:xfrm flipH="1">
            <a:off x="298779" y="1894916"/>
            <a:ext cx="375828" cy="127912"/>
          </a:xfrm>
          <a:custGeom>
            <a:avLst/>
            <a:gdLst/>
            <a:ahLst/>
            <a:cxnLst/>
            <a:rect l="l" t="t" r="r" b="b"/>
            <a:pathLst>
              <a:path w="1901" h="647" extrusionOk="0">
                <a:moveTo>
                  <a:pt x="926" y="0"/>
                </a:moveTo>
                <a:cubicBezTo>
                  <a:pt x="867" y="0"/>
                  <a:pt x="803" y="20"/>
                  <a:pt x="739" y="66"/>
                </a:cubicBezTo>
                <a:cubicBezTo>
                  <a:pt x="661" y="174"/>
                  <a:pt x="650" y="272"/>
                  <a:pt x="690" y="361"/>
                </a:cubicBezTo>
                <a:cubicBezTo>
                  <a:pt x="601" y="361"/>
                  <a:pt x="523" y="410"/>
                  <a:pt x="473" y="480"/>
                </a:cubicBezTo>
                <a:cubicBezTo>
                  <a:pt x="424" y="410"/>
                  <a:pt x="346" y="361"/>
                  <a:pt x="257" y="361"/>
                </a:cubicBezTo>
                <a:cubicBezTo>
                  <a:pt x="119" y="361"/>
                  <a:pt x="1" y="480"/>
                  <a:pt x="1" y="627"/>
                </a:cubicBezTo>
                <a:lnTo>
                  <a:pt x="1" y="646"/>
                </a:lnTo>
                <a:lnTo>
                  <a:pt x="1890" y="646"/>
                </a:lnTo>
                <a:cubicBezTo>
                  <a:pt x="1890" y="637"/>
                  <a:pt x="1900" y="627"/>
                  <a:pt x="1900" y="617"/>
                </a:cubicBezTo>
                <a:cubicBezTo>
                  <a:pt x="1900" y="469"/>
                  <a:pt x="1782" y="361"/>
                  <a:pt x="1634" y="361"/>
                </a:cubicBezTo>
                <a:cubicBezTo>
                  <a:pt x="1566" y="361"/>
                  <a:pt x="1497" y="391"/>
                  <a:pt x="1457" y="430"/>
                </a:cubicBezTo>
                <a:cubicBezTo>
                  <a:pt x="1398" y="342"/>
                  <a:pt x="1300" y="272"/>
                  <a:pt x="1182" y="263"/>
                </a:cubicBezTo>
                <a:cubicBezTo>
                  <a:pt x="1182" y="117"/>
                  <a:pt x="1069" y="0"/>
                  <a:pt x="92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6" name="Google Shape;3376;p19"/>
          <p:cNvSpPr/>
          <p:nvPr/>
        </p:nvSpPr>
        <p:spPr>
          <a:xfrm flipH="1">
            <a:off x="2915734" y="1923978"/>
            <a:ext cx="375432" cy="128110"/>
          </a:xfrm>
          <a:custGeom>
            <a:avLst/>
            <a:gdLst/>
            <a:ahLst/>
            <a:cxnLst/>
            <a:rect l="l" t="t" r="r" b="b"/>
            <a:pathLst>
              <a:path w="1899" h="648" extrusionOk="0">
                <a:moveTo>
                  <a:pt x="973" y="0"/>
                </a:moveTo>
                <a:cubicBezTo>
                  <a:pt x="827" y="0"/>
                  <a:pt x="709" y="117"/>
                  <a:pt x="709" y="263"/>
                </a:cubicBezTo>
                <a:cubicBezTo>
                  <a:pt x="600" y="273"/>
                  <a:pt x="502" y="342"/>
                  <a:pt x="443" y="431"/>
                </a:cubicBezTo>
                <a:cubicBezTo>
                  <a:pt x="394" y="392"/>
                  <a:pt x="335" y="362"/>
                  <a:pt x="265" y="362"/>
                </a:cubicBezTo>
                <a:cubicBezTo>
                  <a:pt x="118" y="362"/>
                  <a:pt x="0" y="470"/>
                  <a:pt x="0" y="618"/>
                </a:cubicBezTo>
                <a:lnTo>
                  <a:pt x="0" y="647"/>
                </a:lnTo>
                <a:lnTo>
                  <a:pt x="1899" y="647"/>
                </a:lnTo>
                <a:lnTo>
                  <a:pt x="1899" y="628"/>
                </a:lnTo>
                <a:cubicBezTo>
                  <a:pt x="1899" y="480"/>
                  <a:pt x="1781" y="362"/>
                  <a:pt x="1643" y="362"/>
                </a:cubicBezTo>
                <a:cubicBezTo>
                  <a:pt x="1555" y="362"/>
                  <a:pt x="1476" y="411"/>
                  <a:pt x="1427" y="480"/>
                </a:cubicBezTo>
                <a:cubicBezTo>
                  <a:pt x="1378" y="411"/>
                  <a:pt x="1299" y="362"/>
                  <a:pt x="1210" y="362"/>
                </a:cubicBezTo>
                <a:cubicBezTo>
                  <a:pt x="1250" y="273"/>
                  <a:pt x="1240" y="175"/>
                  <a:pt x="1161" y="66"/>
                </a:cubicBezTo>
                <a:cubicBezTo>
                  <a:pt x="1098" y="20"/>
                  <a:pt x="1033" y="0"/>
                  <a:pt x="9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7" name="Google Shape;3377;p19"/>
          <p:cNvSpPr/>
          <p:nvPr/>
        </p:nvSpPr>
        <p:spPr>
          <a:xfrm flipH="1">
            <a:off x="3275548" y="2006670"/>
            <a:ext cx="200665" cy="240799"/>
          </a:xfrm>
          <a:custGeom>
            <a:avLst/>
            <a:gdLst/>
            <a:ahLst/>
            <a:cxnLst/>
            <a:rect l="l" t="t" r="r" b="b"/>
            <a:pathLst>
              <a:path w="1015" h="1218" extrusionOk="0">
                <a:moveTo>
                  <a:pt x="462" y="0"/>
                </a:moveTo>
                <a:cubicBezTo>
                  <a:pt x="395" y="0"/>
                  <a:pt x="325" y="30"/>
                  <a:pt x="287" y="85"/>
                </a:cubicBezTo>
                <a:cubicBezTo>
                  <a:pt x="267" y="114"/>
                  <a:pt x="217" y="193"/>
                  <a:pt x="217" y="271"/>
                </a:cubicBezTo>
                <a:cubicBezTo>
                  <a:pt x="208" y="330"/>
                  <a:pt x="217" y="390"/>
                  <a:pt x="247" y="439"/>
                </a:cubicBezTo>
                <a:cubicBezTo>
                  <a:pt x="178" y="439"/>
                  <a:pt x="99" y="468"/>
                  <a:pt x="80" y="527"/>
                </a:cubicBezTo>
                <a:cubicBezTo>
                  <a:pt x="60" y="567"/>
                  <a:pt x="70" y="616"/>
                  <a:pt x="99" y="645"/>
                </a:cubicBezTo>
                <a:cubicBezTo>
                  <a:pt x="129" y="675"/>
                  <a:pt x="169" y="715"/>
                  <a:pt x="208" y="715"/>
                </a:cubicBezTo>
                <a:cubicBezTo>
                  <a:pt x="158" y="724"/>
                  <a:pt x="109" y="744"/>
                  <a:pt x="70" y="774"/>
                </a:cubicBezTo>
                <a:cubicBezTo>
                  <a:pt x="31" y="813"/>
                  <a:pt x="1" y="872"/>
                  <a:pt x="11" y="921"/>
                </a:cubicBezTo>
                <a:cubicBezTo>
                  <a:pt x="20" y="980"/>
                  <a:pt x="50" y="1019"/>
                  <a:pt x="90" y="1059"/>
                </a:cubicBezTo>
                <a:cubicBezTo>
                  <a:pt x="191" y="1151"/>
                  <a:pt x="403" y="1217"/>
                  <a:pt x="591" y="1217"/>
                </a:cubicBezTo>
                <a:cubicBezTo>
                  <a:pt x="605" y="1217"/>
                  <a:pt x="618" y="1217"/>
                  <a:pt x="631" y="1216"/>
                </a:cubicBezTo>
                <a:cubicBezTo>
                  <a:pt x="788" y="1207"/>
                  <a:pt x="926" y="1148"/>
                  <a:pt x="985" y="1019"/>
                </a:cubicBezTo>
                <a:cubicBezTo>
                  <a:pt x="995" y="990"/>
                  <a:pt x="1005" y="960"/>
                  <a:pt x="1005" y="921"/>
                </a:cubicBezTo>
                <a:cubicBezTo>
                  <a:pt x="1015" y="882"/>
                  <a:pt x="1005" y="842"/>
                  <a:pt x="985" y="803"/>
                </a:cubicBezTo>
                <a:cubicBezTo>
                  <a:pt x="965" y="763"/>
                  <a:pt x="936" y="744"/>
                  <a:pt x="897" y="734"/>
                </a:cubicBezTo>
                <a:cubicBezTo>
                  <a:pt x="946" y="695"/>
                  <a:pt x="985" y="636"/>
                  <a:pt x="985" y="567"/>
                </a:cubicBezTo>
                <a:cubicBezTo>
                  <a:pt x="995" y="498"/>
                  <a:pt x="956" y="429"/>
                  <a:pt x="897" y="400"/>
                </a:cubicBezTo>
                <a:cubicBezTo>
                  <a:pt x="870" y="386"/>
                  <a:pt x="838" y="377"/>
                  <a:pt x="808" y="377"/>
                </a:cubicBezTo>
                <a:cubicBezTo>
                  <a:pt x="772" y="377"/>
                  <a:pt x="740" y="391"/>
                  <a:pt x="729" y="429"/>
                </a:cubicBezTo>
                <a:cubicBezTo>
                  <a:pt x="749" y="341"/>
                  <a:pt x="739" y="252"/>
                  <a:pt x="709" y="173"/>
                </a:cubicBezTo>
                <a:cubicBezTo>
                  <a:pt x="670" y="94"/>
                  <a:pt x="602" y="26"/>
                  <a:pt x="513" y="6"/>
                </a:cubicBezTo>
                <a:cubicBezTo>
                  <a:pt x="496" y="2"/>
                  <a:pt x="479" y="0"/>
                  <a:pt x="462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8" name="Google Shape;3378;p19"/>
          <p:cNvSpPr/>
          <p:nvPr/>
        </p:nvSpPr>
        <p:spPr>
          <a:xfrm flipH="1">
            <a:off x="3353244" y="2153561"/>
            <a:ext cx="35191" cy="169627"/>
          </a:xfrm>
          <a:custGeom>
            <a:avLst/>
            <a:gdLst/>
            <a:ahLst/>
            <a:cxnLst/>
            <a:rect l="l" t="t" r="r" b="b"/>
            <a:pathLst>
              <a:path w="178" h="858" extrusionOk="0">
                <a:moveTo>
                  <a:pt x="177" y="129"/>
                </a:moveTo>
                <a:lnTo>
                  <a:pt x="167" y="149"/>
                </a:lnTo>
                <a:lnTo>
                  <a:pt x="164" y="157"/>
                </a:lnTo>
                <a:lnTo>
                  <a:pt x="177" y="129"/>
                </a:lnTo>
                <a:close/>
                <a:moveTo>
                  <a:pt x="88" y="1"/>
                </a:moveTo>
                <a:lnTo>
                  <a:pt x="79" y="168"/>
                </a:lnTo>
                <a:lnTo>
                  <a:pt x="9" y="70"/>
                </a:lnTo>
                <a:lnTo>
                  <a:pt x="0" y="90"/>
                </a:lnTo>
                <a:lnTo>
                  <a:pt x="79" y="217"/>
                </a:lnTo>
                <a:lnTo>
                  <a:pt x="79" y="335"/>
                </a:lnTo>
                <a:lnTo>
                  <a:pt x="29" y="296"/>
                </a:lnTo>
                <a:lnTo>
                  <a:pt x="29" y="316"/>
                </a:lnTo>
                <a:lnTo>
                  <a:pt x="69" y="365"/>
                </a:lnTo>
                <a:lnTo>
                  <a:pt x="39" y="857"/>
                </a:lnTo>
                <a:lnTo>
                  <a:pt x="39" y="857"/>
                </a:lnTo>
                <a:lnTo>
                  <a:pt x="118" y="838"/>
                </a:lnTo>
                <a:lnTo>
                  <a:pt x="118" y="296"/>
                </a:lnTo>
                <a:lnTo>
                  <a:pt x="164" y="157"/>
                </a:lnTo>
                <a:lnTo>
                  <a:pt x="118" y="257"/>
                </a:lnTo>
                <a:lnTo>
                  <a:pt x="118" y="31"/>
                </a:lnTo>
                <a:lnTo>
                  <a:pt x="88" y="1"/>
                </a:ln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9" name="Google Shape;3379;p19"/>
          <p:cNvSpPr txBox="1">
            <a:spLocks noGrp="1"/>
          </p:cNvSpPr>
          <p:nvPr>
            <p:ph type="title"/>
          </p:nvPr>
        </p:nvSpPr>
        <p:spPr>
          <a:xfrm>
            <a:off x="4382163" y="616500"/>
            <a:ext cx="3935100" cy="9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380" name="Google Shape;3380;p19"/>
          <p:cNvSpPr txBox="1">
            <a:spLocks noGrp="1"/>
          </p:cNvSpPr>
          <p:nvPr>
            <p:ph type="subTitle" idx="1"/>
          </p:nvPr>
        </p:nvSpPr>
        <p:spPr>
          <a:xfrm>
            <a:off x="4401663" y="1897175"/>
            <a:ext cx="3896100" cy="3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381" name="Google Shape;3381;p19"/>
          <p:cNvSpPr txBox="1">
            <a:spLocks noGrp="1"/>
          </p:cNvSpPr>
          <p:nvPr>
            <p:ph type="subTitle" idx="2"/>
          </p:nvPr>
        </p:nvSpPr>
        <p:spPr>
          <a:xfrm>
            <a:off x="4401663" y="2484125"/>
            <a:ext cx="38961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82" name="Google Shape;3382;p19"/>
          <p:cNvSpPr txBox="1"/>
          <p:nvPr/>
        </p:nvSpPr>
        <p:spPr>
          <a:xfrm>
            <a:off x="4606175" y="3725875"/>
            <a:ext cx="3763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CRÉDITOS: este modelo de apresentação foi criado pelo </a:t>
            </a:r>
            <a:r>
              <a:rPr lang="pt-BR" sz="10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pt-BR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inclui ícones da </a:t>
            </a:r>
            <a:r>
              <a:rPr lang="pt-BR" sz="10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pt-BR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e infográficos e imagens da </a:t>
            </a:r>
            <a:r>
              <a:rPr lang="pt-BR" sz="10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3383" name="Google Shape;3383;p19"/>
          <p:cNvGrpSpPr/>
          <p:nvPr/>
        </p:nvGrpSpPr>
        <p:grpSpPr>
          <a:xfrm>
            <a:off x="-138413" y="288406"/>
            <a:ext cx="9507858" cy="739644"/>
            <a:chOff x="-138413" y="288406"/>
            <a:chExt cx="9507858" cy="739644"/>
          </a:xfrm>
        </p:grpSpPr>
        <p:sp>
          <p:nvSpPr>
            <p:cNvPr id="3384" name="Google Shape;3384;p19"/>
            <p:cNvSpPr/>
            <p:nvPr/>
          </p:nvSpPr>
          <p:spPr>
            <a:xfrm>
              <a:off x="414598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9"/>
            <p:cNvSpPr/>
            <p:nvPr/>
          </p:nvSpPr>
          <p:spPr>
            <a:xfrm>
              <a:off x="-138413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9"/>
            <p:cNvSpPr/>
            <p:nvPr/>
          </p:nvSpPr>
          <p:spPr>
            <a:xfrm flipH="1">
              <a:off x="8119237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9"/>
            <p:cNvSpPr/>
            <p:nvPr/>
          </p:nvSpPr>
          <p:spPr>
            <a:xfrm flipH="1">
              <a:off x="8329322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88" name="Google Shape;3388;p19"/>
          <p:cNvSpPr/>
          <p:nvPr/>
        </p:nvSpPr>
        <p:spPr>
          <a:xfrm>
            <a:off x="1886500" y="167274"/>
            <a:ext cx="1756166" cy="601627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ONE_COLUMN_TEXT_1_1_1">
    <p:spTree>
      <p:nvGrpSpPr>
        <p:cNvPr id="1" name="Shape 3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0" name="Google Shape;3390;p20"/>
          <p:cNvGrpSpPr/>
          <p:nvPr/>
        </p:nvGrpSpPr>
        <p:grpSpPr>
          <a:xfrm>
            <a:off x="49" y="288406"/>
            <a:ext cx="9143974" cy="4917495"/>
            <a:chOff x="49" y="288406"/>
            <a:chExt cx="9143974" cy="4917495"/>
          </a:xfrm>
        </p:grpSpPr>
        <p:grpSp>
          <p:nvGrpSpPr>
            <p:cNvPr id="3391" name="Google Shape;3391;p20"/>
            <p:cNvGrpSpPr/>
            <p:nvPr/>
          </p:nvGrpSpPr>
          <p:grpSpPr>
            <a:xfrm flipH="1">
              <a:off x="1645044" y="4329065"/>
              <a:ext cx="250404" cy="549532"/>
              <a:chOff x="7248623" y="4329065"/>
              <a:chExt cx="250404" cy="549532"/>
            </a:xfrm>
          </p:grpSpPr>
          <p:sp>
            <p:nvSpPr>
              <p:cNvPr id="3392" name="Google Shape;3392;p20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20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20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20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20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20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20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20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20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20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3402;p20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20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20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20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20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20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20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20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20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20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20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20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20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20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20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20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20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20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0" name="Google Shape;3420;p20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1" name="Google Shape;3421;p20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20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20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20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20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20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20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20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20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20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20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20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20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20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20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20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20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20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20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20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20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20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20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20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20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20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20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20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20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20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20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20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20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20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20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20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20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20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20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20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20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20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20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20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20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20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20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20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20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20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20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20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20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20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5" name="Google Shape;3475;p20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3476" name="Google Shape;3476;p20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20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20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20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20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20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20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20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20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20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20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20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20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20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20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20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20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20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20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20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20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20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20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20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20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20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20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20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20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20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20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20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20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20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20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20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20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20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20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20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20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20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20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20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20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20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20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20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20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20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20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20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3528;p20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9" name="Google Shape;3529;p20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0" name="Google Shape;3530;p20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1" name="Google Shape;3531;p20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2" name="Google Shape;3532;p20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3" name="Google Shape;3533;p20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4" name="Google Shape;3534;p20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5" name="Google Shape;3535;p20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20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3537;p20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3538;p20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20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20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20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20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20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4" name="Google Shape;3544;p20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5" name="Google Shape;3545;p20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6" name="Google Shape;3546;p20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20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20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20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20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20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20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20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20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20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6" name="Google Shape;3556;p20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7" name="Google Shape;3557;p20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3558;p20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59" name="Google Shape;3559;p20"/>
            <p:cNvSpPr/>
            <p:nvPr/>
          </p:nvSpPr>
          <p:spPr>
            <a:xfrm flipH="1"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20"/>
            <p:cNvSpPr/>
            <p:nvPr/>
          </p:nvSpPr>
          <p:spPr>
            <a:xfrm>
              <a:off x="288327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20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20"/>
            <p:cNvSpPr/>
            <p:nvPr/>
          </p:nvSpPr>
          <p:spPr>
            <a:xfrm>
              <a:off x="80949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20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20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20"/>
            <p:cNvSpPr/>
            <p:nvPr/>
          </p:nvSpPr>
          <p:spPr>
            <a:xfrm>
              <a:off x="4589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20"/>
            <p:cNvSpPr/>
            <p:nvPr/>
          </p:nvSpPr>
          <p:spPr>
            <a:xfrm>
              <a:off x="4631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20"/>
            <p:cNvSpPr/>
            <p:nvPr/>
          </p:nvSpPr>
          <p:spPr>
            <a:xfrm>
              <a:off x="5798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20"/>
            <p:cNvSpPr/>
            <p:nvPr/>
          </p:nvSpPr>
          <p:spPr>
            <a:xfrm>
              <a:off x="8614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20"/>
            <p:cNvSpPr/>
            <p:nvPr/>
          </p:nvSpPr>
          <p:spPr>
            <a:xfrm>
              <a:off x="9696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20"/>
            <p:cNvSpPr/>
            <p:nvPr/>
          </p:nvSpPr>
          <p:spPr>
            <a:xfrm>
              <a:off x="11010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20"/>
            <p:cNvSpPr/>
            <p:nvPr/>
          </p:nvSpPr>
          <p:spPr>
            <a:xfrm>
              <a:off x="674426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20"/>
            <p:cNvSpPr/>
            <p:nvPr/>
          </p:nvSpPr>
          <p:spPr>
            <a:xfrm>
              <a:off x="675040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20"/>
            <p:cNvSpPr/>
            <p:nvPr/>
          </p:nvSpPr>
          <p:spPr>
            <a:xfrm>
              <a:off x="686501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20"/>
            <p:cNvSpPr/>
            <p:nvPr/>
          </p:nvSpPr>
          <p:spPr>
            <a:xfrm>
              <a:off x="714635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20"/>
            <p:cNvSpPr/>
            <p:nvPr/>
          </p:nvSpPr>
          <p:spPr>
            <a:xfrm>
              <a:off x="725481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20"/>
            <p:cNvSpPr/>
            <p:nvPr/>
          </p:nvSpPr>
          <p:spPr>
            <a:xfrm>
              <a:off x="738637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20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20"/>
            <p:cNvSpPr/>
            <p:nvPr/>
          </p:nvSpPr>
          <p:spPr>
            <a:xfrm>
              <a:off x="719998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20"/>
            <p:cNvSpPr/>
            <p:nvPr/>
          </p:nvSpPr>
          <p:spPr>
            <a:xfrm>
              <a:off x="166987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20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20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2" name="Google Shape;3582;p20"/>
          <p:cNvGrpSpPr/>
          <p:nvPr/>
        </p:nvGrpSpPr>
        <p:grpSpPr>
          <a:xfrm>
            <a:off x="87382" y="2833210"/>
            <a:ext cx="775786" cy="2249609"/>
            <a:chOff x="8274682" y="2833210"/>
            <a:chExt cx="775786" cy="2249609"/>
          </a:xfrm>
        </p:grpSpPr>
        <p:sp>
          <p:nvSpPr>
            <p:cNvPr id="3583" name="Google Shape;3583;p20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584" name="Google Shape;3584;p20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585" name="Google Shape;3585;p20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ONE_COLUMN_TEXT_1_1_1_1">
    <p:spTree>
      <p:nvGrpSpPr>
        <p:cNvPr id="1" name="Shape 3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7" name="Google Shape;3587;p21"/>
          <p:cNvGrpSpPr/>
          <p:nvPr/>
        </p:nvGrpSpPr>
        <p:grpSpPr>
          <a:xfrm>
            <a:off x="49" y="288402"/>
            <a:ext cx="9143974" cy="4917500"/>
            <a:chOff x="49" y="288402"/>
            <a:chExt cx="9143974" cy="4917500"/>
          </a:xfrm>
        </p:grpSpPr>
        <p:grpSp>
          <p:nvGrpSpPr>
            <p:cNvPr id="3588" name="Google Shape;3588;p21"/>
            <p:cNvGrpSpPr/>
            <p:nvPr/>
          </p:nvGrpSpPr>
          <p:grpSpPr>
            <a:xfrm>
              <a:off x="7248623" y="4329065"/>
              <a:ext cx="250404" cy="549532"/>
              <a:chOff x="7248623" y="4329065"/>
              <a:chExt cx="250404" cy="549532"/>
            </a:xfrm>
          </p:grpSpPr>
          <p:sp>
            <p:nvSpPr>
              <p:cNvPr id="3589" name="Google Shape;3589;p21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0" name="Google Shape;3590;p21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1" name="Google Shape;3591;p21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2" name="Google Shape;3592;p21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3" name="Google Shape;3593;p21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4" name="Google Shape;3594;p21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5" name="Google Shape;3595;p21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6" name="Google Shape;3596;p21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7" name="Google Shape;3597;p21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8" name="Google Shape;3598;p21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9" name="Google Shape;3599;p21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0" name="Google Shape;3600;p21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1" name="Google Shape;3601;p21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2" name="Google Shape;3602;p21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3" name="Google Shape;3603;p21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4" name="Google Shape;3604;p21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5" name="Google Shape;3605;p21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6" name="Google Shape;3606;p21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7" name="Google Shape;3607;p21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8" name="Google Shape;3608;p21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9" name="Google Shape;3609;p21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0" name="Google Shape;3610;p21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1" name="Google Shape;3611;p21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2" name="Google Shape;3612;p21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3" name="Google Shape;3613;p21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4" name="Google Shape;3614;p21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5" name="Google Shape;3615;p21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6" name="Google Shape;3616;p21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7" name="Google Shape;3617;p21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8" name="Google Shape;3618;p21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9" name="Google Shape;3619;p21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0" name="Google Shape;3620;p21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1" name="Google Shape;3621;p21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2" name="Google Shape;3622;p21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3" name="Google Shape;3623;p21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4" name="Google Shape;3624;p21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5" name="Google Shape;3625;p21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6" name="Google Shape;3626;p21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7" name="Google Shape;3627;p21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8" name="Google Shape;3628;p21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9" name="Google Shape;3629;p21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0" name="Google Shape;3630;p21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1" name="Google Shape;3631;p21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2" name="Google Shape;3632;p21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3" name="Google Shape;3633;p21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4" name="Google Shape;3634;p21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5" name="Google Shape;3635;p21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6" name="Google Shape;3636;p21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7" name="Google Shape;3637;p21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8" name="Google Shape;3638;p21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9" name="Google Shape;3639;p21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0" name="Google Shape;3640;p21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1" name="Google Shape;3641;p21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2" name="Google Shape;3642;p21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3" name="Google Shape;3643;p21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4" name="Google Shape;3644;p21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5" name="Google Shape;3645;p21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6" name="Google Shape;3646;p21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7" name="Google Shape;3647;p21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8" name="Google Shape;3648;p21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9" name="Google Shape;3649;p21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0" name="Google Shape;3650;p21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1" name="Google Shape;3651;p21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2" name="Google Shape;3652;p21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3" name="Google Shape;3653;p21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4" name="Google Shape;3654;p21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5" name="Google Shape;3655;p21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6" name="Google Shape;3656;p21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7" name="Google Shape;3657;p21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8" name="Google Shape;3658;p21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9" name="Google Shape;3659;p21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0" name="Google Shape;3660;p21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1" name="Google Shape;3661;p21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2" name="Google Shape;3662;p21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3" name="Google Shape;3663;p21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4" name="Google Shape;3664;p21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5" name="Google Shape;3665;p21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6" name="Google Shape;3666;p21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7" name="Google Shape;3667;p21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8" name="Google Shape;3668;p21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9" name="Google Shape;3669;p21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0" name="Google Shape;3670;p21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1" name="Google Shape;3671;p21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672" name="Google Shape;3672;p21"/>
            <p:cNvGrpSpPr/>
            <p:nvPr/>
          </p:nvGrpSpPr>
          <p:grpSpPr>
            <a:xfrm>
              <a:off x="963107" y="4183314"/>
              <a:ext cx="275402" cy="601435"/>
              <a:chOff x="963107" y="4183314"/>
              <a:chExt cx="275402" cy="601435"/>
            </a:xfrm>
          </p:grpSpPr>
          <p:sp>
            <p:nvSpPr>
              <p:cNvPr id="3673" name="Google Shape;3673;p21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4" name="Google Shape;3674;p21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5" name="Google Shape;3675;p21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6" name="Google Shape;3676;p21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7" name="Google Shape;3677;p21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8" name="Google Shape;3678;p21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9" name="Google Shape;3679;p21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0" name="Google Shape;3680;p21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1" name="Google Shape;3681;p21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2" name="Google Shape;3682;p21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3" name="Google Shape;3683;p21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4" name="Google Shape;3684;p21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5" name="Google Shape;3685;p21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6" name="Google Shape;3686;p21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7" name="Google Shape;3687;p21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8" name="Google Shape;3688;p21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9" name="Google Shape;3689;p21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0" name="Google Shape;3690;p21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1" name="Google Shape;3691;p21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2" name="Google Shape;3692;p21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3" name="Google Shape;3693;p21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4" name="Google Shape;3694;p21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5" name="Google Shape;3695;p21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6" name="Google Shape;3696;p21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7" name="Google Shape;3697;p21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8" name="Google Shape;3698;p21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9" name="Google Shape;3699;p21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0" name="Google Shape;3700;p21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1" name="Google Shape;3701;p21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2" name="Google Shape;3702;p21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3" name="Google Shape;3703;p21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4" name="Google Shape;3704;p21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5" name="Google Shape;3705;p21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6" name="Google Shape;3706;p21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7" name="Google Shape;3707;p21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8" name="Google Shape;3708;p21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9" name="Google Shape;3709;p21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0" name="Google Shape;3710;p21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1" name="Google Shape;3711;p21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2" name="Google Shape;3712;p21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3" name="Google Shape;3713;p21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4" name="Google Shape;3714;p21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5" name="Google Shape;3715;p21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6" name="Google Shape;3716;p21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7" name="Google Shape;3717;p21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8" name="Google Shape;3718;p21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9" name="Google Shape;3719;p21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0" name="Google Shape;3720;p21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1" name="Google Shape;3721;p21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2" name="Google Shape;3722;p21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3" name="Google Shape;3723;p21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4" name="Google Shape;3724;p21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5" name="Google Shape;3725;p21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6" name="Google Shape;3726;p21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7" name="Google Shape;3727;p21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8" name="Google Shape;3728;p21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9" name="Google Shape;3729;p21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0" name="Google Shape;3730;p21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1" name="Google Shape;3731;p21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2" name="Google Shape;3732;p21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3" name="Google Shape;3733;p21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4" name="Google Shape;3734;p21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5" name="Google Shape;3735;p21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6" name="Google Shape;3736;p21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7" name="Google Shape;3737;p21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8" name="Google Shape;3738;p21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9" name="Google Shape;3739;p21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0" name="Google Shape;3740;p21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1" name="Google Shape;3741;p21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2" name="Google Shape;3742;p21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3" name="Google Shape;3743;p21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4" name="Google Shape;3744;p21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5" name="Google Shape;3745;p21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6" name="Google Shape;3746;p21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7" name="Google Shape;3747;p21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8" name="Google Shape;3748;p21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9" name="Google Shape;3749;p21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0" name="Google Shape;3750;p21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1" name="Google Shape;3751;p21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2" name="Google Shape;3752;p21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3" name="Google Shape;3753;p21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4" name="Google Shape;3754;p21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5" name="Google Shape;3755;p21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3756" name="Google Shape;3756;p21"/>
            <p:cNvSpPr/>
            <p:nvPr/>
          </p:nvSpPr>
          <p:spPr>
            <a:xfrm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57" name="Google Shape;3757;p21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58" name="Google Shape;3758;p21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59" name="Google Shape;3759;p21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0" name="Google Shape;3760;p21"/>
            <p:cNvSpPr/>
            <p:nvPr/>
          </p:nvSpPr>
          <p:spPr>
            <a:xfrm>
              <a:off x="501172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1" name="Google Shape;3761;p21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2" name="Google Shape;3762;p21"/>
            <p:cNvSpPr/>
            <p:nvPr/>
          </p:nvSpPr>
          <p:spPr>
            <a:xfrm>
              <a:off x="750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3" name="Google Shape;3763;p21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4" name="Google Shape;3764;p21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5" name="Google Shape;3765;p21"/>
            <p:cNvSpPr/>
            <p:nvPr/>
          </p:nvSpPr>
          <p:spPr>
            <a:xfrm>
              <a:off x="62188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6" name="Google Shape;3766;p21"/>
            <p:cNvSpPr/>
            <p:nvPr/>
          </p:nvSpPr>
          <p:spPr>
            <a:xfrm>
              <a:off x="62230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7" name="Google Shape;3767;p21"/>
            <p:cNvSpPr/>
            <p:nvPr/>
          </p:nvSpPr>
          <p:spPr>
            <a:xfrm>
              <a:off x="63397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8" name="Google Shape;3768;p21"/>
            <p:cNvSpPr/>
            <p:nvPr/>
          </p:nvSpPr>
          <p:spPr>
            <a:xfrm>
              <a:off x="66213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9" name="Google Shape;3769;p21"/>
            <p:cNvSpPr/>
            <p:nvPr/>
          </p:nvSpPr>
          <p:spPr>
            <a:xfrm>
              <a:off x="67295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0" name="Google Shape;3770;p21"/>
            <p:cNvSpPr/>
            <p:nvPr/>
          </p:nvSpPr>
          <p:spPr>
            <a:xfrm>
              <a:off x="68609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1" name="Google Shape;3771;p21"/>
            <p:cNvSpPr/>
            <p:nvPr/>
          </p:nvSpPr>
          <p:spPr>
            <a:xfrm>
              <a:off x="193061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2" name="Google Shape;3772;p21"/>
            <p:cNvSpPr/>
            <p:nvPr/>
          </p:nvSpPr>
          <p:spPr>
            <a:xfrm>
              <a:off x="193675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3" name="Google Shape;3773;p21"/>
            <p:cNvSpPr/>
            <p:nvPr/>
          </p:nvSpPr>
          <p:spPr>
            <a:xfrm>
              <a:off x="205136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4" name="Google Shape;3774;p21"/>
            <p:cNvSpPr/>
            <p:nvPr/>
          </p:nvSpPr>
          <p:spPr>
            <a:xfrm>
              <a:off x="233270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5" name="Google Shape;3775;p21"/>
            <p:cNvSpPr/>
            <p:nvPr/>
          </p:nvSpPr>
          <p:spPr>
            <a:xfrm>
              <a:off x="244116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6" name="Google Shape;3776;p21"/>
            <p:cNvSpPr/>
            <p:nvPr/>
          </p:nvSpPr>
          <p:spPr>
            <a:xfrm>
              <a:off x="257272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7" name="Google Shape;3777;p21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8" name="Google Shape;3778;p21"/>
            <p:cNvSpPr/>
            <p:nvPr/>
          </p:nvSpPr>
          <p:spPr>
            <a:xfrm>
              <a:off x="166973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9" name="Google Shape;3779;p21"/>
            <p:cNvSpPr/>
            <p:nvPr/>
          </p:nvSpPr>
          <p:spPr>
            <a:xfrm>
              <a:off x="630000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80" name="Google Shape;3780;p21"/>
            <p:cNvSpPr/>
            <p:nvPr/>
          </p:nvSpPr>
          <p:spPr>
            <a:xfrm flipH="1">
              <a:off x="8304976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81" name="Google Shape;3781;p21"/>
            <p:cNvSpPr/>
            <p:nvPr/>
          </p:nvSpPr>
          <p:spPr>
            <a:xfrm flipH="1">
              <a:off x="7499023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-55350" y="1337550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20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2750" y="3689923"/>
            <a:ext cx="9144000" cy="144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6"/>
          <p:cNvCxnSpPr/>
          <p:nvPr/>
        </p:nvCxnSpPr>
        <p:spPr>
          <a:xfrm>
            <a:off x="79449" y="4519952"/>
            <a:ext cx="92694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823425" y="1172875"/>
            <a:ext cx="33534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823425" y="2305325"/>
            <a:ext cx="3070800" cy="16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3" name="Google Shape;63;p7"/>
          <p:cNvSpPr/>
          <p:nvPr/>
        </p:nvSpPr>
        <p:spPr>
          <a:xfrm rot="10800000" flipH="1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title" idx="2"/>
          </p:nvPr>
        </p:nvSpPr>
        <p:spPr>
          <a:xfrm>
            <a:off x="823425" y="2010475"/>
            <a:ext cx="3070800" cy="322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8"/>
          <p:cNvGrpSpPr/>
          <p:nvPr/>
        </p:nvGrpSpPr>
        <p:grpSpPr>
          <a:xfrm rot="-748857">
            <a:off x="7388874" y="4089847"/>
            <a:ext cx="2411057" cy="1590264"/>
            <a:chOff x="7513054" y="3864348"/>
            <a:chExt cx="2411225" cy="1590375"/>
          </a:xfrm>
        </p:grpSpPr>
        <p:sp>
          <p:nvSpPr>
            <p:cNvPr id="68" name="Google Shape;68;p8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8"/>
          <p:cNvSpPr/>
          <p:nvPr/>
        </p:nvSpPr>
        <p:spPr>
          <a:xfrm rot="-2046914">
            <a:off x="-76090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1;p8"/>
          <p:cNvGrpSpPr/>
          <p:nvPr/>
        </p:nvGrpSpPr>
        <p:grpSpPr>
          <a:xfrm>
            <a:off x="713221" y="551350"/>
            <a:ext cx="7717458" cy="4044300"/>
            <a:chOff x="713225" y="551350"/>
            <a:chExt cx="7980000" cy="4044300"/>
          </a:xfrm>
        </p:grpSpPr>
        <p:sp>
          <p:nvSpPr>
            <p:cNvPr id="72" name="Google Shape;72;p8"/>
            <p:cNvSpPr/>
            <p:nvPr/>
          </p:nvSpPr>
          <p:spPr>
            <a:xfrm>
              <a:off x="713225" y="551350"/>
              <a:ext cx="7980000" cy="4044300"/>
            </a:xfrm>
            <a:prstGeom prst="roundRect">
              <a:avLst>
                <a:gd name="adj" fmla="val 10795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1722702" y="551350"/>
              <a:ext cx="6970500" cy="4044300"/>
            </a:xfrm>
            <a:prstGeom prst="roundRect">
              <a:avLst>
                <a:gd name="adj" fmla="val 10795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82850" y="769675"/>
              <a:ext cx="7447932" cy="3567146"/>
            </a:xfrm>
            <a:custGeom>
              <a:avLst/>
              <a:gdLst/>
              <a:ahLst/>
              <a:cxnLst/>
              <a:rect l="l" t="t" r="r" b="b"/>
              <a:pathLst>
                <a:path w="16614" h="8515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7946"/>
                  </a:lnTo>
                  <a:cubicBezTo>
                    <a:pt x="0" y="8261"/>
                    <a:pt x="257" y="8514"/>
                    <a:pt x="572" y="8514"/>
                  </a:cubicBezTo>
                  <a:lnTo>
                    <a:pt x="16040" y="8514"/>
                  </a:lnTo>
                  <a:cubicBezTo>
                    <a:pt x="16355" y="8514"/>
                    <a:pt x="16613" y="8261"/>
                    <a:pt x="16613" y="7946"/>
                  </a:cubicBez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82850" y="769675"/>
              <a:ext cx="7447932" cy="861310"/>
            </a:xfrm>
            <a:custGeom>
              <a:avLst/>
              <a:gdLst/>
              <a:ahLst/>
              <a:cxnLst/>
              <a:rect l="l" t="t" r="r" b="b"/>
              <a:pathLst>
                <a:path w="16614" h="2056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6613" y="2056"/>
                  </a:ln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82850" y="3477191"/>
              <a:ext cx="7447932" cy="859634"/>
            </a:xfrm>
            <a:custGeom>
              <a:avLst/>
              <a:gdLst/>
              <a:ahLst/>
              <a:cxnLst/>
              <a:rect l="l" t="t" r="r" b="b"/>
              <a:pathLst>
                <a:path w="16614" h="2052" extrusionOk="0">
                  <a:moveTo>
                    <a:pt x="0" y="1"/>
                  </a:moveTo>
                  <a:lnTo>
                    <a:pt x="0" y="1483"/>
                  </a:lnTo>
                  <a:cubicBezTo>
                    <a:pt x="0" y="1798"/>
                    <a:pt x="257" y="2051"/>
                    <a:pt x="572" y="2051"/>
                  </a:cubicBezTo>
                  <a:lnTo>
                    <a:pt x="16040" y="2051"/>
                  </a:lnTo>
                  <a:cubicBezTo>
                    <a:pt x="16355" y="2051"/>
                    <a:pt x="16613" y="1798"/>
                    <a:pt x="16613" y="1483"/>
                  </a:cubicBezTo>
                  <a:lnTo>
                    <a:pt x="166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2398974" y="1041634"/>
              <a:ext cx="276372" cy="241431"/>
            </a:xfrm>
            <a:custGeom>
              <a:avLst/>
              <a:gdLst/>
              <a:ahLst/>
              <a:cxnLst/>
              <a:rect l="l" t="t" r="r" b="b"/>
              <a:pathLst>
                <a:path w="675" h="680" extrusionOk="0">
                  <a:moveTo>
                    <a:pt x="337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7" y="680"/>
                  </a:cubicBezTo>
                  <a:cubicBezTo>
                    <a:pt x="523" y="680"/>
                    <a:pt x="675" y="524"/>
                    <a:pt x="675" y="338"/>
                  </a:cubicBezTo>
                  <a:cubicBezTo>
                    <a:pt x="675" y="152"/>
                    <a:pt x="523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2398974" y="3791714"/>
              <a:ext cx="276372" cy="24001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7" y="675"/>
                  </a:cubicBezTo>
                  <a:cubicBezTo>
                    <a:pt x="523" y="675"/>
                    <a:pt x="675" y="524"/>
                    <a:pt x="675" y="337"/>
                  </a:cubicBezTo>
                  <a:cubicBezTo>
                    <a:pt x="675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6483973" y="1041634"/>
              <a:ext cx="276781" cy="241431"/>
            </a:xfrm>
            <a:custGeom>
              <a:avLst/>
              <a:gdLst/>
              <a:ahLst/>
              <a:cxnLst/>
              <a:rect l="l" t="t" r="r" b="b"/>
              <a:pathLst>
                <a:path w="676" h="680" extrusionOk="0">
                  <a:moveTo>
                    <a:pt x="338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8" y="680"/>
                  </a:cubicBezTo>
                  <a:cubicBezTo>
                    <a:pt x="524" y="680"/>
                    <a:pt x="675" y="524"/>
                    <a:pt x="675" y="338"/>
                  </a:cubicBezTo>
                  <a:cubicBezTo>
                    <a:pt x="675" y="152"/>
                    <a:pt x="524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6483973" y="3791714"/>
              <a:ext cx="276781" cy="240010"/>
            </a:xfrm>
            <a:custGeom>
              <a:avLst/>
              <a:gdLst/>
              <a:ahLst/>
              <a:cxnLst/>
              <a:rect l="l" t="t" r="r" b="b"/>
              <a:pathLst>
                <a:path w="676" h="676" extrusionOk="0">
                  <a:moveTo>
                    <a:pt x="338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8" y="675"/>
                  </a:cubicBezTo>
                  <a:cubicBezTo>
                    <a:pt x="524" y="675"/>
                    <a:pt x="675" y="524"/>
                    <a:pt x="675" y="337"/>
                  </a:cubicBezTo>
                  <a:cubicBezTo>
                    <a:pt x="675" y="151"/>
                    <a:pt x="524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982859" y="1630567"/>
              <a:ext cx="739849" cy="1847040"/>
            </a:xfrm>
            <a:custGeom>
              <a:avLst/>
              <a:gdLst/>
              <a:ahLst/>
              <a:cxnLst/>
              <a:rect l="l" t="t" r="r" b="b"/>
              <a:pathLst>
                <a:path w="1807" h="4409" extrusionOk="0">
                  <a:moveTo>
                    <a:pt x="0" y="1"/>
                  </a:moveTo>
                  <a:lnTo>
                    <a:pt x="0" y="4409"/>
                  </a:lnTo>
                  <a:lnTo>
                    <a:pt x="1807" y="4409"/>
                  </a:lnTo>
                  <a:lnTo>
                    <a:pt x="1807" y="1"/>
                  </a:lnTo>
                  <a:close/>
                </a:path>
              </a:pathLst>
            </a:custGeom>
            <a:solidFill>
              <a:srgbClr val="DF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982859" y="3477190"/>
              <a:ext cx="774242" cy="859634"/>
            </a:xfrm>
            <a:custGeom>
              <a:avLst/>
              <a:gdLst/>
              <a:ahLst/>
              <a:cxnLst/>
              <a:rect l="l" t="t" r="r" b="b"/>
              <a:pathLst>
                <a:path w="1891" h="2052" extrusionOk="0">
                  <a:moveTo>
                    <a:pt x="0" y="1"/>
                  </a:moveTo>
                  <a:lnTo>
                    <a:pt x="0" y="1483"/>
                  </a:lnTo>
                  <a:cubicBezTo>
                    <a:pt x="0" y="1785"/>
                    <a:pt x="240" y="2033"/>
                    <a:pt x="537" y="2051"/>
                  </a:cubicBezTo>
                  <a:lnTo>
                    <a:pt x="1891" y="2051"/>
                  </a:lnTo>
                  <a:cubicBezTo>
                    <a:pt x="1838" y="1873"/>
                    <a:pt x="1807" y="1678"/>
                    <a:pt x="1807" y="1483"/>
                  </a:cubicBezTo>
                  <a:lnTo>
                    <a:pt x="18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982859" y="769675"/>
              <a:ext cx="774242" cy="861310"/>
            </a:xfrm>
            <a:custGeom>
              <a:avLst/>
              <a:gdLst/>
              <a:ahLst/>
              <a:cxnLst/>
              <a:rect l="l" t="t" r="r" b="b"/>
              <a:pathLst>
                <a:path w="1891" h="2056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807" y="2056"/>
                  </a:lnTo>
                  <a:lnTo>
                    <a:pt x="1807" y="574"/>
                  </a:lnTo>
                  <a:cubicBezTo>
                    <a:pt x="1807" y="374"/>
                    <a:pt x="1838" y="183"/>
                    <a:pt x="18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713250" y="547266"/>
            <a:ext cx="7717500" cy="40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3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/>
          <p:nvPr/>
        </p:nvSpPr>
        <p:spPr>
          <a:xfrm rot="10800000" flipH="1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"/>
          <p:cNvSpPr/>
          <p:nvPr/>
        </p:nvSpPr>
        <p:spPr>
          <a:xfrm rot="-3327516">
            <a:off x="3924457" y="1162298"/>
            <a:ext cx="8724844" cy="3908818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713228" y="1431480"/>
            <a:ext cx="3858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subTitle" idx="1"/>
          </p:nvPr>
        </p:nvSpPr>
        <p:spPr>
          <a:xfrm>
            <a:off x="713225" y="1971725"/>
            <a:ext cx="3490200" cy="19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/>
          <p:nvPr/>
        </p:nvSpPr>
        <p:spPr>
          <a:xfrm rot="-2046914">
            <a:off x="7154697" y="-1077211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title"/>
          </p:nvPr>
        </p:nvSpPr>
        <p:spPr>
          <a:xfrm>
            <a:off x="2746400" y="2875322"/>
            <a:ext cx="3666000" cy="395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subTitle" idx="1"/>
          </p:nvPr>
        </p:nvSpPr>
        <p:spPr>
          <a:xfrm>
            <a:off x="1981475" y="1592431"/>
            <a:ext cx="5190900" cy="9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95" name="Google Shape;95;p10"/>
          <p:cNvGrpSpPr/>
          <p:nvPr/>
        </p:nvGrpSpPr>
        <p:grpSpPr>
          <a:xfrm>
            <a:off x="-102401" y="-14864"/>
            <a:ext cx="9351942" cy="1191016"/>
            <a:chOff x="-102401" y="-14864"/>
            <a:chExt cx="9351942" cy="1191016"/>
          </a:xfrm>
        </p:grpSpPr>
        <p:grpSp>
          <p:nvGrpSpPr>
            <p:cNvPr id="96" name="Google Shape;96;p10"/>
            <p:cNvGrpSpPr/>
            <p:nvPr/>
          </p:nvGrpSpPr>
          <p:grpSpPr>
            <a:xfrm>
              <a:off x="-102401" y="-14864"/>
              <a:ext cx="9351942" cy="616900"/>
              <a:chOff x="-210400" y="-1360875"/>
              <a:chExt cx="9351942" cy="888777"/>
            </a:xfrm>
          </p:grpSpPr>
          <p:sp>
            <p:nvSpPr>
              <p:cNvPr id="97" name="Google Shape;97;p10"/>
              <p:cNvSpPr/>
              <p:nvPr/>
            </p:nvSpPr>
            <p:spPr>
              <a:xfrm>
                <a:off x="4309818" y="-678782"/>
                <a:ext cx="317663" cy="206684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2242" extrusionOk="0">
                    <a:moveTo>
                      <a:pt x="1123" y="1"/>
                    </a:moveTo>
                    <a:cubicBezTo>
                      <a:pt x="507" y="1"/>
                      <a:pt x="1" y="507"/>
                      <a:pt x="1" y="1119"/>
                    </a:cubicBezTo>
                    <a:cubicBezTo>
                      <a:pt x="1" y="1736"/>
                      <a:pt x="507" y="2242"/>
                      <a:pt x="1123" y="2242"/>
                    </a:cubicBezTo>
                    <a:cubicBezTo>
                      <a:pt x="1740" y="2242"/>
                      <a:pt x="2242" y="1736"/>
                      <a:pt x="2242" y="1119"/>
                    </a:cubicBezTo>
                    <a:cubicBezTo>
                      <a:pt x="2242" y="507"/>
                      <a:pt x="1740" y="1"/>
                      <a:pt x="1123" y="1"/>
                    </a:cubicBezTo>
                    <a:close/>
                  </a:path>
                </a:pathLst>
              </a:custGeom>
              <a:solidFill>
                <a:srgbClr val="3E5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0"/>
              <p:cNvSpPr/>
              <p:nvPr/>
            </p:nvSpPr>
            <p:spPr>
              <a:xfrm>
                <a:off x="-201615" y="-1301414"/>
                <a:ext cx="9340748" cy="440288"/>
              </a:xfrm>
              <a:custGeom>
                <a:avLst/>
                <a:gdLst/>
                <a:ahLst/>
                <a:cxnLst/>
                <a:rect l="l" t="t" r="r" b="b"/>
                <a:pathLst>
                  <a:path w="65925" h="4776" extrusionOk="0">
                    <a:moveTo>
                      <a:pt x="0" y="0"/>
                    </a:moveTo>
                    <a:lnTo>
                      <a:pt x="0" y="4775"/>
                    </a:lnTo>
                    <a:lnTo>
                      <a:pt x="65924" y="4775"/>
                    </a:lnTo>
                    <a:lnTo>
                      <a:pt x="659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0"/>
              <p:cNvSpPr/>
              <p:nvPr/>
            </p:nvSpPr>
            <p:spPr>
              <a:xfrm>
                <a:off x="3846929" y="-1220013"/>
                <a:ext cx="1243450" cy="419822"/>
              </a:xfrm>
              <a:custGeom>
                <a:avLst/>
                <a:gdLst/>
                <a:ahLst/>
                <a:cxnLst/>
                <a:rect l="l" t="t" r="r" b="b"/>
                <a:pathLst>
                  <a:path w="8776" h="4554" extrusionOk="0">
                    <a:moveTo>
                      <a:pt x="5" y="0"/>
                    </a:moveTo>
                    <a:cubicBezTo>
                      <a:pt x="5" y="53"/>
                      <a:pt x="1" y="111"/>
                      <a:pt x="1" y="164"/>
                    </a:cubicBezTo>
                    <a:cubicBezTo>
                      <a:pt x="1" y="2588"/>
                      <a:pt x="1967" y="4554"/>
                      <a:pt x="4390" y="4554"/>
                    </a:cubicBezTo>
                    <a:cubicBezTo>
                      <a:pt x="6809" y="4554"/>
                      <a:pt x="8776" y="2588"/>
                      <a:pt x="8776" y="164"/>
                    </a:cubicBezTo>
                    <a:cubicBezTo>
                      <a:pt x="8776" y="111"/>
                      <a:pt x="8776" y="53"/>
                      <a:pt x="8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>
                <a:off x="-210400" y="-1360875"/>
                <a:ext cx="9351942" cy="305048"/>
              </a:xfrm>
              <a:custGeom>
                <a:avLst/>
                <a:gdLst/>
                <a:ahLst/>
                <a:cxnLst/>
                <a:rect l="l" t="t" r="r" b="b"/>
                <a:pathLst>
                  <a:path w="66004" h="3309" extrusionOk="0">
                    <a:moveTo>
                      <a:pt x="1" y="1"/>
                    </a:moveTo>
                    <a:lnTo>
                      <a:pt x="1" y="3308"/>
                    </a:lnTo>
                    <a:lnTo>
                      <a:pt x="66003" y="3308"/>
                    </a:lnTo>
                    <a:lnTo>
                      <a:pt x="66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" name="Google Shape;101;p10"/>
            <p:cNvSpPr/>
            <p:nvPr/>
          </p:nvSpPr>
          <p:spPr>
            <a:xfrm>
              <a:off x="3398400" y="360475"/>
              <a:ext cx="2384192" cy="772136"/>
            </a:xfrm>
            <a:custGeom>
              <a:avLst/>
              <a:gdLst/>
              <a:ahLst/>
              <a:cxnLst/>
              <a:rect l="l" t="t" r="r" b="b"/>
              <a:pathLst>
                <a:path w="18335" h="7785" extrusionOk="0">
                  <a:moveTo>
                    <a:pt x="2552" y="0"/>
                  </a:moveTo>
                  <a:cubicBezTo>
                    <a:pt x="1149" y="0"/>
                    <a:pt x="0" y="1150"/>
                    <a:pt x="0" y="2552"/>
                  </a:cubicBezTo>
                  <a:lnTo>
                    <a:pt x="0" y="5140"/>
                  </a:lnTo>
                  <a:cubicBezTo>
                    <a:pt x="0" y="6595"/>
                    <a:pt x="1189" y="7785"/>
                    <a:pt x="2641" y="7785"/>
                  </a:cubicBezTo>
                  <a:lnTo>
                    <a:pt x="15628" y="7785"/>
                  </a:lnTo>
                  <a:cubicBezTo>
                    <a:pt x="17119" y="7785"/>
                    <a:pt x="18334" y="6564"/>
                    <a:pt x="18334" y="5073"/>
                  </a:cubicBezTo>
                  <a:lnTo>
                    <a:pt x="18334" y="2552"/>
                  </a:lnTo>
                  <a:cubicBezTo>
                    <a:pt x="18334" y="1150"/>
                    <a:pt x="17189" y="0"/>
                    <a:pt x="15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3572645" y="460848"/>
              <a:ext cx="2078349" cy="570994"/>
            </a:xfrm>
            <a:custGeom>
              <a:avLst/>
              <a:gdLst/>
              <a:ahLst/>
              <a:cxnLst/>
              <a:rect l="l" t="t" r="r" b="b"/>
              <a:pathLst>
                <a:path w="15983" h="5757" extrusionOk="0">
                  <a:moveTo>
                    <a:pt x="1434" y="0"/>
                  </a:moveTo>
                  <a:cubicBezTo>
                    <a:pt x="644" y="0"/>
                    <a:pt x="0" y="644"/>
                    <a:pt x="0" y="1433"/>
                  </a:cubicBezTo>
                  <a:lnTo>
                    <a:pt x="0" y="4256"/>
                  </a:lnTo>
                  <a:cubicBezTo>
                    <a:pt x="0" y="5081"/>
                    <a:pt x="680" y="5757"/>
                    <a:pt x="1505" y="5757"/>
                  </a:cubicBezTo>
                  <a:lnTo>
                    <a:pt x="14425" y="5757"/>
                  </a:lnTo>
                  <a:cubicBezTo>
                    <a:pt x="15282" y="5757"/>
                    <a:pt x="15983" y="5055"/>
                    <a:pt x="15983" y="4198"/>
                  </a:cubicBezTo>
                  <a:lnTo>
                    <a:pt x="15983" y="1433"/>
                  </a:lnTo>
                  <a:cubicBezTo>
                    <a:pt x="15983" y="644"/>
                    <a:pt x="15339" y="0"/>
                    <a:pt x="14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3572645" y="460848"/>
              <a:ext cx="1456262" cy="460108"/>
            </a:xfrm>
            <a:custGeom>
              <a:avLst/>
              <a:gdLst/>
              <a:ahLst/>
              <a:cxnLst/>
              <a:rect l="l" t="t" r="r" b="b"/>
              <a:pathLst>
                <a:path w="11199" h="4639" extrusionOk="0">
                  <a:moveTo>
                    <a:pt x="1985" y="0"/>
                  </a:moveTo>
                  <a:cubicBezTo>
                    <a:pt x="893" y="0"/>
                    <a:pt x="0" y="892"/>
                    <a:pt x="0" y="1984"/>
                  </a:cubicBezTo>
                  <a:lnTo>
                    <a:pt x="0" y="3244"/>
                  </a:lnTo>
                  <a:cubicBezTo>
                    <a:pt x="0" y="3746"/>
                    <a:pt x="151" y="4216"/>
                    <a:pt x="413" y="4612"/>
                  </a:cubicBezTo>
                  <a:cubicBezTo>
                    <a:pt x="691" y="4630"/>
                    <a:pt x="969" y="4639"/>
                    <a:pt x="1247" y="4639"/>
                  </a:cubicBezTo>
                  <a:cubicBezTo>
                    <a:pt x="5030" y="4639"/>
                    <a:pt x="8792" y="2964"/>
                    <a:pt x="11199" y="0"/>
                  </a:cubicBezTo>
                  <a:close/>
                </a:path>
              </a:pathLst>
            </a:custGeom>
            <a:solidFill>
              <a:srgbClr val="00ABBF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4164689" y="979770"/>
              <a:ext cx="851989" cy="196381"/>
            </a:xfrm>
            <a:custGeom>
              <a:avLst/>
              <a:gdLst/>
              <a:ahLst/>
              <a:cxnLst/>
              <a:rect l="l" t="t" r="r" b="b"/>
              <a:pathLst>
                <a:path w="6552" h="1980" extrusionOk="0">
                  <a:moveTo>
                    <a:pt x="986" y="1"/>
                  </a:moveTo>
                  <a:cubicBezTo>
                    <a:pt x="445" y="1"/>
                    <a:pt x="1" y="445"/>
                    <a:pt x="1" y="990"/>
                  </a:cubicBezTo>
                  <a:cubicBezTo>
                    <a:pt x="1" y="1532"/>
                    <a:pt x="445" y="1980"/>
                    <a:pt x="986" y="1980"/>
                  </a:cubicBezTo>
                  <a:lnTo>
                    <a:pt x="5562" y="1980"/>
                  </a:lnTo>
                  <a:cubicBezTo>
                    <a:pt x="6103" y="1980"/>
                    <a:pt x="6552" y="1532"/>
                    <a:pt x="6552" y="990"/>
                  </a:cubicBezTo>
                  <a:cubicBezTo>
                    <a:pt x="6552" y="445"/>
                    <a:pt x="6103" y="1"/>
                    <a:pt x="5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4292902" y="1040966"/>
              <a:ext cx="97656" cy="73990"/>
            </a:xfrm>
            <a:custGeom>
              <a:avLst/>
              <a:gdLst/>
              <a:ahLst/>
              <a:cxnLst/>
              <a:rect l="l" t="t" r="r" b="b"/>
              <a:pathLst>
                <a:path w="751" h="746" extrusionOk="0">
                  <a:moveTo>
                    <a:pt x="377" y="0"/>
                  </a:moveTo>
                  <a:cubicBezTo>
                    <a:pt x="169" y="0"/>
                    <a:pt x="0" y="164"/>
                    <a:pt x="0" y="373"/>
                  </a:cubicBezTo>
                  <a:cubicBezTo>
                    <a:pt x="0" y="578"/>
                    <a:pt x="169" y="746"/>
                    <a:pt x="377" y="746"/>
                  </a:cubicBezTo>
                  <a:cubicBezTo>
                    <a:pt x="582" y="746"/>
                    <a:pt x="750" y="578"/>
                    <a:pt x="750" y="373"/>
                  </a:cubicBezTo>
                  <a:cubicBezTo>
                    <a:pt x="750" y="164"/>
                    <a:pt x="582" y="0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10"/>
          <p:cNvGrpSpPr/>
          <p:nvPr/>
        </p:nvGrpSpPr>
        <p:grpSpPr>
          <a:xfrm>
            <a:off x="100" y="3246656"/>
            <a:ext cx="9143942" cy="2459741"/>
            <a:chOff x="100" y="3246656"/>
            <a:chExt cx="9143942" cy="2459741"/>
          </a:xfrm>
        </p:grpSpPr>
        <p:sp>
          <p:nvSpPr>
            <p:cNvPr id="107" name="Google Shape;107;p10"/>
            <p:cNvSpPr/>
            <p:nvPr/>
          </p:nvSpPr>
          <p:spPr>
            <a:xfrm>
              <a:off x="8520133" y="5260606"/>
              <a:ext cx="622097" cy="59621"/>
            </a:xfrm>
            <a:custGeom>
              <a:avLst/>
              <a:gdLst/>
              <a:ahLst/>
              <a:cxnLst/>
              <a:rect l="l" t="t" r="r" b="b"/>
              <a:pathLst>
                <a:path w="4489" h="570" extrusionOk="0">
                  <a:moveTo>
                    <a:pt x="285" y="0"/>
                  </a:moveTo>
                  <a:cubicBezTo>
                    <a:pt x="130" y="0"/>
                    <a:pt x="1" y="129"/>
                    <a:pt x="1" y="285"/>
                  </a:cubicBezTo>
                  <a:cubicBezTo>
                    <a:pt x="1" y="440"/>
                    <a:pt x="130" y="569"/>
                    <a:pt x="285" y="569"/>
                  </a:cubicBezTo>
                  <a:lnTo>
                    <a:pt x="4488" y="569"/>
                  </a:lnTo>
                  <a:lnTo>
                    <a:pt x="4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6113337" y="5183173"/>
              <a:ext cx="2112561" cy="411312"/>
            </a:xfrm>
            <a:custGeom>
              <a:avLst/>
              <a:gdLst/>
              <a:ahLst/>
              <a:cxnLst/>
              <a:rect l="l" t="t" r="r" b="b"/>
              <a:pathLst>
                <a:path w="14910" h="2903" extrusionOk="0">
                  <a:moveTo>
                    <a:pt x="1452" y="0"/>
                  </a:moveTo>
                  <a:cubicBezTo>
                    <a:pt x="658" y="0"/>
                    <a:pt x="1" y="652"/>
                    <a:pt x="1" y="1451"/>
                  </a:cubicBezTo>
                  <a:cubicBezTo>
                    <a:pt x="1" y="2250"/>
                    <a:pt x="658" y="2903"/>
                    <a:pt x="1452" y="2903"/>
                  </a:cubicBezTo>
                  <a:lnTo>
                    <a:pt x="13458" y="2903"/>
                  </a:lnTo>
                  <a:cubicBezTo>
                    <a:pt x="14257" y="2903"/>
                    <a:pt x="14910" y="2250"/>
                    <a:pt x="14910" y="1451"/>
                  </a:cubicBezTo>
                  <a:cubicBezTo>
                    <a:pt x="14910" y="652"/>
                    <a:pt x="14257" y="0"/>
                    <a:pt x="13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6926473" y="5350929"/>
              <a:ext cx="486271" cy="74951"/>
            </a:xfrm>
            <a:custGeom>
              <a:avLst/>
              <a:gdLst/>
              <a:ahLst/>
              <a:cxnLst/>
              <a:rect l="l" t="t" r="r" b="b"/>
              <a:pathLst>
                <a:path w="3432" h="529" extrusionOk="0">
                  <a:moveTo>
                    <a:pt x="266" y="1"/>
                  </a:moveTo>
                  <a:cubicBezTo>
                    <a:pt x="121" y="1"/>
                    <a:pt x="0" y="121"/>
                    <a:pt x="0" y="267"/>
                  </a:cubicBezTo>
                  <a:cubicBezTo>
                    <a:pt x="0" y="410"/>
                    <a:pt x="121" y="529"/>
                    <a:pt x="266" y="529"/>
                  </a:cubicBezTo>
                  <a:lnTo>
                    <a:pt x="3169" y="529"/>
                  </a:lnTo>
                  <a:cubicBezTo>
                    <a:pt x="3312" y="529"/>
                    <a:pt x="3431" y="410"/>
                    <a:pt x="3431" y="267"/>
                  </a:cubicBezTo>
                  <a:cubicBezTo>
                    <a:pt x="3431" y="121"/>
                    <a:pt x="3312" y="1"/>
                    <a:pt x="3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" name="Google Shape;110;p10"/>
            <p:cNvGrpSpPr/>
            <p:nvPr/>
          </p:nvGrpSpPr>
          <p:grpSpPr>
            <a:xfrm>
              <a:off x="100" y="3246656"/>
              <a:ext cx="9143942" cy="2459741"/>
              <a:chOff x="100" y="3246656"/>
              <a:chExt cx="9143942" cy="2459741"/>
            </a:xfrm>
          </p:grpSpPr>
          <p:sp>
            <p:nvSpPr>
              <p:cNvPr id="111" name="Google Shape;111;p10"/>
              <p:cNvSpPr/>
              <p:nvPr/>
            </p:nvSpPr>
            <p:spPr>
              <a:xfrm>
                <a:off x="100" y="5071703"/>
                <a:ext cx="9142149" cy="602142"/>
              </a:xfrm>
              <a:custGeom>
                <a:avLst/>
                <a:gdLst/>
                <a:ahLst/>
                <a:cxnLst/>
                <a:rect l="l" t="t" r="r" b="b"/>
                <a:pathLst>
                  <a:path w="65969" h="22162" extrusionOk="0">
                    <a:moveTo>
                      <a:pt x="0" y="1"/>
                    </a:moveTo>
                    <a:lnTo>
                      <a:pt x="0" y="22161"/>
                    </a:lnTo>
                    <a:lnTo>
                      <a:pt x="65968" y="22161"/>
                    </a:lnTo>
                    <a:lnTo>
                      <a:pt x="65968" y="1"/>
                    </a:lnTo>
                    <a:close/>
                  </a:path>
                </a:pathLst>
              </a:custGeom>
              <a:solidFill>
                <a:srgbClr val="1F424C">
                  <a:alpha val="787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>
                <a:off x="3528813" y="4751839"/>
                <a:ext cx="2231040" cy="954557"/>
              </a:xfrm>
              <a:custGeom>
                <a:avLst/>
                <a:gdLst/>
                <a:ahLst/>
                <a:cxnLst/>
                <a:rect l="l" t="t" r="r" b="b"/>
                <a:pathLst>
                  <a:path w="16099" h="9126" extrusionOk="0">
                    <a:moveTo>
                      <a:pt x="4563" y="0"/>
                    </a:moveTo>
                    <a:cubicBezTo>
                      <a:pt x="2056" y="0"/>
                      <a:pt x="1" y="2051"/>
                      <a:pt x="1" y="4563"/>
                    </a:cubicBezTo>
                    <a:cubicBezTo>
                      <a:pt x="1" y="7070"/>
                      <a:pt x="2056" y="9125"/>
                      <a:pt x="4563" y="9125"/>
                    </a:cubicBezTo>
                    <a:lnTo>
                      <a:pt x="11536" y="9125"/>
                    </a:lnTo>
                    <a:cubicBezTo>
                      <a:pt x="14044" y="9125"/>
                      <a:pt x="16098" y="7070"/>
                      <a:pt x="16098" y="4563"/>
                    </a:cubicBezTo>
                    <a:cubicBezTo>
                      <a:pt x="16098" y="2051"/>
                      <a:pt x="14044" y="0"/>
                      <a:pt x="11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>
                <a:off x="6189" y="4491808"/>
                <a:ext cx="9137853" cy="593382"/>
              </a:xfrm>
              <a:custGeom>
                <a:avLst/>
                <a:gdLst/>
                <a:ahLst/>
                <a:cxnLst/>
                <a:rect l="l" t="t" r="r" b="b"/>
                <a:pathLst>
                  <a:path w="65938" h="5673" extrusionOk="0">
                    <a:moveTo>
                      <a:pt x="1" y="0"/>
                    </a:moveTo>
                    <a:lnTo>
                      <a:pt x="1" y="5672"/>
                    </a:lnTo>
                    <a:lnTo>
                      <a:pt x="65937" y="5672"/>
                    </a:lnTo>
                    <a:lnTo>
                      <a:pt x="659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0"/>
              <p:cNvSpPr/>
              <p:nvPr/>
            </p:nvSpPr>
            <p:spPr>
              <a:xfrm>
                <a:off x="1985150" y="4117250"/>
                <a:ext cx="5190805" cy="395575"/>
              </a:xfrm>
              <a:custGeom>
                <a:avLst/>
                <a:gdLst/>
                <a:ahLst/>
                <a:cxnLst/>
                <a:rect l="l" t="t" r="r" b="b"/>
                <a:pathLst>
                  <a:path w="33573" h="6273" extrusionOk="0">
                    <a:moveTo>
                      <a:pt x="9898" y="1"/>
                    </a:moveTo>
                    <a:cubicBezTo>
                      <a:pt x="5544" y="1"/>
                      <a:pt x="1762" y="2575"/>
                      <a:pt x="0" y="6273"/>
                    </a:cubicBezTo>
                    <a:lnTo>
                      <a:pt x="33572" y="6273"/>
                    </a:lnTo>
                    <a:cubicBezTo>
                      <a:pt x="31806" y="2575"/>
                      <a:pt x="28025" y="1"/>
                      <a:pt x="236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0"/>
              <p:cNvSpPr/>
              <p:nvPr/>
            </p:nvSpPr>
            <p:spPr>
              <a:xfrm>
                <a:off x="784" y="3599583"/>
                <a:ext cx="584957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1" h="9454" extrusionOk="0">
                    <a:moveTo>
                      <a:pt x="0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0"/>
              <p:cNvSpPr/>
              <p:nvPr/>
            </p:nvSpPr>
            <p:spPr>
              <a:xfrm>
                <a:off x="8557135" y="3599583"/>
                <a:ext cx="585095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2" h="9454" extrusionOk="0">
                    <a:moveTo>
                      <a:pt x="4221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42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0"/>
              <p:cNvSpPr/>
              <p:nvPr/>
            </p:nvSpPr>
            <p:spPr>
              <a:xfrm>
                <a:off x="6882" y="4502477"/>
                <a:ext cx="9043617" cy="589721"/>
              </a:xfrm>
              <a:custGeom>
                <a:avLst/>
                <a:gdLst/>
                <a:ahLst/>
                <a:cxnLst/>
                <a:rect l="l" t="t" r="r" b="b"/>
                <a:pathLst>
                  <a:path w="65258" h="5638" extrusionOk="0">
                    <a:moveTo>
                      <a:pt x="33832" y="0"/>
                    </a:moveTo>
                    <a:cubicBezTo>
                      <a:pt x="32136" y="0"/>
                      <a:pt x="29955" y="873"/>
                      <a:pt x="29250" y="1682"/>
                    </a:cubicBezTo>
                    <a:lnTo>
                      <a:pt x="0" y="1682"/>
                    </a:lnTo>
                    <a:lnTo>
                      <a:pt x="0" y="3858"/>
                    </a:lnTo>
                    <a:lnTo>
                      <a:pt x="29617" y="3858"/>
                    </a:lnTo>
                    <a:cubicBezTo>
                      <a:pt x="30102" y="3858"/>
                      <a:pt x="30479" y="4271"/>
                      <a:pt x="30479" y="4772"/>
                    </a:cubicBezTo>
                    <a:lnTo>
                      <a:pt x="30479" y="4781"/>
                    </a:lnTo>
                    <a:cubicBezTo>
                      <a:pt x="30479" y="5074"/>
                      <a:pt x="30506" y="5363"/>
                      <a:pt x="30555" y="5638"/>
                    </a:cubicBezTo>
                    <a:lnTo>
                      <a:pt x="39253" y="5638"/>
                    </a:lnTo>
                    <a:cubicBezTo>
                      <a:pt x="39306" y="5363"/>
                      <a:pt x="39333" y="5074"/>
                      <a:pt x="39333" y="4781"/>
                    </a:cubicBezTo>
                    <a:lnTo>
                      <a:pt x="39333" y="4772"/>
                    </a:lnTo>
                    <a:cubicBezTo>
                      <a:pt x="39329" y="4271"/>
                      <a:pt x="39710" y="3858"/>
                      <a:pt x="40189" y="3858"/>
                    </a:cubicBezTo>
                    <a:lnTo>
                      <a:pt x="65258" y="3858"/>
                    </a:lnTo>
                    <a:lnTo>
                      <a:pt x="65258" y="1682"/>
                    </a:lnTo>
                    <a:lnTo>
                      <a:pt x="38188" y="1682"/>
                    </a:lnTo>
                    <a:cubicBezTo>
                      <a:pt x="37376" y="750"/>
                      <a:pt x="35840" y="307"/>
                      <a:pt x="34562" y="63"/>
                    </a:cubicBezTo>
                    <a:cubicBezTo>
                      <a:pt x="34334" y="20"/>
                      <a:pt x="34089" y="0"/>
                      <a:pt x="33832" y="0"/>
                    </a:cubicBezTo>
                    <a:close/>
                  </a:path>
                </a:pathLst>
              </a:custGeom>
              <a:solidFill>
                <a:srgbClr val="00ABBF">
                  <a:alpha val="5195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0"/>
              <p:cNvSpPr/>
              <p:nvPr/>
            </p:nvSpPr>
            <p:spPr>
              <a:xfrm>
                <a:off x="4162273" y="4210961"/>
                <a:ext cx="1000843" cy="755403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7222" extrusionOk="0">
                    <a:moveTo>
                      <a:pt x="3610" y="1"/>
                    </a:moveTo>
                    <a:cubicBezTo>
                      <a:pt x="1617" y="1"/>
                      <a:pt x="1" y="1616"/>
                      <a:pt x="1" y="3609"/>
                    </a:cubicBezTo>
                    <a:cubicBezTo>
                      <a:pt x="1" y="5606"/>
                      <a:pt x="1617" y="7222"/>
                      <a:pt x="3610" y="7222"/>
                    </a:cubicBezTo>
                    <a:cubicBezTo>
                      <a:pt x="5607" y="7222"/>
                      <a:pt x="7222" y="5606"/>
                      <a:pt x="7222" y="3609"/>
                    </a:cubicBezTo>
                    <a:cubicBezTo>
                      <a:pt x="7222" y="1616"/>
                      <a:pt x="5607" y="1"/>
                      <a:pt x="3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0"/>
              <p:cNvSpPr/>
              <p:nvPr/>
            </p:nvSpPr>
            <p:spPr>
              <a:xfrm>
                <a:off x="985775" y="4064725"/>
                <a:ext cx="1252890" cy="1039464"/>
              </a:xfrm>
              <a:custGeom>
                <a:avLst/>
                <a:gdLst/>
                <a:ahLst/>
                <a:cxnLst/>
                <a:rect l="l" t="t" r="r" b="b"/>
                <a:pathLst>
                  <a:path w="8621" h="8620" extrusionOk="0">
                    <a:moveTo>
                      <a:pt x="4310" y="1"/>
                    </a:moveTo>
                    <a:cubicBezTo>
                      <a:pt x="1926" y="1"/>
                      <a:pt x="1" y="1927"/>
                      <a:pt x="1" y="4310"/>
                    </a:cubicBezTo>
                    <a:cubicBezTo>
                      <a:pt x="1" y="6689"/>
                      <a:pt x="1926" y="8619"/>
                      <a:pt x="4310" y="8619"/>
                    </a:cubicBezTo>
                    <a:cubicBezTo>
                      <a:pt x="6689" y="8619"/>
                      <a:pt x="8620" y="6689"/>
                      <a:pt x="8620" y="4310"/>
                    </a:cubicBezTo>
                    <a:cubicBezTo>
                      <a:pt x="8620" y="1927"/>
                      <a:pt x="6689" y="1"/>
                      <a:pt x="43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0"/>
              <p:cNvSpPr/>
              <p:nvPr/>
            </p:nvSpPr>
            <p:spPr>
              <a:xfrm>
                <a:off x="4223804" y="4257402"/>
                <a:ext cx="877920" cy="662521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6334" extrusionOk="0">
                    <a:moveTo>
                      <a:pt x="3166" y="0"/>
                    </a:moveTo>
                    <a:cubicBezTo>
                      <a:pt x="1417" y="0"/>
                      <a:pt x="1" y="1416"/>
                      <a:pt x="1" y="3165"/>
                    </a:cubicBezTo>
                    <a:cubicBezTo>
                      <a:pt x="1" y="4914"/>
                      <a:pt x="1417" y="6334"/>
                      <a:pt x="3166" y="6334"/>
                    </a:cubicBezTo>
                    <a:cubicBezTo>
                      <a:pt x="4914" y="6334"/>
                      <a:pt x="6335" y="4914"/>
                      <a:pt x="6335" y="3165"/>
                    </a:cubicBezTo>
                    <a:cubicBezTo>
                      <a:pt x="6335" y="1416"/>
                      <a:pt x="4914" y="0"/>
                      <a:pt x="31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0"/>
              <p:cNvSpPr/>
              <p:nvPr/>
            </p:nvSpPr>
            <p:spPr>
              <a:xfrm>
                <a:off x="8245324" y="4551743"/>
                <a:ext cx="893857" cy="1039490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9938" extrusionOk="0">
                    <a:moveTo>
                      <a:pt x="4917" y="0"/>
                    </a:moveTo>
                    <a:cubicBezTo>
                      <a:pt x="2201" y="0"/>
                      <a:pt x="0" y="2223"/>
                      <a:pt x="0" y="4972"/>
                    </a:cubicBezTo>
                    <a:cubicBezTo>
                      <a:pt x="0" y="7715"/>
                      <a:pt x="2201" y="9938"/>
                      <a:pt x="4917" y="9938"/>
                    </a:cubicBezTo>
                    <a:cubicBezTo>
                      <a:pt x="5454" y="9938"/>
                      <a:pt x="5965" y="9849"/>
                      <a:pt x="6449" y="9689"/>
                    </a:cubicBezTo>
                    <a:lnTo>
                      <a:pt x="6449" y="249"/>
                    </a:lnTo>
                    <a:cubicBezTo>
                      <a:pt x="5965" y="89"/>
                      <a:pt x="5454" y="0"/>
                      <a:pt x="4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0"/>
              <p:cNvSpPr/>
              <p:nvPr/>
            </p:nvSpPr>
            <p:spPr>
              <a:xfrm>
                <a:off x="8446962" y="5005282"/>
                <a:ext cx="695268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569" extrusionOk="0">
                    <a:moveTo>
                      <a:pt x="285" y="1"/>
                    </a:moveTo>
                    <a:cubicBezTo>
                      <a:pt x="129" y="1"/>
                      <a:pt x="0" y="130"/>
                      <a:pt x="0" y="284"/>
                    </a:cubicBezTo>
                    <a:cubicBezTo>
                      <a:pt x="0" y="440"/>
                      <a:pt x="129" y="569"/>
                      <a:pt x="285" y="569"/>
                    </a:cubicBezTo>
                    <a:lnTo>
                      <a:pt x="5016" y="569"/>
                    </a:lnTo>
                    <a:lnTo>
                      <a:pt x="5016" y="5"/>
                    </a:lnTo>
                    <a:cubicBezTo>
                      <a:pt x="5011" y="5"/>
                      <a:pt x="5007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0"/>
              <p:cNvSpPr/>
              <p:nvPr/>
            </p:nvSpPr>
            <p:spPr>
              <a:xfrm>
                <a:off x="8459295" y="4885935"/>
                <a:ext cx="68293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565" extrusionOk="0">
                    <a:moveTo>
                      <a:pt x="284" y="1"/>
                    </a:moveTo>
                    <a:cubicBezTo>
                      <a:pt x="129" y="1"/>
                      <a:pt x="1" y="130"/>
                      <a:pt x="1" y="285"/>
                    </a:cubicBezTo>
                    <a:cubicBezTo>
                      <a:pt x="1" y="440"/>
                      <a:pt x="129" y="564"/>
                      <a:pt x="284" y="564"/>
                    </a:cubicBezTo>
                    <a:lnTo>
                      <a:pt x="4927" y="564"/>
                    </a:lnTo>
                    <a:lnTo>
                      <a:pt x="49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0"/>
              <p:cNvSpPr/>
              <p:nvPr/>
            </p:nvSpPr>
            <p:spPr>
              <a:xfrm>
                <a:off x="8593443" y="4766169"/>
                <a:ext cx="548787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569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9"/>
                      <a:pt x="284" y="569"/>
                    </a:cubicBezTo>
                    <a:lnTo>
                      <a:pt x="3959" y="569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0"/>
              <p:cNvSpPr/>
              <p:nvPr/>
            </p:nvSpPr>
            <p:spPr>
              <a:xfrm>
                <a:off x="8437815" y="5136657"/>
                <a:ext cx="70441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5083" h="565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4"/>
                      <a:pt x="284" y="564"/>
                    </a:cubicBezTo>
                    <a:lnTo>
                      <a:pt x="5007" y="564"/>
                    </a:lnTo>
                    <a:cubicBezTo>
                      <a:pt x="5033" y="564"/>
                      <a:pt x="5056" y="560"/>
                      <a:pt x="5082" y="556"/>
                    </a:cubicBezTo>
                    <a:lnTo>
                      <a:pt x="5082" y="9"/>
                    </a:lnTo>
                    <a:cubicBezTo>
                      <a:pt x="5056" y="5"/>
                      <a:pt x="5033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0"/>
              <p:cNvSpPr/>
              <p:nvPr/>
            </p:nvSpPr>
            <p:spPr>
              <a:xfrm>
                <a:off x="5442913" y="4570361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4" y="0"/>
                      <a:pt x="0" y="843"/>
                      <a:pt x="0" y="1891"/>
                    </a:cubicBezTo>
                    <a:cubicBezTo>
                      <a:pt x="0" y="2934"/>
                      <a:pt x="844" y="3782"/>
                      <a:pt x="1891" y="3782"/>
                    </a:cubicBezTo>
                    <a:cubicBezTo>
                      <a:pt x="2934" y="3782"/>
                      <a:pt x="3782" y="2934"/>
                      <a:pt x="3782" y="1891"/>
                    </a:cubicBezTo>
                    <a:cubicBezTo>
                      <a:pt x="3782" y="843"/>
                      <a:pt x="2934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0"/>
              <p:cNvSpPr/>
              <p:nvPr/>
            </p:nvSpPr>
            <p:spPr>
              <a:xfrm>
                <a:off x="3391617" y="4577265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8" y="0"/>
                      <a:pt x="0" y="844"/>
                      <a:pt x="0" y="1891"/>
                    </a:cubicBezTo>
                    <a:cubicBezTo>
                      <a:pt x="0" y="2934"/>
                      <a:pt x="848" y="3782"/>
                      <a:pt x="1891" y="3782"/>
                    </a:cubicBezTo>
                    <a:cubicBezTo>
                      <a:pt x="2935" y="3782"/>
                      <a:pt x="3782" y="2934"/>
                      <a:pt x="3782" y="1891"/>
                    </a:cubicBezTo>
                    <a:cubicBezTo>
                      <a:pt x="3782" y="844"/>
                      <a:pt x="2935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0"/>
              <p:cNvSpPr/>
              <p:nvPr/>
            </p:nvSpPr>
            <p:spPr>
              <a:xfrm>
                <a:off x="5271902" y="4226755"/>
                <a:ext cx="449284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41" extrusionOk="0">
                    <a:moveTo>
                      <a:pt x="1621" y="0"/>
                    </a:moveTo>
                    <a:cubicBezTo>
                      <a:pt x="728" y="0"/>
                      <a:pt x="1" y="729"/>
                      <a:pt x="1" y="1620"/>
                    </a:cubicBezTo>
                    <a:cubicBezTo>
                      <a:pt x="1" y="2513"/>
                      <a:pt x="728" y="3240"/>
                      <a:pt x="1621" y="3240"/>
                    </a:cubicBezTo>
                    <a:cubicBezTo>
                      <a:pt x="2513" y="3240"/>
                      <a:pt x="3241" y="2513"/>
                      <a:pt x="3241" y="1620"/>
                    </a:cubicBezTo>
                    <a:cubicBezTo>
                      <a:pt x="3241" y="729"/>
                      <a:pt x="2513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0"/>
              <p:cNvSpPr/>
              <p:nvPr/>
            </p:nvSpPr>
            <p:spPr>
              <a:xfrm>
                <a:off x="5326088" y="4265561"/>
                <a:ext cx="348258" cy="25469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435" extrusionOk="0">
                    <a:moveTo>
                      <a:pt x="1001" y="0"/>
                    </a:moveTo>
                    <a:cubicBezTo>
                      <a:pt x="986" y="0"/>
                      <a:pt x="970" y="2"/>
                      <a:pt x="954" y="6"/>
                    </a:cubicBezTo>
                    <a:lnTo>
                      <a:pt x="937" y="12"/>
                    </a:lnTo>
                    <a:cubicBezTo>
                      <a:pt x="835" y="38"/>
                      <a:pt x="777" y="145"/>
                      <a:pt x="804" y="251"/>
                    </a:cubicBezTo>
                    <a:cubicBezTo>
                      <a:pt x="826" y="340"/>
                      <a:pt x="910" y="397"/>
                      <a:pt x="999" y="397"/>
                    </a:cubicBezTo>
                    <a:cubicBezTo>
                      <a:pt x="1017" y="397"/>
                      <a:pt x="1034" y="393"/>
                      <a:pt x="1048" y="389"/>
                    </a:cubicBezTo>
                    <a:cubicBezTo>
                      <a:pt x="1154" y="366"/>
                      <a:pt x="1220" y="260"/>
                      <a:pt x="1194" y="153"/>
                    </a:cubicBezTo>
                    <a:cubicBezTo>
                      <a:pt x="1171" y="63"/>
                      <a:pt x="1091" y="0"/>
                      <a:pt x="1001" y="0"/>
                    </a:cubicBezTo>
                    <a:close/>
                    <a:moveTo>
                      <a:pt x="1651" y="44"/>
                    </a:moveTo>
                    <a:cubicBezTo>
                      <a:pt x="1576" y="44"/>
                      <a:pt x="1504" y="94"/>
                      <a:pt x="1474" y="171"/>
                    </a:cubicBezTo>
                    <a:cubicBezTo>
                      <a:pt x="1429" y="273"/>
                      <a:pt x="1487" y="389"/>
                      <a:pt x="1585" y="428"/>
                    </a:cubicBezTo>
                    <a:cubicBezTo>
                      <a:pt x="1611" y="442"/>
                      <a:pt x="1638" y="446"/>
                      <a:pt x="1660" y="446"/>
                    </a:cubicBezTo>
                    <a:cubicBezTo>
                      <a:pt x="1740" y="446"/>
                      <a:pt x="1812" y="397"/>
                      <a:pt x="1847" y="322"/>
                    </a:cubicBezTo>
                    <a:cubicBezTo>
                      <a:pt x="1886" y="219"/>
                      <a:pt x="1838" y="104"/>
                      <a:pt x="1736" y="65"/>
                    </a:cubicBezTo>
                    <a:lnTo>
                      <a:pt x="1722" y="59"/>
                    </a:lnTo>
                    <a:cubicBezTo>
                      <a:pt x="1699" y="49"/>
                      <a:pt x="1675" y="44"/>
                      <a:pt x="1651" y="44"/>
                    </a:cubicBezTo>
                    <a:close/>
                    <a:moveTo>
                      <a:pt x="444" y="355"/>
                    </a:moveTo>
                    <a:cubicBezTo>
                      <a:pt x="385" y="355"/>
                      <a:pt x="327" y="380"/>
                      <a:pt x="288" y="428"/>
                    </a:cubicBezTo>
                    <a:lnTo>
                      <a:pt x="280" y="438"/>
                    </a:lnTo>
                    <a:cubicBezTo>
                      <a:pt x="214" y="522"/>
                      <a:pt x="231" y="641"/>
                      <a:pt x="315" y="712"/>
                    </a:cubicBezTo>
                    <a:cubicBezTo>
                      <a:pt x="351" y="739"/>
                      <a:pt x="391" y="752"/>
                      <a:pt x="435" y="752"/>
                    </a:cubicBezTo>
                    <a:cubicBezTo>
                      <a:pt x="497" y="752"/>
                      <a:pt x="555" y="725"/>
                      <a:pt x="595" y="677"/>
                    </a:cubicBezTo>
                    <a:cubicBezTo>
                      <a:pt x="667" y="592"/>
                      <a:pt x="653" y="469"/>
                      <a:pt x="569" y="397"/>
                    </a:cubicBezTo>
                    <a:cubicBezTo>
                      <a:pt x="533" y="369"/>
                      <a:pt x="488" y="355"/>
                      <a:pt x="444" y="355"/>
                    </a:cubicBezTo>
                    <a:close/>
                    <a:moveTo>
                      <a:pt x="2162" y="473"/>
                    </a:moveTo>
                    <a:cubicBezTo>
                      <a:pt x="2126" y="473"/>
                      <a:pt x="2089" y="483"/>
                      <a:pt x="2056" y="504"/>
                    </a:cubicBezTo>
                    <a:cubicBezTo>
                      <a:pt x="1962" y="561"/>
                      <a:pt x="1935" y="686"/>
                      <a:pt x="1993" y="778"/>
                    </a:cubicBezTo>
                    <a:cubicBezTo>
                      <a:pt x="2029" y="841"/>
                      <a:pt x="2095" y="876"/>
                      <a:pt x="2162" y="876"/>
                    </a:cubicBezTo>
                    <a:cubicBezTo>
                      <a:pt x="2197" y="876"/>
                      <a:pt x="2232" y="868"/>
                      <a:pt x="2264" y="850"/>
                    </a:cubicBezTo>
                    <a:cubicBezTo>
                      <a:pt x="2357" y="792"/>
                      <a:pt x="2388" y="668"/>
                      <a:pt x="2330" y="575"/>
                    </a:cubicBezTo>
                    <a:lnTo>
                      <a:pt x="2326" y="561"/>
                    </a:lnTo>
                    <a:cubicBezTo>
                      <a:pt x="2289" y="505"/>
                      <a:pt x="2227" y="473"/>
                      <a:pt x="2162" y="473"/>
                    </a:cubicBezTo>
                    <a:close/>
                    <a:moveTo>
                      <a:pt x="204" y="970"/>
                    </a:moveTo>
                    <a:cubicBezTo>
                      <a:pt x="97" y="970"/>
                      <a:pt x="9" y="1053"/>
                      <a:pt x="5" y="1161"/>
                    </a:cubicBezTo>
                    <a:lnTo>
                      <a:pt x="5" y="1174"/>
                    </a:lnTo>
                    <a:cubicBezTo>
                      <a:pt x="1" y="1280"/>
                      <a:pt x="85" y="1364"/>
                      <a:pt x="196" y="1374"/>
                    </a:cubicBezTo>
                    <a:lnTo>
                      <a:pt x="200" y="1374"/>
                    </a:lnTo>
                    <a:cubicBezTo>
                      <a:pt x="307" y="1374"/>
                      <a:pt x="395" y="1280"/>
                      <a:pt x="400" y="1178"/>
                    </a:cubicBezTo>
                    <a:cubicBezTo>
                      <a:pt x="405" y="1067"/>
                      <a:pt x="320" y="974"/>
                      <a:pt x="214" y="970"/>
                    </a:cubicBezTo>
                    <a:cubicBezTo>
                      <a:pt x="211" y="970"/>
                      <a:pt x="207" y="970"/>
                      <a:pt x="204" y="970"/>
                    </a:cubicBezTo>
                    <a:close/>
                    <a:moveTo>
                      <a:pt x="2312" y="1032"/>
                    </a:moveTo>
                    <a:cubicBezTo>
                      <a:pt x="2206" y="1032"/>
                      <a:pt x="2117" y="1125"/>
                      <a:pt x="2117" y="1237"/>
                    </a:cubicBezTo>
                    <a:cubicBezTo>
                      <a:pt x="2113" y="1343"/>
                      <a:pt x="2202" y="1431"/>
                      <a:pt x="2312" y="1436"/>
                    </a:cubicBezTo>
                    <a:cubicBezTo>
                      <a:pt x="2424" y="1436"/>
                      <a:pt x="2513" y="1347"/>
                      <a:pt x="2513" y="1241"/>
                    </a:cubicBezTo>
                    <a:lnTo>
                      <a:pt x="2513" y="1223"/>
                    </a:lnTo>
                    <a:cubicBezTo>
                      <a:pt x="2513" y="1116"/>
                      <a:pt x="2424" y="1032"/>
                      <a:pt x="2312" y="1032"/>
                    </a:cubicBezTo>
                    <a:close/>
                    <a:moveTo>
                      <a:pt x="377" y="1608"/>
                    </a:moveTo>
                    <a:cubicBezTo>
                      <a:pt x="340" y="1608"/>
                      <a:pt x="301" y="1619"/>
                      <a:pt x="267" y="1640"/>
                    </a:cubicBezTo>
                    <a:cubicBezTo>
                      <a:pt x="178" y="1702"/>
                      <a:pt x="151" y="1822"/>
                      <a:pt x="209" y="1915"/>
                    </a:cubicBezTo>
                    <a:lnTo>
                      <a:pt x="218" y="1929"/>
                    </a:lnTo>
                    <a:cubicBezTo>
                      <a:pt x="258" y="1982"/>
                      <a:pt x="315" y="2013"/>
                      <a:pt x="378" y="2013"/>
                    </a:cubicBezTo>
                    <a:cubicBezTo>
                      <a:pt x="413" y="2013"/>
                      <a:pt x="454" y="1999"/>
                      <a:pt x="489" y="1977"/>
                    </a:cubicBezTo>
                    <a:cubicBezTo>
                      <a:pt x="577" y="1915"/>
                      <a:pt x="599" y="1786"/>
                      <a:pt x="542" y="1698"/>
                    </a:cubicBezTo>
                    <a:cubicBezTo>
                      <a:pt x="503" y="1639"/>
                      <a:pt x="441" y="1608"/>
                      <a:pt x="377" y="1608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8" y="1681"/>
                      <a:pt x="1949" y="1733"/>
                    </a:cubicBezTo>
                    <a:lnTo>
                      <a:pt x="1939" y="1747"/>
                    </a:lnTo>
                    <a:cubicBezTo>
                      <a:pt x="1873" y="1835"/>
                      <a:pt x="1896" y="1960"/>
                      <a:pt x="1984" y="2022"/>
                    </a:cubicBezTo>
                    <a:cubicBezTo>
                      <a:pt x="2019" y="2048"/>
                      <a:pt x="2060" y="2062"/>
                      <a:pt x="2099" y="2062"/>
                    </a:cubicBezTo>
                    <a:cubicBezTo>
                      <a:pt x="2162" y="2062"/>
                      <a:pt x="2220" y="2030"/>
                      <a:pt x="2259" y="1977"/>
                    </a:cubicBezTo>
                    <a:lnTo>
                      <a:pt x="2264" y="1973"/>
                    </a:lnTo>
                    <a:cubicBezTo>
                      <a:pt x="2330" y="1884"/>
                      <a:pt x="2312" y="1760"/>
                      <a:pt x="2228" y="1694"/>
                    </a:cubicBezTo>
                    <a:cubicBezTo>
                      <a:pt x="2192" y="1666"/>
                      <a:pt x="2150" y="1653"/>
                      <a:pt x="2108" y="1653"/>
                    </a:cubicBezTo>
                    <a:close/>
                    <a:moveTo>
                      <a:pt x="894" y="2017"/>
                    </a:moveTo>
                    <a:cubicBezTo>
                      <a:pt x="814" y="2017"/>
                      <a:pt x="738" y="2067"/>
                      <a:pt x="710" y="2146"/>
                    </a:cubicBezTo>
                    <a:cubicBezTo>
                      <a:pt x="671" y="2248"/>
                      <a:pt x="724" y="2364"/>
                      <a:pt x="826" y="2403"/>
                    </a:cubicBezTo>
                    <a:lnTo>
                      <a:pt x="843" y="2408"/>
                    </a:lnTo>
                    <a:cubicBezTo>
                      <a:pt x="866" y="2417"/>
                      <a:pt x="884" y="2417"/>
                      <a:pt x="906" y="2417"/>
                    </a:cubicBezTo>
                    <a:cubicBezTo>
                      <a:pt x="986" y="2417"/>
                      <a:pt x="1061" y="2364"/>
                      <a:pt x="1093" y="2284"/>
                    </a:cubicBezTo>
                    <a:cubicBezTo>
                      <a:pt x="1128" y="2181"/>
                      <a:pt x="1066" y="2066"/>
                      <a:pt x="964" y="2030"/>
                    </a:cubicBezTo>
                    <a:cubicBezTo>
                      <a:pt x="941" y="2021"/>
                      <a:pt x="917" y="2017"/>
                      <a:pt x="894" y="2017"/>
                    </a:cubicBezTo>
                    <a:close/>
                    <a:moveTo>
                      <a:pt x="1567" y="2038"/>
                    </a:moveTo>
                    <a:cubicBezTo>
                      <a:pt x="1546" y="2038"/>
                      <a:pt x="1525" y="2041"/>
                      <a:pt x="1505" y="2048"/>
                    </a:cubicBezTo>
                    <a:cubicBezTo>
                      <a:pt x="1398" y="2075"/>
                      <a:pt x="1337" y="2186"/>
                      <a:pt x="1363" y="2288"/>
                    </a:cubicBezTo>
                    <a:cubicBezTo>
                      <a:pt x="1390" y="2376"/>
                      <a:pt x="1470" y="2435"/>
                      <a:pt x="1554" y="2435"/>
                    </a:cubicBezTo>
                    <a:cubicBezTo>
                      <a:pt x="1572" y="2435"/>
                      <a:pt x="1589" y="2435"/>
                      <a:pt x="1607" y="2430"/>
                    </a:cubicBezTo>
                    <a:lnTo>
                      <a:pt x="1625" y="2421"/>
                    </a:lnTo>
                    <a:cubicBezTo>
                      <a:pt x="1732" y="2390"/>
                      <a:pt x="1785" y="2284"/>
                      <a:pt x="1753" y="2177"/>
                    </a:cubicBezTo>
                    <a:cubicBezTo>
                      <a:pt x="1728" y="2092"/>
                      <a:pt x="1650" y="2038"/>
                      <a:pt x="1567" y="20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0"/>
              <p:cNvSpPr/>
              <p:nvPr/>
            </p:nvSpPr>
            <p:spPr>
              <a:xfrm>
                <a:off x="5445961" y="4346939"/>
                <a:ext cx="101027" cy="76356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30" extrusionOk="0">
                    <a:moveTo>
                      <a:pt x="365" y="0"/>
                    </a:moveTo>
                    <a:cubicBezTo>
                      <a:pt x="165" y="0"/>
                      <a:pt x="1" y="166"/>
                      <a:pt x="1" y="365"/>
                    </a:cubicBezTo>
                    <a:cubicBezTo>
                      <a:pt x="1" y="565"/>
                      <a:pt x="165" y="729"/>
                      <a:pt x="365" y="729"/>
                    </a:cubicBezTo>
                    <a:cubicBezTo>
                      <a:pt x="564" y="729"/>
                      <a:pt x="728" y="565"/>
                      <a:pt x="728" y="365"/>
                    </a:cubicBezTo>
                    <a:cubicBezTo>
                      <a:pt x="728" y="166"/>
                      <a:pt x="564" y="0"/>
                      <a:pt x="365" y="0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0"/>
              <p:cNvSpPr/>
              <p:nvPr/>
            </p:nvSpPr>
            <p:spPr>
              <a:xfrm>
                <a:off x="5482963" y="4274557"/>
                <a:ext cx="29657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50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3" y="1008"/>
                      <a:pt x="213" y="950"/>
                    </a:cubicBezTo>
                    <a:lnTo>
                      <a:pt x="213" y="107"/>
                    </a:lnTo>
                    <a:cubicBezTo>
                      <a:pt x="213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0"/>
              <p:cNvSpPr/>
              <p:nvPr/>
            </p:nvSpPr>
            <p:spPr>
              <a:xfrm>
                <a:off x="3579812" y="4212739"/>
                <a:ext cx="479357" cy="362221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3463" extrusionOk="0">
                    <a:moveTo>
                      <a:pt x="1731" y="1"/>
                    </a:moveTo>
                    <a:cubicBezTo>
                      <a:pt x="778" y="1"/>
                      <a:pt x="0" y="783"/>
                      <a:pt x="0" y="1732"/>
                    </a:cubicBezTo>
                    <a:cubicBezTo>
                      <a:pt x="0" y="2682"/>
                      <a:pt x="778" y="3463"/>
                      <a:pt x="1731" y="3463"/>
                    </a:cubicBezTo>
                    <a:cubicBezTo>
                      <a:pt x="2682" y="3463"/>
                      <a:pt x="3458" y="2682"/>
                      <a:pt x="3458" y="1732"/>
                    </a:cubicBezTo>
                    <a:cubicBezTo>
                      <a:pt x="3458" y="783"/>
                      <a:pt x="2682" y="1"/>
                      <a:pt x="1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0"/>
              <p:cNvSpPr/>
              <p:nvPr/>
            </p:nvSpPr>
            <p:spPr>
              <a:xfrm>
                <a:off x="3646193" y="4262319"/>
                <a:ext cx="348396" cy="254590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2434" extrusionOk="0">
                    <a:moveTo>
                      <a:pt x="1004" y="0"/>
                    </a:moveTo>
                    <a:cubicBezTo>
                      <a:pt x="988" y="0"/>
                      <a:pt x="972" y="2"/>
                      <a:pt x="955" y="6"/>
                    </a:cubicBezTo>
                    <a:cubicBezTo>
                      <a:pt x="955" y="6"/>
                      <a:pt x="942" y="6"/>
                      <a:pt x="938" y="11"/>
                    </a:cubicBezTo>
                    <a:cubicBezTo>
                      <a:pt x="836" y="37"/>
                      <a:pt x="778" y="144"/>
                      <a:pt x="805" y="246"/>
                    </a:cubicBezTo>
                    <a:cubicBezTo>
                      <a:pt x="826" y="335"/>
                      <a:pt x="912" y="393"/>
                      <a:pt x="1000" y="393"/>
                    </a:cubicBezTo>
                    <a:cubicBezTo>
                      <a:pt x="1018" y="393"/>
                      <a:pt x="1035" y="393"/>
                      <a:pt x="1049" y="389"/>
                    </a:cubicBezTo>
                    <a:cubicBezTo>
                      <a:pt x="1155" y="362"/>
                      <a:pt x="1221" y="256"/>
                      <a:pt x="1195" y="149"/>
                    </a:cubicBezTo>
                    <a:cubicBezTo>
                      <a:pt x="1172" y="59"/>
                      <a:pt x="1093" y="0"/>
                      <a:pt x="1004" y="0"/>
                    </a:cubicBezTo>
                    <a:close/>
                    <a:moveTo>
                      <a:pt x="1656" y="42"/>
                    </a:moveTo>
                    <a:cubicBezTo>
                      <a:pt x="1579" y="42"/>
                      <a:pt x="1505" y="91"/>
                      <a:pt x="1475" y="166"/>
                    </a:cubicBezTo>
                    <a:cubicBezTo>
                      <a:pt x="1430" y="268"/>
                      <a:pt x="1488" y="389"/>
                      <a:pt x="1586" y="428"/>
                    </a:cubicBezTo>
                    <a:cubicBezTo>
                      <a:pt x="1612" y="437"/>
                      <a:pt x="1639" y="442"/>
                      <a:pt x="1661" y="442"/>
                    </a:cubicBezTo>
                    <a:cubicBezTo>
                      <a:pt x="1741" y="442"/>
                      <a:pt x="1817" y="397"/>
                      <a:pt x="1848" y="322"/>
                    </a:cubicBezTo>
                    <a:cubicBezTo>
                      <a:pt x="1887" y="219"/>
                      <a:pt x="1838" y="104"/>
                      <a:pt x="1737" y="64"/>
                    </a:cubicBezTo>
                    <a:lnTo>
                      <a:pt x="1723" y="55"/>
                    </a:lnTo>
                    <a:cubicBezTo>
                      <a:pt x="1701" y="46"/>
                      <a:pt x="1678" y="42"/>
                      <a:pt x="1656" y="42"/>
                    </a:cubicBezTo>
                    <a:close/>
                    <a:moveTo>
                      <a:pt x="446" y="355"/>
                    </a:moveTo>
                    <a:cubicBezTo>
                      <a:pt x="387" y="355"/>
                      <a:pt x="328" y="380"/>
                      <a:pt x="289" y="428"/>
                    </a:cubicBezTo>
                    <a:lnTo>
                      <a:pt x="281" y="437"/>
                    </a:lnTo>
                    <a:cubicBezTo>
                      <a:pt x="214" y="522"/>
                      <a:pt x="232" y="641"/>
                      <a:pt x="316" y="708"/>
                    </a:cubicBezTo>
                    <a:cubicBezTo>
                      <a:pt x="352" y="739"/>
                      <a:pt x="392" y="752"/>
                      <a:pt x="436" y="752"/>
                    </a:cubicBezTo>
                    <a:cubicBezTo>
                      <a:pt x="498" y="752"/>
                      <a:pt x="556" y="725"/>
                      <a:pt x="596" y="676"/>
                    </a:cubicBezTo>
                    <a:cubicBezTo>
                      <a:pt x="667" y="588"/>
                      <a:pt x="654" y="469"/>
                      <a:pt x="570" y="397"/>
                    </a:cubicBezTo>
                    <a:cubicBezTo>
                      <a:pt x="534" y="369"/>
                      <a:pt x="490" y="355"/>
                      <a:pt x="446" y="355"/>
                    </a:cubicBezTo>
                    <a:close/>
                    <a:moveTo>
                      <a:pt x="2166" y="472"/>
                    </a:moveTo>
                    <a:cubicBezTo>
                      <a:pt x="2129" y="472"/>
                      <a:pt x="2091" y="483"/>
                      <a:pt x="2057" y="504"/>
                    </a:cubicBezTo>
                    <a:cubicBezTo>
                      <a:pt x="1963" y="561"/>
                      <a:pt x="1940" y="686"/>
                      <a:pt x="1994" y="779"/>
                    </a:cubicBezTo>
                    <a:cubicBezTo>
                      <a:pt x="2034" y="841"/>
                      <a:pt x="2096" y="877"/>
                      <a:pt x="2163" y="877"/>
                    </a:cubicBezTo>
                    <a:cubicBezTo>
                      <a:pt x="2198" y="877"/>
                      <a:pt x="2233" y="868"/>
                      <a:pt x="2264" y="846"/>
                    </a:cubicBezTo>
                    <a:cubicBezTo>
                      <a:pt x="2358" y="788"/>
                      <a:pt x="2389" y="668"/>
                      <a:pt x="2336" y="575"/>
                    </a:cubicBezTo>
                    <a:lnTo>
                      <a:pt x="2327" y="561"/>
                    </a:lnTo>
                    <a:cubicBezTo>
                      <a:pt x="2291" y="503"/>
                      <a:pt x="2229" y="472"/>
                      <a:pt x="2166" y="472"/>
                    </a:cubicBezTo>
                    <a:close/>
                    <a:moveTo>
                      <a:pt x="206" y="969"/>
                    </a:moveTo>
                    <a:cubicBezTo>
                      <a:pt x="99" y="969"/>
                      <a:pt x="10" y="1052"/>
                      <a:pt x="6" y="1156"/>
                    </a:cubicBezTo>
                    <a:lnTo>
                      <a:pt x="6" y="1170"/>
                    </a:lnTo>
                    <a:cubicBezTo>
                      <a:pt x="1" y="1280"/>
                      <a:pt x="86" y="1364"/>
                      <a:pt x="197" y="1369"/>
                    </a:cubicBezTo>
                    <a:lnTo>
                      <a:pt x="201" y="1369"/>
                    </a:lnTo>
                    <a:cubicBezTo>
                      <a:pt x="308" y="1369"/>
                      <a:pt x="396" y="1280"/>
                      <a:pt x="400" y="1174"/>
                    </a:cubicBezTo>
                    <a:cubicBezTo>
                      <a:pt x="406" y="1067"/>
                      <a:pt x="320" y="975"/>
                      <a:pt x="214" y="969"/>
                    </a:cubicBezTo>
                    <a:cubicBezTo>
                      <a:pt x="211" y="969"/>
                      <a:pt x="208" y="969"/>
                      <a:pt x="206" y="969"/>
                    </a:cubicBezTo>
                    <a:close/>
                    <a:moveTo>
                      <a:pt x="2313" y="1032"/>
                    </a:moveTo>
                    <a:cubicBezTo>
                      <a:pt x="2207" y="1032"/>
                      <a:pt x="2118" y="1125"/>
                      <a:pt x="2118" y="1231"/>
                    </a:cubicBezTo>
                    <a:cubicBezTo>
                      <a:pt x="2118" y="1342"/>
                      <a:pt x="2203" y="1432"/>
                      <a:pt x="2313" y="1432"/>
                    </a:cubicBezTo>
                    <a:cubicBezTo>
                      <a:pt x="2424" y="1432"/>
                      <a:pt x="2514" y="1347"/>
                      <a:pt x="2514" y="1241"/>
                    </a:cubicBezTo>
                    <a:lnTo>
                      <a:pt x="2514" y="1223"/>
                    </a:lnTo>
                    <a:cubicBezTo>
                      <a:pt x="2514" y="1112"/>
                      <a:pt x="2424" y="1032"/>
                      <a:pt x="2313" y="1032"/>
                    </a:cubicBezTo>
                    <a:close/>
                    <a:moveTo>
                      <a:pt x="377" y="1606"/>
                    </a:moveTo>
                    <a:cubicBezTo>
                      <a:pt x="340" y="1606"/>
                      <a:pt x="302" y="1617"/>
                      <a:pt x="267" y="1640"/>
                    </a:cubicBezTo>
                    <a:cubicBezTo>
                      <a:pt x="179" y="1698"/>
                      <a:pt x="152" y="1821"/>
                      <a:pt x="210" y="1911"/>
                    </a:cubicBezTo>
                    <a:lnTo>
                      <a:pt x="219" y="1924"/>
                    </a:lnTo>
                    <a:cubicBezTo>
                      <a:pt x="259" y="1981"/>
                      <a:pt x="316" y="2008"/>
                      <a:pt x="379" y="2008"/>
                    </a:cubicBezTo>
                    <a:cubicBezTo>
                      <a:pt x="414" y="2008"/>
                      <a:pt x="453" y="1999"/>
                      <a:pt x="490" y="1973"/>
                    </a:cubicBezTo>
                    <a:cubicBezTo>
                      <a:pt x="582" y="1915"/>
                      <a:pt x="600" y="1786"/>
                      <a:pt x="543" y="1698"/>
                    </a:cubicBezTo>
                    <a:cubicBezTo>
                      <a:pt x="503" y="1639"/>
                      <a:pt x="441" y="1606"/>
                      <a:pt x="377" y="1606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9" y="1679"/>
                      <a:pt x="1950" y="1729"/>
                    </a:cubicBezTo>
                    <a:lnTo>
                      <a:pt x="1940" y="1742"/>
                    </a:lnTo>
                    <a:cubicBezTo>
                      <a:pt x="1879" y="1831"/>
                      <a:pt x="1897" y="1955"/>
                      <a:pt x="1985" y="2022"/>
                    </a:cubicBezTo>
                    <a:cubicBezTo>
                      <a:pt x="2020" y="2048"/>
                      <a:pt x="2061" y="2057"/>
                      <a:pt x="2100" y="2057"/>
                    </a:cubicBezTo>
                    <a:cubicBezTo>
                      <a:pt x="2163" y="2057"/>
                      <a:pt x="2221" y="2030"/>
                      <a:pt x="2260" y="1977"/>
                    </a:cubicBezTo>
                    <a:lnTo>
                      <a:pt x="2264" y="1968"/>
                    </a:lnTo>
                    <a:cubicBezTo>
                      <a:pt x="2331" y="1884"/>
                      <a:pt x="2313" y="1760"/>
                      <a:pt x="2229" y="1694"/>
                    </a:cubicBezTo>
                    <a:cubicBezTo>
                      <a:pt x="2193" y="1666"/>
                      <a:pt x="2150" y="1653"/>
                      <a:pt x="2108" y="1653"/>
                    </a:cubicBezTo>
                    <a:close/>
                    <a:moveTo>
                      <a:pt x="895" y="2017"/>
                    </a:moveTo>
                    <a:cubicBezTo>
                      <a:pt x="814" y="2017"/>
                      <a:pt x="739" y="2067"/>
                      <a:pt x="711" y="2146"/>
                    </a:cubicBezTo>
                    <a:cubicBezTo>
                      <a:pt x="672" y="2248"/>
                      <a:pt x="725" y="2364"/>
                      <a:pt x="826" y="2399"/>
                    </a:cubicBezTo>
                    <a:lnTo>
                      <a:pt x="844" y="2407"/>
                    </a:lnTo>
                    <a:cubicBezTo>
                      <a:pt x="867" y="2413"/>
                      <a:pt x="885" y="2417"/>
                      <a:pt x="906" y="2417"/>
                    </a:cubicBezTo>
                    <a:cubicBezTo>
                      <a:pt x="986" y="2417"/>
                      <a:pt x="1062" y="2364"/>
                      <a:pt x="1093" y="2284"/>
                    </a:cubicBezTo>
                    <a:cubicBezTo>
                      <a:pt x="1129" y="2177"/>
                      <a:pt x="1066" y="2066"/>
                      <a:pt x="965" y="2030"/>
                    </a:cubicBezTo>
                    <a:cubicBezTo>
                      <a:pt x="942" y="2021"/>
                      <a:pt x="918" y="2017"/>
                      <a:pt x="895" y="2017"/>
                    </a:cubicBezTo>
                    <a:close/>
                    <a:moveTo>
                      <a:pt x="1562" y="2036"/>
                    </a:moveTo>
                    <a:cubicBezTo>
                      <a:pt x="1544" y="2036"/>
                      <a:pt x="1525" y="2038"/>
                      <a:pt x="1506" y="2044"/>
                    </a:cubicBezTo>
                    <a:cubicBezTo>
                      <a:pt x="1399" y="2075"/>
                      <a:pt x="1338" y="2181"/>
                      <a:pt x="1364" y="2288"/>
                    </a:cubicBezTo>
                    <a:cubicBezTo>
                      <a:pt x="1391" y="2376"/>
                      <a:pt x="1471" y="2434"/>
                      <a:pt x="1555" y="2434"/>
                    </a:cubicBezTo>
                    <a:cubicBezTo>
                      <a:pt x="1572" y="2434"/>
                      <a:pt x="1590" y="2434"/>
                      <a:pt x="1608" y="2425"/>
                    </a:cubicBezTo>
                    <a:lnTo>
                      <a:pt x="1625" y="2421"/>
                    </a:lnTo>
                    <a:cubicBezTo>
                      <a:pt x="1732" y="2390"/>
                      <a:pt x="1785" y="2279"/>
                      <a:pt x="1754" y="2177"/>
                    </a:cubicBezTo>
                    <a:cubicBezTo>
                      <a:pt x="1729" y="2090"/>
                      <a:pt x="1647" y="2036"/>
                      <a:pt x="1562" y="20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0"/>
              <p:cNvSpPr/>
              <p:nvPr/>
            </p:nvSpPr>
            <p:spPr>
              <a:xfrm>
                <a:off x="3766205" y="4343696"/>
                <a:ext cx="101027" cy="75729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24" extrusionOk="0">
                    <a:moveTo>
                      <a:pt x="365" y="1"/>
                    </a:moveTo>
                    <a:cubicBezTo>
                      <a:pt x="165" y="1"/>
                      <a:pt x="1" y="160"/>
                      <a:pt x="1" y="365"/>
                    </a:cubicBezTo>
                    <a:cubicBezTo>
                      <a:pt x="1" y="564"/>
                      <a:pt x="165" y="724"/>
                      <a:pt x="365" y="724"/>
                    </a:cubicBezTo>
                    <a:cubicBezTo>
                      <a:pt x="569" y="724"/>
                      <a:pt x="728" y="564"/>
                      <a:pt x="728" y="365"/>
                    </a:cubicBezTo>
                    <a:cubicBezTo>
                      <a:pt x="728" y="160"/>
                      <a:pt x="569" y="1"/>
                      <a:pt x="365" y="1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0"/>
              <p:cNvSpPr/>
              <p:nvPr/>
            </p:nvSpPr>
            <p:spPr>
              <a:xfrm>
                <a:off x="3803206" y="4271314"/>
                <a:ext cx="30211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46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7" y="1008"/>
                      <a:pt x="217" y="946"/>
                    </a:cubicBezTo>
                    <a:lnTo>
                      <a:pt x="217" y="107"/>
                    </a:lnTo>
                    <a:cubicBezTo>
                      <a:pt x="217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0"/>
              <p:cNvSpPr/>
              <p:nvPr/>
            </p:nvSpPr>
            <p:spPr>
              <a:xfrm>
                <a:off x="539856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0"/>
              <p:cNvSpPr/>
              <p:nvPr/>
            </p:nvSpPr>
            <p:spPr>
              <a:xfrm>
                <a:off x="539856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" name="Google Shape;138;p10"/>
              <p:cNvGrpSpPr/>
              <p:nvPr/>
            </p:nvGrpSpPr>
            <p:grpSpPr>
              <a:xfrm>
                <a:off x="311626" y="3246656"/>
                <a:ext cx="2659372" cy="2357382"/>
                <a:chOff x="353753" y="2790099"/>
                <a:chExt cx="3269854" cy="2898539"/>
              </a:xfrm>
            </p:grpSpPr>
            <p:sp>
              <p:nvSpPr>
                <p:cNvPr id="139" name="Google Shape;139;p10"/>
                <p:cNvSpPr/>
                <p:nvPr/>
              </p:nvSpPr>
              <p:spPr>
                <a:xfrm>
                  <a:off x="353753" y="2790099"/>
                  <a:ext cx="3269854" cy="2898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95" h="20916" extrusionOk="0">
                      <a:moveTo>
                        <a:pt x="11792" y="2302"/>
                      </a:moveTo>
                      <a:cubicBezTo>
                        <a:pt x="15124" y="2302"/>
                        <a:pt x="18260" y="4362"/>
                        <a:pt x="19463" y="7670"/>
                      </a:cubicBezTo>
                      <a:cubicBezTo>
                        <a:pt x="20999" y="11896"/>
                        <a:pt x="18811" y="16587"/>
                        <a:pt x="14585" y="18123"/>
                      </a:cubicBezTo>
                      <a:cubicBezTo>
                        <a:pt x="13668" y="18456"/>
                        <a:pt x="12730" y="18614"/>
                        <a:pt x="11807" y="18614"/>
                      </a:cubicBezTo>
                      <a:cubicBezTo>
                        <a:pt x="8471" y="18614"/>
                        <a:pt x="5335" y="16553"/>
                        <a:pt x="4132" y="13240"/>
                      </a:cubicBezTo>
                      <a:cubicBezTo>
                        <a:pt x="2597" y="9016"/>
                        <a:pt x="4785" y="4329"/>
                        <a:pt x="9015" y="2793"/>
                      </a:cubicBezTo>
                      <a:cubicBezTo>
                        <a:pt x="9931" y="2460"/>
                        <a:pt x="10869" y="2302"/>
                        <a:pt x="11792" y="2302"/>
                      </a:cubicBezTo>
                      <a:close/>
                      <a:moveTo>
                        <a:pt x="11797" y="1"/>
                      </a:moveTo>
                      <a:cubicBezTo>
                        <a:pt x="10612" y="1"/>
                        <a:pt x="9407" y="204"/>
                        <a:pt x="8229" y="632"/>
                      </a:cubicBezTo>
                      <a:cubicBezTo>
                        <a:pt x="2801" y="2602"/>
                        <a:pt x="0" y="8602"/>
                        <a:pt x="1971" y="14027"/>
                      </a:cubicBezTo>
                      <a:cubicBezTo>
                        <a:pt x="3517" y="18276"/>
                        <a:pt x="7529" y="20915"/>
                        <a:pt x="11802" y="20915"/>
                      </a:cubicBezTo>
                      <a:cubicBezTo>
                        <a:pt x="12987" y="20915"/>
                        <a:pt x="14192" y="20712"/>
                        <a:pt x="15370" y="20285"/>
                      </a:cubicBezTo>
                      <a:cubicBezTo>
                        <a:pt x="20794" y="18310"/>
                        <a:pt x="23595" y="12314"/>
                        <a:pt x="21624" y="6885"/>
                      </a:cubicBezTo>
                      <a:cubicBezTo>
                        <a:pt x="20081" y="2639"/>
                        <a:pt x="16069" y="1"/>
                        <a:pt x="117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10"/>
                <p:cNvSpPr/>
                <p:nvPr/>
              </p:nvSpPr>
              <p:spPr>
                <a:xfrm>
                  <a:off x="759660" y="3615075"/>
                  <a:ext cx="2424778" cy="1240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97" h="8954" extrusionOk="0">
                      <a:moveTo>
                        <a:pt x="16409" y="1"/>
                      </a:moveTo>
                      <a:cubicBezTo>
                        <a:pt x="16294" y="1"/>
                        <a:pt x="16177" y="20"/>
                        <a:pt x="16063" y="62"/>
                      </a:cubicBezTo>
                      <a:lnTo>
                        <a:pt x="787" y="5615"/>
                      </a:lnTo>
                      <a:cubicBezTo>
                        <a:pt x="277" y="5801"/>
                        <a:pt x="1" y="6355"/>
                        <a:pt x="183" y="6844"/>
                      </a:cubicBezTo>
                      <a:cubicBezTo>
                        <a:pt x="321" y="7226"/>
                        <a:pt x="690" y="7461"/>
                        <a:pt x="1087" y="7461"/>
                      </a:cubicBezTo>
                      <a:cubicBezTo>
                        <a:pt x="1202" y="7461"/>
                        <a:pt x="1320" y="7441"/>
                        <a:pt x="1434" y="7399"/>
                      </a:cubicBezTo>
                      <a:lnTo>
                        <a:pt x="3032" y="6822"/>
                      </a:lnTo>
                      <a:cubicBezTo>
                        <a:pt x="3218" y="6755"/>
                        <a:pt x="3407" y="6723"/>
                        <a:pt x="3592" y="6723"/>
                      </a:cubicBezTo>
                      <a:cubicBezTo>
                        <a:pt x="4229" y="6723"/>
                        <a:pt x="4819" y="7098"/>
                        <a:pt x="5038" y="7709"/>
                      </a:cubicBezTo>
                      <a:lnTo>
                        <a:pt x="5070" y="7785"/>
                      </a:lnTo>
                      <a:cubicBezTo>
                        <a:pt x="5331" y="8508"/>
                        <a:pt x="6033" y="8953"/>
                        <a:pt x="6787" y="8953"/>
                      </a:cubicBezTo>
                      <a:cubicBezTo>
                        <a:pt x="7005" y="8953"/>
                        <a:pt x="7227" y="8916"/>
                        <a:pt x="7444" y="8837"/>
                      </a:cubicBezTo>
                      <a:lnTo>
                        <a:pt x="12047" y="7164"/>
                      </a:lnTo>
                      <a:cubicBezTo>
                        <a:pt x="13019" y="6813"/>
                        <a:pt x="13533" y="5761"/>
                        <a:pt x="13196" y="4833"/>
                      </a:cubicBezTo>
                      <a:lnTo>
                        <a:pt x="13121" y="4630"/>
                      </a:lnTo>
                      <a:cubicBezTo>
                        <a:pt x="12859" y="3911"/>
                        <a:pt x="13254" y="3106"/>
                        <a:pt x="14004" y="2836"/>
                      </a:cubicBezTo>
                      <a:lnTo>
                        <a:pt x="16712" y="1851"/>
                      </a:lnTo>
                      <a:cubicBezTo>
                        <a:pt x="17222" y="1664"/>
                        <a:pt x="17497" y="1109"/>
                        <a:pt x="17320" y="617"/>
                      </a:cubicBezTo>
                      <a:cubicBezTo>
                        <a:pt x="17178" y="238"/>
                        <a:pt x="16807" y="1"/>
                        <a:pt x="164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1" name="Google Shape;141;p10"/>
              <p:cNvSpPr/>
              <p:nvPr/>
            </p:nvSpPr>
            <p:spPr>
              <a:xfrm>
                <a:off x="326801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0"/>
              <p:cNvSpPr/>
              <p:nvPr/>
            </p:nvSpPr>
            <p:spPr>
              <a:xfrm>
                <a:off x="326801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" name="Google Shape;143;p10"/>
          <p:cNvSpPr/>
          <p:nvPr/>
        </p:nvSpPr>
        <p:spPr>
          <a:xfrm rot="-2046914">
            <a:off x="-78376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26" Type="http://schemas.openxmlformats.org/officeDocument/2006/relationships/slideLayout" Target="../slideLayouts/slideLayout26.xml" /><Relationship Id="rId3" Type="http://schemas.openxmlformats.org/officeDocument/2006/relationships/slideLayout" Target="../slideLayouts/slideLayout3.xml" /><Relationship Id="rId21" Type="http://schemas.openxmlformats.org/officeDocument/2006/relationships/slideLayout" Target="../slideLayouts/slideLayout2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5" Type="http://schemas.openxmlformats.org/officeDocument/2006/relationships/slideLayout" Target="../slideLayouts/slideLayout25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29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24" Type="http://schemas.openxmlformats.org/officeDocument/2006/relationships/slideLayout" Target="../slideLayouts/slideLayout24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23" Type="http://schemas.openxmlformats.org/officeDocument/2006/relationships/slideLayout" Target="../slideLayouts/slideLayout23.xml" /><Relationship Id="rId28" Type="http://schemas.openxmlformats.org/officeDocument/2006/relationships/slideLayout" Target="../slideLayouts/slideLayout28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slideLayout" Target="../slideLayouts/slideLayout22.xml" /><Relationship Id="rId27" Type="http://schemas.openxmlformats.org/officeDocument/2006/relationships/slideLayout" Target="../slideLayouts/slideLayout27.xml" 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 /><Relationship Id="rId1" Type="http://schemas.openxmlformats.org/officeDocument/2006/relationships/slideLayout" Target="../slideLayouts/slideLayout29.xml" 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 /><Relationship Id="rId13" Type="http://schemas.openxmlformats.org/officeDocument/2006/relationships/slideLayout" Target="../slideLayouts/slideLayout42.xml" /><Relationship Id="rId18" Type="http://schemas.openxmlformats.org/officeDocument/2006/relationships/slideLayout" Target="../slideLayouts/slideLayout47.xml" /><Relationship Id="rId3" Type="http://schemas.openxmlformats.org/officeDocument/2006/relationships/slideLayout" Target="../slideLayouts/slideLayout32.xml" /><Relationship Id="rId21" Type="http://schemas.openxmlformats.org/officeDocument/2006/relationships/theme" Target="../theme/theme3.xml" /><Relationship Id="rId7" Type="http://schemas.openxmlformats.org/officeDocument/2006/relationships/slideLayout" Target="../slideLayouts/slideLayout36.xml" /><Relationship Id="rId12" Type="http://schemas.openxmlformats.org/officeDocument/2006/relationships/slideLayout" Target="../slideLayouts/slideLayout41.xml" /><Relationship Id="rId17" Type="http://schemas.openxmlformats.org/officeDocument/2006/relationships/slideLayout" Target="../slideLayouts/slideLayout46.xml" /><Relationship Id="rId2" Type="http://schemas.openxmlformats.org/officeDocument/2006/relationships/slideLayout" Target="../slideLayouts/slideLayout31.xml" /><Relationship Id="rId16" Type="http://schemas.openxmlformats.org/officeDocument/2006/relationships/slideLayout" Target="../slideLayouts/slideLayout45.xml" /><Relationship Id="rId20" Type="http://schemas.openxmlformats.org/officeDocument/2006/relationships/slideLayout" Target="../slideLayouts/slideLayout49.xml" /><Relationship Id="rId1" Type="http://schemas.openxmlformats.org/officeDocument/2006/relationships/slideLayout" Target="../slideLayouts/slideLayout30.xml" /><Relationship Id="rId6" Type="http://schemas.openxmlformats.org/officeDocument/2006/relationships/slideLayout" Target="../slideLayouts/slideLayout35.xml" /><Relationship Id="rId11" Type="http://schemas.openxmlformats.org/officeDocument/2006/relationships/slideLayout" Target="../slideLayouts/slideLayout40.xml" /><Relationship Id="rId5" Type="http://schemas.openxmlformats.org/officeDocument/2006/relationships/slideLayout" Target="../slideLayouts/slideLayout34.xml" /><Relationship Id="rId15" Type="http://schemas.openxmlformats.org/officeDocument/2006/relationships/slideLayout" Target="../slideLayouts/slideLayout44.xml" /><Relationship Id="rId10" Type="http://schemas.openxmlformats.org/officeDocument/2006/relationships/slideLayout" Target="../slideLayouts/slideLayout39.xml" /><Relationship Id="rId19" Type="http://schemas.openxmlformats.org/officeDocument/2006/relationships/slideLayout" Target="../slideLayouts/slideLayout48.xml" /><Relationship Id="rId4" Type="http://schemas.openxmlformats.org/officeDocument/2006/relationships/slideLayout" Target="../slideLayouts/slideLayout33.xml" /><Relationship Id="rId9" Type="http://schemas.openxmlformats.org/officeDocument/2006/relationships/slideLayout" Target="../slideLayouts/slideLayout38.xml" /><Relationship Id="rId14" Type="http://schemas.openxmlformats.org/officeDocument/2006/relationships/slideLayout" Target="../slideLayouts/slideLayout43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ABB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92" name="Google Shape;592;p3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30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0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0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3.jpe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4.jpe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6.jpeg" /><Relationship Id="rId4" Type="http://schemas.openxmlformats.org/officeDocument/2006/relationships/image" Target="../media/image15.jpeg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28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5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47.xml" /><Relationship Id="rId4" Type="http://schemas.openxmlformats.org/officeDocument/2006/relationships/image" Target="../media/image4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0.xml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9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3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" name="Google Shape;3790;p24"/>
          <p:cNvSpPr txBox="1">
            <a:spLocks noGrp="1"/>
          </p:cNvSpPr>
          <p:nvPr>
            <p:ph type="ctrTitle"/>
          </p:nvPr>
        </p:nvSpPr>
        <p:spPr>
          <a:xfrm>
            <a:off x="4625500" y="904978"/>
            <a:ext cx="3576900" cy="22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>
                <a:solidFill>
                  <a:schemeClr val="dk2"/>
                </a:solidFill>
              </a:rPr>
              <a:t>EAL </a:t>
            </a:r>
            <a:br>
              <a:rPr lang="pt-BR">
                <a:solidFill>
                  <a:schemeClr val="dk2"/>
                </a:solidFill>
              </a:rPr>
            </a:br>
            <a:r>
              <a:rPr lang="pt-BR" sz="5500"/>
              <a:t>Autoescola</a:t>
            </a:r>
          </a:p>
        </p:txBody>
      </p:sp>
      <p:sp>
        <p:nvSpPr>
          <p:cNvPr id="3791" name="Google Shape;3791;p24"/>
          <p:cNvSpPr/>
          <p:nvPr/>
        </p:nvSpPr>
        <p:spPr>
          <a:xfrm>
            <a:off x="7949748" y="447781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2" name="Google Shape;3792;p24"/>
          <p:cNvSpPr/>
          <p:nvPr/>
        </p:nvSpPr>
        <p:spPr>
          <a:xfrm>
            <a:off x="2969221" y="1787980"/>
            <a:ext cx="382208" cy="131447"/>
          </a:xfrm>
          <a:custGeom>
            <a:avLst/>
            <a:gdLst/>
            <a:ahLst/>
            <a:cxnLst/>
            <a:rect l="l" t="t" r="r" b="b"/>
            <a:pathLst>
              <a:path w="2835" h="975" extrusionOk="0">
                <a:moveTo>
                  <a:pt x="1449" y="1"/>
                </a:moveTo>
                <a:cubicBezTo>
                  <a:pt x="1236" y="1"/>
                  <a:pt x="1063" y="178"/>
                  <a:pt x="1063" y="394"/>
                </a:cubicBezTo>
                <a:cubicBezTo>
                  <a:pt x="895" y="414"/>
                  <a:pt x="748" y="502"/>
                  <a:pt x="659" y="650"/>
                </a:cubicBezTo>
                <a:cubicBezTo>
                  <a:pt x="591" y="572"/>
                  <a:pt x="492" y="532"/>
                  <a:pt x="394" y="532"/>
                </a:cubicBezTo>
                <a:cubicBezTo>
                  <a:pt x="177" y="532"/>
                  <a:pt x="0" y="709"/>
                  <a:pt x="0" y="916"/>
                </a:cubicBezTo>
                <a:cubicBezTo>
                  <a:pt x="0" y="935"/>
                  <a:pt x="0" y="955"/>
                  <a:pt x="10" y="975"/>
                </a:cubicBezTo>
                <a:lnTo>
                  <a:pt x="2834" y="975"/>
                </a:lnTo>
                <a:lnTo>
                  <a:pt x="2834" y="926"/>
                </a:lnTo>
                <a:cubicBezTo>
                  <a:pt x="2834" y="709"/>
                  <a:pt x="2657" y="542"/>
                  <a:pt x="2450" y="542"/>
                </a:cubicBezTo>
                <a:cubicBezTo>
                  <a:pt x="2312" y="542"/>
                  <a:pt x="2194" y="611"/>
                  <a:pt x="2126" y="709"/>
                </a:cubicBezTo>
                <a:cubicBezTo>
                  <a:pt x="2057" y="601"/>
                  <a:pt x="1938" y="532"/>
                  <a:pt x="1811" y="532"/>
                </a:cubicBezTo>
                <a:cubicBezTo>
                  <a:pt x="1860" y="404"/>
                  <a:pt x="1850" y="257"/>
                  <a:pt x="1722" y="99"/>
                </a:cubicBezTo>
                <a:cubicBezTo>
                  <a:pt x="1630" y="31"/>
                  <a:pt x="1537" y="1"/>
                  <a:pt x="144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3" name="Google Shape;3793;p24"/>
          <p:cNvGrpSpPr/>
          <p:nvPr/>
        </p:nvGrpSpPr>
        <p:grpSpPr>
          <a:xfrm>
            <a:off x="-6036650" y="495300"/>
            <a:ext cx="10321971" cy="5233522"/>
            <a:chOff x="-6036650" y="495300"/>
            <a:chExt cx="10321971" cy="5233522"/>
          </a:xfrm>
        </p:grpSpPr>
        <p:sp>
          <p:nvSpPr>
            <p:cNvPr id="3794" name="Google Shape;3794;p24"/>
            <p:cNvSpPr/>
            <p:nvPr/>
          </p:nvSpPr>
          <p:spPr>
            <a:xfrm>
              <a:off x="443330" y="1460569"/>
              <a:ext cx="673061" cy="230582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24"/>
            <p:cNvSpPr/>
            <p:nvPr/>
          </p:nvSpPr>
          <p:spPr>
            <a:xfrm>
              <a:off x="-1754256" y="1833346"/>
              <a:ext cx="811527" cy="277546"/>
            </a:xfrm>
            <a:custGeom>
              <a:avLst/>
              <a:gdLst/>
              <a:ahLst/>
              <a:cxnLst/>
              <a:rect l="l" t="t" r="r" b="b"/>
              <a:pathLst>
                <a:path w="4459" h="1525" extrusionOk="0">
                  <a:moveTo>
                    <a:pt x="2180" y="0"/>
                  </a:moveTo>
                  <a:cubicBezTo>
                    <a:pt x="2040" y="0"/>
                    <a:pt x="1889" y="47"/>
                    <a:pt x="1742" y="157"/>
                  </a:cubicBezTo>
                  <a:cubicBezTo>
                    <a:pt x="1555" y="393"/>
                    <a:pt x="1536" y="639"/>
                    <a:pt x="1614" y="836"/>
                  </a:cubicBezTo>
                  <a:cubicBezTo>
                    <a:pt x="1407" y="845"/>
                    <a:pt x="1221" y="954"/>
                    <a:pt x="1112" y="1121"/>
                  </a:cubicBezTo>
                  <a:cubicBezTo>
                    <a:pt x="1004" y="954"/>
                    <a:pt x="817" y="856"/>
                    <a:pt x="611" y="856"/>
                  </a:cubicBezTo>
                  <a:cubicBezTo>
                    <a:pt x="266" y="856"/>
                    <a:pt x="1" y="1121"/>
                    <a:pt x="1" y="1466"/>
                  </a:cubicBezTo>
                  <a:lnTo>
                    <a:pt x="1" y="1525"/>
                  </a:lnTo>
                  <a:lnTo>
                    <a:pt x="4458" y="1525"/>
                  </a:lnTo>
                  <a:lnTo>
                    <a:pt x="4458" y="1446"/>
                  </a:lnTo>
                  <a:cubicBezTo>
                    <a:pt x="4458" y="1112"/>
                    <a:pt x="4193" y="836"/>
                    <a:pt x="3848" y="836"/>
                  </a:cubicBezTo>
                  <a:cubicBezTo>
                    <a:pt x="3681" y="836"/>
                    <a:pt x="3533" y="905"/>
                    <a:pt x="3425" y="1013"/>
                  </a:cubicBezTo>
                  <a:cubicBezTo>
                    <a:pt x="3287" y="797"/>
                    <a:pt x="3061" y="649"/>
                    <a:pt x="2795" y="620"/>
                  </a:cubicBezTo>
                  <a:lnTo>
                    <a:pt x="2795" y="609"/>
                  </a:lnTo>
                  <a:cubicBezTo>
                    <a:pt x="2795" y="275"/>
                    <a:pt x="2520" y="0"/>
                    <a:pt x="2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24"/>
            <p:cNvSpPr/>
            <p:nvPr/>
          </p:nvSpPr>
          <p:spPr>
            <a:xfrm>
              <a:off x="1987059" y="2850348"/>
              <a:ext cx="539441" cy="1478002"/>
            </a:xfrm>
            <a:custGeom>
              <a:avLst/>
              <a:gdLst/>
              <a:ahLst/>
              <a:cxnLst/>
              <a:rect l="l" t="t" r="r" b="b"/>
              <a:pathLst>
                <a:path w="2964" h="8121" extrusionOk="0">
                  <a:moveTo>
                    <a:pt x="1" y="1"/>
                  </a:moveTo>
                  <a:lnTo>
                    <a:pt x="1" y="8120"/>
                  </a:lnTo>
                  <a:lnTo>
                    <a:pt x="2963" y="8120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24"/>
            <p:cNvSpPr/>
            <p:nvPr/>
          </p:nvSpPr>
          <p:spPr>
            <a:xfrm>
              <a:off x="3031359" y="2374061"/>
              <a:ext cx="575112" cy="1954289"/>
            </a:xfrm>
            <a:custGeom>
              <a:avLst/>
              <a:gdLst/>
              <a:ahLst/>
              <a:cxnLst/>
              <a:rect l="l" t="t" r="r" b="b"/>
              <a:pathLst>
                <a:path w="3160" h="10738" extrusionOk="0">
                  <a:moveTo>
                    <a:pt x="1" y="0"/>
                  </a:moveTo>
                  <a:lnTo>
                    <a:pt x="1" y="10737"/>
                  </a:lnTo>
                  <a:lnTo>
                    <a:pt x="3159" y="10737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24"/>
            <p:cNvSpPr/>
            <p:nvPr/>
          </p:nvSpPr>
          <p:spPr>
            <a:xfrm>
              <a:off x="3477252" y="2547869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24"/>
            <p:cNvSpPr/>
            <p:nvPr/>
          </p:nvSpPr>
          <p:spPr>
            <a:xfrm>
              <a:off x="3384070" y="2547869"/>
              <a:ext cx="55873" cy="154152"/>
            </a:xfrm>
            <a:custGeom>
              <a:avLst/>
              <a:gdLst/>
              <a:ahLst/>
              <a:cxnLst/>
              <a:rect l="l" t="t" r="r" b="b"/>
              <a:pathLst>
                <a:path w="307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24"/>
            <p:cNvSpPr/>
            <p:nvPr/>
          </p:nvSpPr>
          <p:spPr>
            <a:xfrm>
              <a:off x="3291069" y="2547869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0" y="0"/>
                  </a:moveTo>
                  <a:lnTo>
                    <a:pt x="0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24"/>
            <p:cNvSpPr/>
            <p:nvPr/>
          </p:nvSpPr>
          <p:spPr>
            <a:xfrm>
              <a:off x="3197887" y="2547869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0" y="0"/>
                  </a:moveTo>
                  <a:lnTo>
                    <a:pt x="0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24"/>
            <p:cNvSpPr/>
            <p:nvPr/>
          </p:nvSpPr>
          <p:spPr>
            <a:xfrm>
              <a:off x="3104704" y="2547869"/>
              <a:ext cx="55873" cy="154152"/>
            </a:xfrm>
            <a:custGeom>
              <a:avLst/>
              <a:gdLst/>
              <a:ahLst/>
              <a:cxnLst/>
              <a:rect l="l" t="t" r="r" b="b"/>
              <a:pathLst>
                <a:path w="307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24"/>
            <p:cNvSpPr/>
            <p:nvPr/>
          </p:nvSpPr>
          <p:spPr>
            <a:xfrm>
              <a:off x="3477252" y="2737692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1" y="0"/>
                  </a:moveTo>
                  <a:lnTo>
                    <a:pt x="1" y="836"/>
                  </a:lnTo>
                  <a:lnTo>
                    <a:pt x="306" y="8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24"/>
            <p:cNvSpPr/>
            <p:nvPr/>
          </p:nvSpPr>
          <p:spPr>
            <a:xfrm>
              <a:off x="3384070" y="2737692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0"/>
                  </a:moveTo>
                  <a:lnTo>
                    <a:pt x="1" y="836"/>
                  </a:lnTo>
                  <a:lnTo>
                    <a:pt x="306" y="8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24"/>
            <p:cNvSpPr/>
            <p:nvPr/>
          </p:nvSpPr>
          <p:spPr>
            <a:xfrm>
              <a:off x="3291069" y="2737692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0"/>
                  </a:moveTo>
                  <a:lnTo>
                    <a:pt x="0" y="836"/>
                  </a:lnTo>
                  <a:lnTo>
                    <a:pt x="306" y="8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24"/>
            <p:cNvSpPr/>
            <p:nvPr/>
          </p:nvSpPr>
          <p:spPr>
            <a:xfrm>
              <a:off x="3197887" y="2737692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0"/>
                  </a:moveTo>
                  <a:lnTo>
                    <a:pt x="0" y="836"/>
                  </a:lnTo>
                  <a:lnTo>
                    <a:pt x="306" y="8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24"/>
            <p:cNvSpPr/>
            <p:nvPr/>
          </p:nvSpPr>
          <p:spPr>
            <a:xfrm>
              <a:off x="3104704" y="2737692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0"/>
                  </a:moveTo>
                  <a:lnTo>
                    <a:pt x="1" y="836"/>
                  </a:lnTo>
                  <a:lnTo>
                    <a:pt x="306" y="8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24"/>
            <p:cNvSpPr/>
            <p:nvPr/>
          </p:nvSpPr>
          <p:spPr>
            <a:xfrm>
              <a:off x="3477252" y="2925695"/>
              <a:ext cx="55691" cy="152514"/>
            </a:xfrm>
            <a:custGeom>
              <a:avLst/>
              <a:gdLst/>
              <a:ahLst/>
              <a:cxnLst/>
              <a:rect l="l" t="t" r="r" b="b"/>
              <a:pathLst>
                <a:path w="306" h="838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24"/>
            <p:cNvSpPr/>
            <p:nvPr/>
          </p:nvSpPr>
          <p:spPr>
            <a:xfrm>
              <a:off x="3384070" y="2925695"/>
              <a:ext cx="55873" cy="152514"/>
            </a:xfrm>
            <a:custGeom>
              <a:avLst/>
              <a:gdLst/>
              <a:ahLst/>
              <a:cxnLst/>
              <a:rect l="l" t="t" r="r" b="b"/>
              <a:pathLst>
                <a:path w="307" h="838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24"/>
            <p:cNvSpPr/>
            <p:nvPr/>
          </p:nvSpPr>
          <p:spPr>
            <a:xfrm>
              <a:off x="3291069" y="2925695"/>
              <a:ext cx="55691" cy="152514"/>
            </a:xfrm>
            <a:custGeom>
              <a:avLst/>
              <a:gdLst/>
              <a:ahLst/>
              <a:cxnLst/>
              <a:rect l="l" t="t" r="r" b="b"/>
              <a:pathLst>
                <a:path w="306" h="838" extrusionOk="0">
                  <a:moveTo>
                    <a:pt x="0" y="0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24"/>
            <p:cNvSpPr/>
            <p:nvPr/>
          </p:nvSpPr>
          <p:spPr>
            <a:xfrm>
              <a:off x="3197887" y="2925695"/>
              <a:ext cx="55691" cy="152514"/>
            </a:xfrm>
            <a:custGeom>
              <a:avLst/>
              <a:gdLst/>
              <a:ahLst/>
              <a:cxnLst/>
              <a:rect l="l" t="t" r="r" b="b"/>
              <a:pathLst>
                <a:path w="306" h="838" extrusionOk="0">
                  <a:moveTo>
                    <a:pt x="0" y="0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24"/>
            <p:cNvSpPr/>
            <p:nvPr/>
          </p:nvSpPr>
          <p:spPr>
            <a:xfrm>
              <a:off x="3104704" y="2925695"/>
              <a:ext cx="55873" cy="152514"/>
            </a:xfrm>
            <a:custGeom>
              <a:avLst/>
              <a:gdLst/>
              <a:ahLst/>
              <a:cxnLst/>
              <a:rect l="l" t="t" r="r" b="b"/>
              <a:pathLst>
                <a:path w="307" h="838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24"/>
            <p:cNvSpPr/>
            <p:nvPr/>
          </p:nvSpPr>
          <p:spPr>
            <a:xfrm>
              <a:off x="3477252" y="311369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24"/>
            <p:cNvSpPr/>
            <p:nvPr/>
          </p:nvSpPr>
          <p:spPr>
            <a:xfrm>
              <a:off x="3384070" y="3113699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24"/>
            <p:cNvSpPr/>
            <p:nvPr/>
          </p:nvSpPr>
          <p:spPr>
            <a:xfrm>
              <a:off x="3291069" y="311369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1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24"/>
            <p:cNvSpPr/>
            <p:nvPr/>
          </p:nvSpPr>
          <p:spPr>
            <a:xfrm>
              <a:off x="3197887" y="311369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1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24"/>
            <p:cNvSpPr/>
            <p:nvPr/>
          </p:nvSpPr>
          <p:spPr>
            <a:xfrm>
              <a:off x="3104704" y="3113699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24"/>
            <p:cNvSpPr/>
            <p:nvPr/>
          </p:nvSpPr>
          <p:spPr>
            <a:xfrm>
              <a:off x="3477252" y="3314442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24"/>
            <p:cNvSpPr/>
            <p:nvPr/>
          </p:nvSpPr>
          <p:spPr>
            <a:xfrm>
              <a:off x="3384070" y="3314442"/>
              <a:ext cx="55873" cy="154152"/>
            </a:xfrm>
            <a:custGeom>
              <a:avLst/>
              <a:gdLst/>
              <a:ahLst/>
              <a:cxnLst/>
              <a:rect l="l" t="t" r="r" b="b"/>
              <a:pathLst>
                <a:path w="307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24"/>
            <p:cNvSpPr/>
            <p:nvPr/>
          </p:nvSpPr>
          <p:spPr>
            <a:xfrm>
              <a:off x="3291069" y="3314442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0" y="0"/>
                  </a:moveTo>
                  <a:lnTo>
                    <a:pt x="0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24"/>
            <p:cNvSpPr/>
            <p:nvPr/>
          </p:nvSpPr>
          <p:spPr>
            <a:xfrm>
              <a:off x="3197887" y="3314442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0" y="0"/>
                  </a:moveTo>
                  <a:lnTo>
                    <a:pt x="0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24"/>
            <p:cNvSpPr/>
            <p:nvPr/>
          </p:nvSpPr>
          <p:spPr>
            <a:xfrm>
              <a:off x="3104704" y="3314442"/>
              <a:ext cx="55873" cy="154152"/>
            </a:xfrm>
            <a:custGeom>
              <a:avLst/>
              <a:gdLst/>
              <a:ahLst/>
              <a:cxnLst/>
              <a:rect l="l" t="t" r="r" b="b"/>
              <a:pathLst>
                <a:path w="307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24"/>
            <p:cNvSpPr/>
            <p:nvPr/>
          </p:nvSpPr>
          <p:spPr>
            <a:xfrm>
              <a:off x="3477252" y="3502264"/>
              <a:ext cx="55691" cy="154334"/>
            </a:xfrm>
            <a:custGeom>
              <a:avLst/>
              <a:gdLst/>
              <a:ahLst/>
              <a:cxnLst/>
              <a:rect l="l" t="t" r="r" b="b"/>
              <a:pathLst>
                <a:path w="306" h="848" extrusionOk="0">
                  <a:moveTo>
                    <a:pt x="1" y="1"/>
                  </a:moveTo>
                  <a:lnTo>
                    <a:pt x="1" y="847"/>
                  </a:lnTo>
                  <a:lnTo>
                    <a:pt x="306" y="84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24"/>
            <p:cNvSpPr/>
            <p:nvPr/>
          </p:nvSpPr>
          <p:spPr>
            <a:xfrm>
              <a:off x="3384070" y="3502264"/>
              <a:ext cx="55873" cy="154334"/>
            </a:xfrm>
            <a:custGeom>
              <a:avLst/>
              <a:gdLst/>
              <a:ahLst/>
              <a:cxnLst/>
              <a:rect l="l" t="t" r="r" b="b"/>
              <a:pathLst>
                <a:path w="307" h="848" extrusionOk="0">
                  <a:moveTo>
                    <a:pt x="1" y="1"/>
                  </a:moveTo>
                  <a:lnTo>
                    <a:pt x="1" y="847"/>
                  </a:lnTo>
                  <a:lnTo>
                    <a:pt x="306" y="84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24"/>
            <p:cNvSpPr/>
            <p:nvPr/>
          </p:nvSpPr>
          <p:spPr>
            <a:xfrm>
              <a:off x="3291069" y="3502264"/>
              <a:ext cx="55691" cy="154334"/>
            </a:xfrm>
            <a:custGeom>
              <a:avLst/>
              <a:gdLst/>
              <a:ahLst/>
              <a:cxnLst/>
              <a:rect l="l" t="t" r="r" b="b"/>
              <a:pathLst>
                <a:path w="306" h="848" extrusionOk="0">
                  <a:moveTo>
                    <a:pt x="0" y="1"/>
                  </a:moveTo>
                  <a:lnTo>
                    <a:pt x="0" y="847"/>
                  </a:lnTo>
                  <a:lnTo>
                    <a:pt x="306" y="84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24"/>
            <p:cNvSpPr/>
            <p:nvPr/>
          </p:nvSpPr>
          <p:spPr>
            <a:xfrm>
              <a:off x="3197887" y="3502264"/>
              <a:ext cx="55691" cy="154334"/>
            </a:xfrm>
            <a:custGeom>
              <a:avLst/>
              <a:gdLst/>
              <a:ahLst/>
              <a:cxnLst/>
              <a:rect l="l" t="t" r="r" b="b"/>
              <a:pathLst>
                <a:path w="306" h="848" extrusionOk="0">
                  <a:moveTo>
                    <a:pt x="0" y="1"/>
                  </a:moveTo>
                  <a:lnTo>
                    <a:pt x="0" y="847"/>
                  </a:lnTo>
                  <a:lnTo>
                    <a:pt x="306" y="84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24"/>
            <p:cNvSpPr/>
            <p:nvPr/>
          </p:nvSpPr>
          <p:spPr>
            <a:xfrm>
              <a:off x="3104704" y="3502264"/>
              <a:ext cx="55873" cy="154334"/>
            </a:xfrm>
            <a:custGeom>
              <a:avLst/>
              <a:gdLst/>
              <a:ahLst/>
              <a:cxnLst/>
              <a:rect l="l" t="t" r="r" b="b"/>
              <a:pathLst>
                <a:path w="307" h="848" extrusionOk="0">
                  <a:moveTo>
                    <a:pt x="1" y="1"/>
                  </a:moveTo>
                  <a:lnTo>
                    <a:pt x="1" y="847"/>
                  </a:lnTo>
                  <a:lnTo>
                    <a:pt x="306" y="84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24"/>
            <p:cNvSpPr/>
            <p:nvPr/>
          </p:nvSpPr>
          <p:spPr>
            <a:xfrm>
              <a:off x="3477252" y="369226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24"/>
            <p:cNvSpPr/>
            <p:nvPr/>
          </p:nvSpPr>
          <p:spPr>
            <a:xfrm>
              <a:off x="3384070" y="3692269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24"/>
            <p:cNvSpPr/>
            <p:nvPr/>
          </p:nvSpPr>
          <p:spPr>
            <a:xfrm>
              <a:off x="3291069" y="369226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0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24"/>
            <p:cNvSpPr/>
            <p:nvPr/>
          </p:nvSpPr>
          <p:spPr>
            <a:xfrm>
              <a:off x="3197887" y="369226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0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24"/>
            <p:cNvSpPr/>
            <p:nvPr/>
          </p:nvSpPr>
          <p:spPr>
            <a:xfrm>
              <a:off x="3104704" y="3692269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24"/>
            <p:cNvSpPr/>
            <p:nvPr/>
          </p:nvSpPr>
          <p:spPr>
            <a:xfrm>
              <a:off x="3477252" y="3880273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24"/>
            <p:cNvSpPr/>
            <p:nvPr/>
          </p:nvSpPr>
          <p:spPr>
            <a:xfrm>
              <a:off x="3384070" y="3880273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24"/>
            <p:cNvSpPr/>
            <p:nvPr/>
          </p:nvSpPr>
          <p:spPr>
            <a:xfrm>
              <a:off x="3291069" y="3880273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1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24"/>
            <p:cNvSpPr/>
            <p:nvPr/>
          </p:nvSpPr>
          <p:spPr>
            <a:xfrm>
              <a:off x="3197887" y="3880273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1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24"/>
            <p:cNvSpPr/>
            <p:nvPr/>
          </p:nvSpPr>
          <p:spPr>
            <a:xfrm>
              <a:off x="3104704" y="3880273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24"/>
            <p:cNvSpPr/>
            <p:nvPr/>
          </p:nvSpPr>
          <p:spPr>
            <a:xfrm>
              <a:off x="1000271" y="2621214"/>
              <a:ext cx="996072" cy="1707137"/>
            </a:xfrm>
            <a:custGeom>
              <a:avLst/>
              <a:gdLst/>
              <a:ahLst/>
              <a:cxnLst/>
              <a:rect l="l" t="t" r="r" b="b"/>
              <a:pathLst>
                <a:path w="5473" h="9380" extrusionOk="0">
                  <a:moveTo>
                    <a:pt x="1" y="0"/>
                  </a:moveTo>
                  <a:lnTo>
                    <a:pt x="1" y="9379"/>
                  </a:lnTo>
                  <a:lnTo>
                    <a:pt x="5472" y="9379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24"/>
            <p:cNvSpPr/>
            <p:nvPr/>
          </p:nvSpPr>
          <p:spPr>
            <a:xfrm>
              <a:off x="1895879" y="2805759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24"/>
            <p:cNvSpPr/>
            <p:nvPr/>
          </p:nvSpPr>
          <p:spPr>
            <a:xfrm>
              <a:off x="1802696" y="2805759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24"/>
            <p:cNvSpPr/>
            <p:nvPr/>
          </p:nvSpPr>
          <p:spPr>
            <a:xfrm>
              <a:off x="1709514" y="2805759"/>
              <a:ext cx="54053" cy="91363"/>
            </a:xfrm>
            <a:custGeom>
              <a:avLst/>
              <a:gdLst/>
              <a:ahLst/>
              <a:cxnLst/>
              <a:rect l="l" t="t" r="r" b="b"/>
              <a:pathLst>
                <a:path w="29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24"/>
            <p:cNvSpPr/>
            <p:nvPr/>
          </p:nvSpPr>
          <p:spPr>
            <a:xfrm>
              <a:off x="1616513" y="2805759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5" y="50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24"/>
            <p:cNvSpPr/>
            <p:nvPr/>
          </p:nvSpPr>
          <p:spPr>
            <a:xfrm>
              <a:off x="1521511" y="2805759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24"/>
            <p:cNvSpPr/>
            <p:nvPr/>
          </p:nvSpPr>
          <p:spPr>
            <a:xfrm>
              <a:off x="1895879" y="2916778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24"/>
            <p:cNvSpPr/>
            <p:nvPr/>
          </p:nvSpPr>
          <p:spPr>
            <a:xfrm>
              <a:off x="1802696" y="2916778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24"/>
            <p:cNvSpPr/>
            <p:nvPr/>
          </p:nvSpPr>
          <p:spPr>
            <a:xfrm>
              <a:off x="1709514" y="2916778"/>
              <a:ext cx="54053" cy="91363"/>
            </a:xfrm>
            <a:custGeom>
              <a:avLst/>
              <a:gdLst/>
              <a:ahLst/>
              <a:cxnLst/>
              <a:rect l="l" t="t" r="r" b="b"/>
              <a:pathLst>
                <a:path w="29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24"/>
            <p:cNvSpPr/>
            <p:nvPr/>
          </p:nvSpPr>
          <p:spPr>
            <a:xfrm>
              <a:off x="1616513" y="2916778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5" y="50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24"/>
            <p:cNvSpPr/>
            <p:nvPr/>
          </p:nvSpPr>
          <p:spPr>
            <a:xfrm>
              <a:off x="1521511" y="2916778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24"/>
            <p:cNvSpPr/>
            <p:nvPr/>
          </p:nvSpPr>
          <p:spPr>
            <a:xfrm>
              <a:off x="1895879" y="3029434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24"/>
            <p:cNvSpPr/>
            <p:nvPr/>
          </p:nvSpPr>
          <p:spPr>
            <a:xfrm>
              <a:off x="1802696" y="3029434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24"/>
            <p:cNvSpPr/>
            <p:nvPr/>
          </p:nvSpPr>
          <p:spPr>
            <a:xfrm>
              <a:off x="1709514" y="3029434"/>
              <a:ext cx="54053" cy="91727"/>
            </a:xfrm>
            <a:custGeom>
              <a:avLst/>
              <a:gdLst/>
              <a:ahLst/>
              <a:cxnLst/>
              <a:rect l="l" t="t" r="r" b="b"/>
              <a:pathLst>
                <a:path w="29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24"/>
            <p:cNvSpPr/>
            <p:nvPr/>
          </p:nvSpPr>
          <p:spPr>
            <a:xfrm>
              <a:off x="1616513" y="3029434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295" y="503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24"/>
            <p:cNvSpPr/>
            <p:nvPr/>
          </p:nvSpPr>
          <p:spPr>
            <a:xfrm>
              <a:off x="1521511" y="3029434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24"/>
            <p:cNvSpPr/>
            <p:nvPr/>
          </p:nvSpPr>
          <p:spPr>
            <a:xfrm>
              <a:off x="1895879" y="3140635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0"/>
                  </a:moveTo>
                  <a:lnTo>
                    <a:pt x="0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24"/>
            <p:cNvSpPr/>
            <p:nvPr/>
          </p:nvSpPr>
          <p:spPr>
            <a:xfrm>
              <a:off x="1802696" y="3140635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24"/>
            <p:cNvSpPr/>
            <p:nvPr/>
          </p:nvSpPr>
          <p:spPr>
            <a:xfrm>
              <a:off x="1709514" y="3140635"/>
              <a:ext cx="54053" cy="91545"/>
            </a:xfrm>
            <a:custGeom>
              <a:avLst/>
              <a:gdLst/>
              <a:ahLst/>
              <a:cxnLst/>
              <a:rect l="l" t="t" r="r" b="b"/>
              <a:pathLst>
                <a:path w="297" h="503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24"/>
            <p:cNvSpPr/>
            <p:nvPr/>
          </p:nvSpPr>
          <p:spPr>
            <a:xfrm>
              <a:off x="1616513" y="3140635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0"/>
                  </a:moveTo>
                  <a:lnTo>
                    <a:pt x="0" y="502"/>
                  </a:lnTo>
                  <a:lnTo>
                    <a:pt x="295" y="50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24"/>
            <p:cNvSpPr/>
            <p:nvPr/>
          </p:nvSpPr>
          <p:spPr>
            <a:xfrm>
              <a:off x="1521511" y="3140635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24"/>
            <p:cNvSpPr/>
            <p:nvPr/>
          </p:nvSpPr>
          <p:spPr>
            <a:xfrm>
              <a:off x="1423050" y="2805759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0"/>
                  </a:moveTo>
                  <a:lnTo>
                    <a:pt x="0" y="492"/>
                  </a:lnTo>
                  <a:lnTo>
                    <a:pt x="305" y="49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24"/>
            <p:cNvSpPr/>
            <p:nvPr/>
          </p:nvSpPr>
          <p:spPr>
            <a:xfrm>
              <a:off x="1329868" y="2805759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1" y="0"/>
                  </a:moveTo>
                  <a:lnTo>
                    <a:pt x="1" y="492"/>
                  </a:lnTo>
                  <a:lnTo>
                    <a:pt x="305" y="49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24"/>
            <p:cNvSpPr/>
            <p:nvPr/>
          </p:nvSpPr>
          <p:spPr>
            <a:xfrm>
              <a:off x="1236685" y="2805759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1" y="0"/>
                  </a:moveTo>
                  <a:lnTo>
                    <a:pt x="1" y="492"/>
                  </a:lnTo>
                  <a:lnTo>
                    <a:pt x="306" y="49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24"/>
            <p:cNvSpPr/>
            <p:nvPr/>
          </p:nvSpPr>
          <p:spPr>
            <a:xfrm>
              <a:off x="1143685" y="2805759"/>
              <a:ext cx="55509" cy="89725"/>
            </a:xfrm>
            <a:custGeom>
              <a:avLst/>
              <a:gdLst/>
              <a:ahLst/>
              <a:cxnLst/>
              <a:rect l="l" t="t" r="r" b="b"/>
              <a:pathLst>
                <a:path w="305" h="493" extrusionOk="0">
                  <a:moveTo>
                    <a:pt x="0" y="0"/>
                  </a:moveTo>
                  <a:lnTo>
                    <a:pt x="0" y="492"/>
                  </a:lnTo>
                  <a:lnTo>
                    <a:pt x="305" y="49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24"/>
            <p:cNvSpPr/>
            <p:nvPr/>
          </p:nvSpPr>
          <p:spPr>
            <a:xfrm>
              <a:off x="1050502" y="2805759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0"/>
                  </a:moveTo>
                  <a:lnTo>
                    <a:pt x="0" y="492"/>
                  </a:lnTo>
                  <a:lnTo>
                    <a:pt x="305" y="49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24"/>
            <p:cNvSpPr/>
            <p:nvPr/>
          </p:nvSpPr>
          <p:spPr>
            <a:xfrm>
              <a:off x="1423050" y="2916778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24"/>
            <p:cNvSpPr/>
            <p:nvPr/>
          </p:nvSpPr>
          <p:spPr>
            <a:xfrm>
              <a:off x="1329868" y="2916778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24"/>
            <p:cNvSpPr/>
            <p:nvPr/>
          </p:nvSpPr>
          <p:spPr>
            <a:xfrm>
              <a:off x="1236685" y="2916778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24"/>
            <p:cNvSpPr/>
            <p:nvPr/>
          </p:nvSpPr>
          <p:spPr>
            <a:xfrm>
              <a:off x="1143685" y="2916778"/>
              <a:ext cx="55509" cy="91363"/>
            </a:xfrm>
            <a:custGeom>
              <a:avLst/>
              <a:gdLst/>
              <a:ahLst/>
              <a:cxnLst/>
              <a:rect l="l" t="t" r="r" b="b"/>
              <a:pathLst>
                <a:path w="305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24"/>
            <p:cNvSpPr/>
            <p:nvPr/>
          </p:nvSpPr>
          <p:spPr>
            <a:xfrm>
              <a:off x="1050502" y="2916778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24"/>
            <p:cNvSpPr/>
            <p:nvPr/>
          </p:nvSpPr>
          <p:spPr>
            <a:xfrm>
              <a:off x="1423050" y="3029434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1"/>
                  </a:moveTo>
                  <a:lnTo>
                    <a:pt x="0" y="493"/>
                  </a:lnTo>
                  <a:lnTo>
                    <a:pt x="305" y="49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24"/>
            <p:cNvSpPr/>
            <p:nvPr/>
          </p:nvSpPr>
          <p:spPr>
            <a:xfrm>
              <a:off x="1329868" y="3029434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1" y="1"/>
                  </a:moveTo>
                  <a:lnTo>
                    <a:pt x="1" y="493"/>
                  </a:lnTo>
                  <a:lnTo>
                    <a:pt x="305" y="49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24"/>
            <p:cNvSpPr/>
            <p:nvPr/>
          </p:nvSpPr>
          <p:spPr>
            <a:xfrm>
              <a:off x="1236685" y="3029434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1" y="1"/>
                  </a:moveTo>
                  <a:lnTo>
                    <a:pt x="1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24"/>
            <p:cNvSpPr/>
            <p:nvPr/>
          </p:nvSpPr>
          <p:spPr>
            <a:xfrm>
              <a:off x="1143685" y="3029434"/>
              <a:ext cx="55509" cy="89725"/>
            </a:xfrm>
            <a:custGeom>
              <a:avLst/>
              <a:gdLst/>
              <a:ahLst/>
              <a:cxnLst/>
              <a:rect l="l" t="t" r="r" b="b"/>
              <a:pathLst>
                <a:path w="305" h="493" extrusionOk="0">
                  <a:moveTo>
                    <a:pt x="0" y="1"/>
                  </a:moveTo>
                  <a:lnTo>
                    <a:pt x="0" y="493"/>
                  </a:lnTo>
                  <a:lnTo>
                    <a:pt x="305" y="49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24"/>
            <p:cNvSpPr/>
            <p:nvPr/>
          </p:nvSpPr>
          <p:spPr>
            <a:xfrm>
              <a:off x="1050502" y="3029434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1"/>
                  </a:moveTo>
                  <a:lnTo>
                    <a:pt x="0" y="493"/>
                  </a:lnTo>
                  <a:lnTo>
                    <a:pt x="305" y="49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24"/>
            <p:cNvSpPr/>
            <p:nvPr/>
          </p:nvSpPr>
          <p:spPr>
            <a:xfrm>
              <a:off x="1423050" y="3140635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24"/>
            <p:cNvSpPr/>
            <p:nvPr/>
          </p:nvSpPr>
          <p:spPr>
            <a:xfrm>
              <a:off x="1329868" y="3140635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24"/>
            <p:cNvSpPr/>
            <p:nvPr/>
          </p:nvSpPr>
          <p:spPr>
            <a:xfrm>
              <a:off x="1236685" y="3140635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24"/>
            <p:cNvSpPr/>
            <p:nvPr/>
          </p:nvSpPr>
          <p:spPr>
            <a:xfrm>
              <a:off x="1143685" y="3140635"/>
              <a:ext cx="55509" cy="91545"/>
            </a:xfrm>
            <a:custGeom>
              <a:avLst/>
              <a:gdLst/>
              <a:ahLst/>
              <a:cxnLst/>
              <a:rect l="l" t="t" r="r" b="b"/>
              <a:pathLst>
                <a:path w="305" h="503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24"/>
            <p:cNvSpPr/>
            <p:nvPr/>
          </p:nvSpPr>
          <p:spPr>
            <a:xfrm>
              <a:off x="1050502" y="3140635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24"/>
            <p:cNvSpPr/>
            <p:nvPr/>
          </p:nvSpPr>
          <p:spPr>
            <a:xfrm>
              <a:off x="1892239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24"/>
            <p:cNvSpPr/>
            <p:nvPr/>
          </p:nvSpPr>
          <p:spPr>
            <a:xfrm>
              <a:off x="1799056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24"/>
            <p:cNvSpPr/>
            <p:nvPr/>
          </p:nvSpPr>
          <p:spPr>
            <a:xfrm>
              <a:off x="1706056" y="3280227"/>
              <a:ext cx="55509" cy="91545"/>
            </a:xfrm>
            <a:custGeom>
              <a:avLst/>
              <a:gdLst/>
              <a:ahLst/>
              <a:cxnLst/>
              <a:rect l="l" t="t" r="r" b="b"/>
              <a:pathLst>
                <a:path w="305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24"/>
            <p:cNvSpPr/>
            <p:nvPr/>
          </p:nvSpPr>
          <p:spPr>
            <a:xfrm>
              <a:off x="1612873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24"/>
            <p:cNvSpPr/>
            <p:nvPr/>
          </p:nvSpPr>
          <p:spPr>
            <a:xfrm>
              <a:off x="1519691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24"/>
            <p:cNvSpPr/>
            <p:nvPr/>
          </p:nvSpPr>
          <p:spPr>
            <a:xfrm>
              <a:off x="1892239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24"/>
            <p:cNvSpPr/>
            <p:nvPr/>
          </p:nvSpPr>
          <p:spPr>
            <a:xfrm>
              <a:off x="1799056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24"/>
            <p:cNvSpPr/>
            <p:nvPr/>
          </p:nvSpPr>
          <p:spPr>
            <a:xfrm>
              <a:off x="1706056" y="3391245"/>
              <a:ext cx="55509" cy="91727"/>
            </a:xfrm>
            <a:custGeom>
              <a:avLst/>
              <a:gdLst/>
              <a:ahLst/>
              <a:cxnLst/>
              <a:rect l="l" t="t" r="r" b="b"/>
              <a:pathLst>
                <a:path w="305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24"/>
            <p:cNvSpPr/>
            <p:nvPr/>
          </p:nvSpPr>
          <p:spPr>
            <a:xfrm>
              <a:off x="1612873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24"/>
            <p:cNvSpPr/>
            <p:nvPr/>
          </p:nvSpPr>
          <p:spPr>
            <a:xfrm>
              <a:off x="1519691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24"/>
            <p:cNvSpPr/>
            <p:nvPr/>
          </p:nvSpPr>
          <p:spPr>
            <a:xfrm>
              <a:off x="1892239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24"/>
            <p:cNvSpPr/>
            <p:nvPr/>
          </p:nvSpPr>
          <p:spPr>
            <a:xfrm>
              <a:off x="1799056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24"/>
            <p:cNvSpPr/>
            <p:nvPr/>
          </p:nvSpPr>
          <p:spPr>
            <a:xfrm>
              <a:off x="1706056" y="3504266"/>
              <a:ext cx="55509" cy="91363"/>
            </a:xfrm>
            <a:custGeom>
              <a:avLst/>
              <a:gdLst/>
              <a:ahLst/>
              <a:cxnLst/>
              <a:rect l="l" t="t" r="r" b="b"/>
              <a:pathLst>
                <a:path w="305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24"/>
            <p:cNvSpPr/>
            <p:nvPr/>
          </p:nvSpPr>
          <p:spPr>
            <a:xfrm>
              <a:off x="1612873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24"/>
            <p:cNvSpPr/>
            <p:nvPr/>
          </p:nvSpPr>
          <p:spPr>
            <a:xfrm>
              <a:off x="1519691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24"/>
            <p:cNvSpPr/>
            <p:nvPr/>
          </p:nvSpPr>
          <p:spPr>
            <a:xfrm>
              <a:off x="1892239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24"/>
            <p:cNvSpPr/>
            <p:nvPr/>
          </p:nvSpPr>
          <p:spPr>
            <a:xfrm>
              <a:off x="1799056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24"/>
            <p:cNvSpPr/>
            <p:nvPr/>
          </p:nvSpPr>
          <p:spPr>
            <a:xfrm>
              <a:off x="1706056" y="3615284"/>
              <a:ext cx="55509" cy="91363"/>
            </a:xfrm>
            <a:custGeom>
              <a:avLst/>
              <a:gdLst/>
              <a:ahLst/>
              <a:cxnLst/>
              <a:rect l="l" t="t" r="r" b="b"/>
              <a:pathLst>
                <a:path w="305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24"/>
            <p:cNvSpPr/>
            <p:nvPr/>
          </p:nvSpPr>
          <p:spPr>
            <a:xfrm>
              <a:off x="1612873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24"/>
            <p:cNvSpPr/>
            <p:nvPr/>
          </p:nvSpPr>
          <p:spPr>
            <a:xfrm>
              <a:off x="1519691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24"/>
            <p:cNvSpPr/>
            <p:nvPr/>
          </p:nvSpPr>
          <p:spPr>
            <a:xfrm>
              <a:off x="1421230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24"/>
            <p:cNvSpPr/>
            <p:nvPr/>
          </p:nvSpPr>
          <p:spPr>
            <a:xfrm>
              <a:off x="1328048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24"/>
            <p:cNvSpPr/>
            <p:nvPr/>
          </p:nvSpPr>
          <p:spPr>
            <a:xfrm>
              <a:off x="1234865" y="3280227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24"/>
            <p:cNvSpPr/>
            <p:nvPr/>
          </p:nvSpPr>
          <p:spPr>
            <a:xfrm>
              <a:off x="1141683" y="3280227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24"/>
            <p:cNvSpPr/>
            <p:nvPr/>
          </p:nvSpPr>
          <p:spPr>
            <a:xfrm>
              <a:off x="1048682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24"/>
            <p:cNvSpPr/>
            <p:nvPr/>
          </p:nvSpPr>
          <p:spPr>
            <a:xfrm>
              <a:off x="1421230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24"/>
            <p:cNvSpPr/>
            <p:nvPr/>
          </p:nvSpPr>
          <p:spPr>
            <a:xfrm>
              <a:off x="1328048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24"/>
            <p:cNvSpPr/>
            <p:nvPr/>
          </p:nvSpPr>
          <p:spPr>
            <a:xfrm>
              <a:off x="1234865" y="3391245"/>
              <a:ext cx="55873" cy="91727"/>
            </a:xfrm>
            <a:custGeom>
              <a:avLst/>
              <a:gdLst/>
              <a:ahLst/>
              <a:cxnLst/>
              <a:rect l="l" t="t" r="r" b="b"/>
              <a:pathLst>
                <a:path w="30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24"/>
            <p:cNvSpPr/>
            <p:nvPr/>
          </p:nvSpPr>
          <p:spPr>
            <a:xfrm>
              <a:off x="1141683" y="3391245"/>
              <a:ext cx="55873" cy="91727"/>
            </a:xfrm>
            <a:custGeom>
              <a:avLst/>
              <a:gdLst/>
              <a:ahLst/>
              <a:cxnLst/>
              <a:rect l="l" t="t" r="r" b="b"/>
              <a:pathLst>
                <a:path w="30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24"/>
            <p:cNvSpPr/>
            <p:nvPr/>
          </p:nvSpPr>
          <p:spPr>
            <a:xfrm>
              <a:off x="1048682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24"/>
            <p:cNvSpPr/>
            <p:nvPr/>
          </p:nvSpPr>
          <p:spPr>
            <a:xfrm>
              <a:off x="1421230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24"/>
            <p:cNvSpPr/>
            <p:nvPr/>
          </p:nvSpPr>
          <p:spPr>
            <a:xfrm>
              <a:off x="1328048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24"/>
            <p:cNvSpPr/>
            <p:nvPr/>
          </p:nvSpPr>
          <p:spPr>
            <a:xfrm>
              <a:off x="1234865" y="3504266"/>
              <a:ext cx="55873" cy="91363"/>
            </a:xfrm>
            <a:custGeom>
              <a:avLst/>
              <a:gdLst/>
              <a:ahLst/>
              <a:cxnLst/>
              <a:rect l="l" t="t" r="r" b="b"/>
              <a:pathLst>
                <a:path w="30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24"/>
            <p:cNvSpPr/>
            <p:nvPr/>
          </p:nvSpPr>
          <p:spPr>
            <a:xfrm>
              <a:off x="1141683" y="3504266"/>
              <a:ext cx="55873" cy="91363"/>
            </a:xfrm>
            <a:custGeom>
              <a:avLst/>
              <a:gdLst/>
              <a:ahLst/>
              <a:cxnLst/>
              <a:rect l="l" t="t" r="r" b="b"/>
              <a:pathLst>
                <a:path w="30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24"/>
            <p:cNvSpPr/>
            <p:nvPr/>
          </p:nvSpPr>
          <p:spPr>
            <a:xfrm>
              <a:off x="1048682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24"/>
            <p:cNvSpPr/>
            <p:nvPr/>
          </p:nvSpPr>
          <p:spPr>
            <a:xfrm>
              <a:off x="1421230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24"/>
            <p:cNvSpPr/>
            <p:nvPr/>
          </p:nvSpPr>
          <p:spPr>
            <a:xfrm>
              <a:off x="1328048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24"/>
            <p:cNvSpPr/>
            <p:nvPr/>
          </p:nvSpPr>
          <p:spPr>
            <a:xfrm>
              <a:off x="1234865" y="3615284"/>
              <a:ext cx="55873" cy="91363"/>
            </a:xfrm>
            <a:custGeom>
              <a:avLst/>
              <a:gdLst/>
              <a:ahLst/>
              <a:cxnLst/>
              <a:rect l="l" t="t" r="r" b="b"/>
              <a:pathLst>
                <a:path w="30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24"/>
            <p:cNvSpPr/>
            <p:nvPr/>
          </p:nvSpPr>
          <p:spPr>
            <a:xfrm>
              <a:off x="1141683" y="3615284"/>
              <a:ext cx="55873" cy="91363"/>
            </a:xfrm>
            <a:custGeom>
              <a:avLst/>
              <a:gdLst/>
              <a:ahLst/>
              <a:cxnLst/>
              <a:rect l="l" t="t" r="r" b="b"/>
              <a:pathLst>
                <a:path w="30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24"/>
            <p:cNvSpPr/>
            <p:nvPr/>
          </p:nvSpPr>
          <p:spPr>
            <a:xfrm>
              <a:off x="1048682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24"/>
            <p:cNvSpPr/>
            <p:nvPr/>
          </p:nvSpPr>
          <p:spPr>
            <a:xfrm>
              <a:off x="1890419" y="3754876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24"/>
            <p:cNvSpPr/>
            <p:nvPr/>
          </p:nvSpPr>
          <p:spPr>
            <a:xfrm>
              <a:off x="1797236" y="3754876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24"/>
            <p:cNvSpPr/>
            <p:nvPr/>
          </p:nvSpPr>
          <p:spPr>
            <a:xfrm>
              <a:off x="1704054" y="3754876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24"/>
            <p:cNvSpPr/>
            <p:nvPr/>
          </p:nvSpPr>
          <p:spPr>
            <a:xfrm>
              <a:off x="1611053" y="3754876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24"/>
            <p:cNvSpPr/>
            <p:nvPr/>
          </p:nvSpPr>
          <p:spPr>
            <a:xfrm>
              <a:off x="1517871" y="3754876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1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24"/>
            <p:cNvSpPr/>
            <p:nvPr/>
          </p:nvSpPr>
          <p:spPr>
            <a:xfrm>
              <a:off x="1890419" y="3867715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1"/>
                  </a:moveTo>
                  <a:lnTo>
                    <a:pt x="0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24"/>
            <p:cNvSpPr/>
            <p:nvPr/>
          </p:nvSpPr>
          <p:spPr>
            <a:xfrm>
              <a:off x="1797236" y="3867715"/>
              <a:ext cx="55873" cy="89725"/>
            </a:xfrm>
            <a:custGeom>
              <a:avLst/>
              <a:gdLst/>
              <a:ahLst/>
              <a:cxnLst/>
              <a:rect l="l" t="t" r="r" b="b"/>
              <a:pathLst>
                <a:path w="307" h="493" extrusionOk="0">
                  <a:moveTo>
                    <a:pt x="1" y="1"/>
                  </a:moveTo>
                  <a:lnTo>
                    <a:pt x="1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24"/>
            <p:cNvSpPr/>
            <p:nvPr/>
          </p:nvSpPr>
          <p:spPr>
            <a:xfrm>
              <a:off x="1704054" y="3867715"/>
              <a:ext cx="55873" cy="89725"/>
            </a:xfrm>
            <a:custGeom>
              <a:avLst/>
              <a:gdLst/>
              <a:ahLst/>
              <a:cxnLst/>
              <a:rect l="l" t="t" r="r" b="b"/>
              <a:pathLst>
                <a:path w="307" h="493" extrusionOk="0">
                  <a:moveTo>
                    <a:pt x="1" y="1"/>
                  </a:moveTo>
                  <a:lnTo>
                    <a:pt x="1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24"/>
            <p:cNvSpPr/>
            <p:nvPr/>
          </p:nvSpPr>
          <p:spPr>
            <a:xfrm>
              <a:off x="1611053" y="3867715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1"/>
                  </a:moveTo>
                  <a:lnTo>
                    <a:pt x="0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24"/>
            <p:cNvSpPr/>
            <p:nvPr/>
          </p:nvSpPr>
          <p:spPr>
            <a:xfrm>
              <a:off x="1517871" y="3867715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1" y="1"/>
                  </a:moveTo>
                  <a:lnTo>
                    <a:pt x="1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24"/>
            <p:cNvSpPr/>
            <p:nvPr/>
          </p:nvSpPr>
          <p:spPr>
            <a:xfrm>
              <a:off x="1890419" y="3978733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24"/>
            <p:cNvSpPr/>
            <p:nvPr/>
          </p:nvSpPr>
          <p:spPr>
            <a:xfrm>
              <a:off x="1797236" y="3978733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24"/>
            <p:cNvSpPr/>
            <p:nvPr/>
          </p:nvSpPr>
          <p:spPr>
            <a:xfrm>
              <a:off x="1704054" y="3978733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24"/>
            <p:cNvSpPr/>
            <p:nvPr/>
          </p:nvSpPr>
          <p:spPr>
            <a:xfrm>
              <a:off x="1611053" y="3978733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24"/>
            <p:cNvSpPr/>
            <p:nvPr/>
          </p:nvSpPr>
          <p:spPr>
            <a:xfrm>
              <a:off x="1517871" y="3978733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24"/>
            <p:cNvSpPr/>
            <p:nvPr/>
          </p:nvSpPr>
          <p:spPr>
            <a:xfrm>
              <a:off x="1890419" y="4089752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24"/>
            <p:cNvSpPr/>
            <p:nvPr/>
          </p:nvSpPr>
          <p:spPr>
            <a:xfrm>
              <a:off x="1797236" y="4089752"/>
              <a:ext cx="55873" cy="91727"/>
            </a:xfrm>
            <a:custGeom>
              <a:avLst/>
              <a:gdLst/>
              <a:ahLst/>
              <a:cxnLst/>
              <a:rect l="l" t="t" r="r" b="b"/>
              <a:pathLst>
                <a:path w="30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24"/>
            <p:cNvSpPr/>
            <p:nvPr/>
          </p:nvSpPr>
          <p:spPr>
            <a:xfrm>
              <a:off x="1704054" y="4089752"/>
              <a:ext cx="55873" cy="91727"/>
            </a:xfrm>
            <a:custGeom>
              <a:avLst/>
              <a:gdLst/>
              <a:ahLst/>
              <a:cxnLst/>
              <a:rect l="l" t="t" r="r" b="b"/>
              <a:pathLst>
                <a:path w="30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24"/>
            <p:cNvSpPr/>
            <p:nvPr/>
          </p:nvSpPr>
          <p:spPr>
            <a:xfrm>
              <a:off x="1611053" y="4089752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24"/>
            <p:cNvSpPr/>
            <p:nvPr/>
          </p:nvSpPr>
          <p:spPr>
            <a:xfrm>
              <a:off x="1517871" y="4089752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24"/>
            <p:cNvSpPr/>
            <p:nvPr/>
          </p:nvSpPr>
          <p:spPr>
            <a:xfrm>
              <a:off x="1419410" y="3754876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1" y="1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24"/>
            <p:cNvSpPr/>
            <p:nvPr/>
          </p:nvSpPr>
          <p:spPr>
            <a:xfrm>
              <a:off x="1326228" y="3754876"/>
              <a:ext cx="54053" cy="91545"/>
            </a:xfrm>
            <a:custGeom>
              <a:avLst/>
              <a:gdLst/>
              <a:ahLst/>
              <a:cxnLst/>
              <a:rect l="l" t="t" r="r" b="b"/>
              <a:pathLst>
                <a:path w="297" h="503" extrusionOk="0">
                  <a:moveTo>
                    <a:pt x="1" y="1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24"/>
            <p:cNvSpPr/>
            <p:nvPr/>
          </p:nvSpPr>
          <p:spPr>
            <a:xfrm>
              <a:off x="1233227" y="3754876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1"/>
                  </a:moveTo>
                  <a:lnTo>
                    <a:pt x="0" y="502"/>
                  </a:lnTo>
                  <a:lnTo>
                    <a:pt x="295" y="502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24"/>
            <p:cNvSpPr/>
            <p:nvPr/>
          </p:nvSpPr>
          <p:spPr>
            <a:xfrm>
              <a:off x="1140045" y="3754876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1"/>
                  </a:moveTo>
                  <a:lnTo>
                    <a:pt x="0" y="502"/>
                  </a:lnTo>
                  <a:lnTo>
                    <a:pt x="296" y="50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24"/>
            <p:cNvSpPr/>
            <p:nvPr/>
          </p:nvSpPr>
          <p:spPr>
            <a:xfrm>
              <a:off x="1046862" y="3754876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1" y="1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24"/>
            <p:cNvSpPr/>
            <p:nvPr/>
          </p:nvSpPr>
          <p:spPr>
            <a:xfrm>
              <a:off x="1419410" y="3866077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24"/>
            <p:cNvSpPr/>
            <p:nvPr/>
          </p:nvSpPr>
          <p:spPr>
            <a:xfrm>
              <a:off x="1326228" y="3866077"/>
              <a:ext cx="54053" cy="91363"/>
            </a:xfrm>
            <a:custGeom>
              <a:avLst/>
              <a:gdLst/>
              <a:ahLst/>
              <a:cxnLst/>
              <a:rect l="l" t="t" r="r" b="b"/>
              <a:pathLst>
                <a:path w="29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24"/>
            <p:cNvSpPr/>
            <p:nvPr/>
          </p:nvSpPr>
          <p:spPr>
            <a:xfrm>
              <a:off x="1233227" y="3866077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5" y="50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24"/>
            <p:cNvSpPr/>
            <p:nvPr/>
          </p:nvSpPr>
          <p:spPr>
            <a:xfrm>
              <a:off x="1140045" y="3866077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24"/>
            <p:cNvSpPr/>
            <p:nvPr/>
          </p:nvSpPr>
          <p:spPr>
            <a:xfrm>
              <a:off x="1046862" y="3866077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24"/>
            <p:cNvSpPr/>
            <p:nvPr/>
          </p:nvSpPr>
          <p:spPr>
            <a:xfrm>
              <a:off x="1419410" y="3978733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24"/>
            <p:cNvSpPr/>
            <p:nvPr/>
          </p:nvSpPr>
          <p:spPr>
            <a:xfrm>
              <a:off x="1326228" y="3978733"/>
              <a:ext cx="54053" cy="91545"/>
            </a:xfrm>
            <a:custGeom>
              <a:avLst/>
              <a:gdLst/>
              <a:ahLst/>
              <a:cxnLst/>
              <a:rect l="l" t="t" r="r" b="b"/>
              <a:pathLst>
                <a:path w="297" h="503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24"/>
            <p:cNvSpPr/>
            <p:nvPr/>
          </p:nvSpPr>
          <p:spPr>
            <a:xfrm>
              <a:off x="1233227" y="3978733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295" y="503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24"/>
            <p:cNvSpPr/>
            <p:nvPr/>
          </p:nvSpPr>
          <p:spPr>
            <a:xfrm>
              <a:off x="1140045" y="3978733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24"/>
            <p:cNvSpPr/>
            <p:nvPr/>
          </p:nvSpPr>
          <p:spPr>
            <a:xfrm>
              <a:off x="1046862" y="3978733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24"/>
            <p:cNvSpPr/>
            <p:nvPr/>
          </p:nvSpPr>
          <p:spPr>
            <a:xfrm>
              <a:off x="1419410" y="4089752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24"/>
            <p:cNvSpPr/>
            <p:nvPr/>
          </p:nvSpPr>
          <p:spPr>
            <a:xfrm>
              <a:off x="1326228" y="4089752"/>
              <a:ext cx="54053" cy="91727"/>
            </a:xfrm>
            <a:custGeom>
              <a:avLst/>
              <a:gdLst/>
              <a:ahLst/>
              <a:cxnLst/>
              <a:rect l="l" t="t" r="r" b="b"/>
              <a:pathLst>
                <a:path w="29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24"/>
            <p:cNvSpPr/>
            <p:nvPr/>
          </p:nvSpPr>
          <p:spPr>
            <a:xfrm>
              <a:off x="1233227" y="4089752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295" y="503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24"/>
            <p:cNvSpPr/>
            <p:nvPr/>
          </p:nvSpPr>
          <p:spPr>
            <a:xfrm>
              <a:off x="1140045" y="4089752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24"/>
            <p:cNvSpPr/>
            <p:nvPr/>
          </p:nvSpPr>
          <p:spPr>
            <a:xfrm>
              <a:off x="1046862" y="4089752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24"/>
            <p:cNvSpPr/>
            <p:nvPr/>
          </p:nvSpPr>
          <p:spPr>
            <a:xfrm>
              <a:off x="2571088" y="2227189"/>
              <a:ext cx="496307" cy="2101161"/>
            </a:xfrm>
            <a:custGeom>
              <a:avLst/>
              <a:gdLst/>
              <a:ahLst/>
              <a:cxnLst/>
              <a:rect l="l" t="t" r="r" b="b"/>
              <a:pathLst>
                <a:path w="2727" h="11545" extrusionOk="0">
                  <a:moveTo>
                    <a:pt x="0" y="0"/>
                  </a:moveTo>
                  <a:lnTo>
                    <a:pt x="0" y="11544"/>
                  </a:lnTo>
                  <a:lnTo>
                    <a:pt x="2726" y="11544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24"/>
            <p:cNvSpPr/>
            <p:nvPr/>
          </p:nvSpPr>
          <p:spPr>
            <a:xfrm>
              <a:off x="2963292" y="2320190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24"/>
            <p:cNvSpPr/>
            <p:nvPr/>
          </p:nvSpPr>
          <p:spPr>
            <a:xfrm>
              <a:off x="2848634" y="2320190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24"/>
            <p:cNvSpPr/>
            <p:nvPr/>
          </p:nvSpPr>
          <p:spPr>
            <a:xfrm>
              <a:off x="2735796" y="2320190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24"/>
            <p:cNvSpPr/>
            <p:nvPr/>
          </p:nvSpPr>
          <p:spPr>
            <a:xfrm>
              <a:off x="2621138" y="2320190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24"/>
            <p:cNvSpPr/>
            <p:nvPr/>
          </p:nvSpPr>
          <p:spPr>
            <a:xfrm>
              <a:off x="2963292" y="2467062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24"/>
            <p:cNvSpPr/>
            <p:nvPr/>
          </p:nvSpPr>
          <p:spPr>
            <a:xfrm>
              <a:off x="2848634" y="2467062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24"/>
            <p:cNvSpPr/>
            <p:nvPr/>
          </p:nvSpPr>
          <p:spPr>
            <a:xfrm>
              <a:off x="2735796" y="2467062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24"/>
            <p:cNvSpPr/>
            <p:nvPr/>
          </p:nvSpPr>
          <p:spPr>
            <a:xfrm>
              <a:off x="2621138" y="2467062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24"/>
            <p:cNvSpPr/>
            <p:nvPr/>
          </p:nvSpPr>
          <p:spPr>
            <a:xfrm>
              <a:off x="2963292" y="2613934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24"/>
            <p:cNvSpPr/>
            <p:nvPr/>
          </p:nvSpPr>
          <p:spPr>
            <a:xfrm>
              <a:off x="2848634" y="2613934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24"/>
            <p:cNvSpPr/>
            <p:nvPr/>
          </p:nvSpPr>
          <p:spPr>
            <a:xfrm>
              <a:off x="2735796" y="2613934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24"/>
            <p:cNvSpPr/>
            <p:nvPr/>
          </p:nvSpPr>
          <p:spPr>
            <a:xfrm>
              <a:off x="2621138" y="2613934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24"/>
            <p:cNvSpPr/>
            <p:nvPr/>
          </p:nvSpPr>
          <p:spPr>
            <a:xfrm>
              <a:off x="2963292" y="276080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24"/>
            <p:cNvSpPr/>
            <p:nvPr/>
          </p:nvSpPr>
          <p:spPr>
            <a:xfrm>
              <a:off x="2848634" y="276080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24"/>
            <p:cNvSpPr/>
            <p:nvPr/>
          </p:nvSpPr>
          <p:spPr>
            <a:xfrm>
              <a:off x="2735796" y="276080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24"/>
            <p:cNvSpPr/>
            <p:nvPr/>
          </p:nvSpPr>
          <p:spPr>
            <a:xfrm>
              <a:off x="2621138" y="276080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24"/>
            <p:cNvSpPr/>
            <p:nvPr/>
          </p:nvSpPr>
          <p:spPr>
            <a:xfrm>
              <a:off x="2963292" y="290767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24"/>
            <p:cNvSpPr/>
            <p:nvPr/>
          </p:nvSpPr>
          <p:spPr>
            <a:xfrm>
              <a:off x="2848634" y="290767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24"/>
            <p:cNvSpPr/>
            <p:nvPr/>
          </p:nvSpPr>
          <p:spPr>
            <a:xfrm>
              <a:off x="2735796" y="290767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24"/>
            <p:cNvSpPr/>
            <p:nvPr/>
          </p:nvSpPr>
          <p:spPr>
            <a:xfrm>
              <a:off x="2621138" y="290767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24"/>
            <p:cNvSpPr/>
            <p:nvPr/>
          </p:nvSpPr>
          <p:spPr>
            <a:xfrm>
              <a:off x="2963292" y="3052912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24"/>
            <p:cNvSpPr/>
            <p:nvPr/>
          </p:nvSpPr>
          <p:spPr>
            <a:xfrm>
              <a:off x="2848634" y="3052912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24"/>
            <p:cNvSpPr/>
            <p:nvPr/>
          </p:nvSpPr>
          <p:spPr>
            <a:xfrm>
              <a:off x="2735796" y="3052912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0" y="0"/>
                  </a:moveTo>
                  <a:lnTo>
                    <a:pt x="0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24"/>
            <p:cNvSpPr/>
            <p:nvPr/>
          </p:nvSpPr>
          <p:spPr>
            <a:xfrm>
              <a:off x="2621138" y="3052912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24"/>
            <p:cNvSpPr/>
            <p:nvPr/>
          </p:nvSpPr>
          <p:spPr>
            <a:xfrm>
              <a:off x="2963292" y="3199784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24"/>
            <p:cNvSpPr/>
            <p:nvPr/>
          </p:nvSpPr>
          <p:spPr>
            <a:xfrm>
              <a:off x="2848634" y="3199784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24"/>
            <p:cNvSpPr/>
            <p:nvPr/>
          </p:nvSpPr>
          <p:spPr>
            <a:xfrm>
              <a:off x="2735796" y="3199784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0" y="0"/>
                  </a:moveTo>
                  <a:lnTo>
                    <a:pt x="0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24"/>
            <p:cNvSpPr/>
            <p:nvPr/>
          </p:nvSpPr>
          <p:spPr>
            <a:xfrm>
              <a:off x="2621138" y="3199784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24"/>
            <p:cNvSpPr/>
            <p:nvPr/>
          </p:nvSpPr>
          <p:spPr>
            <a:xfrm>
              <a:off x="2963292" y="334665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24"/>
            <p:cNvSpPr/>
            <p:nvPr/>
          </p:nvSpPr>
          <p:spPr>
            <a:xfrm>
              <a:off x="2848634" y="334665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24"/>
            <p:cNvSpPr/>
            <p:nvPr/>
          </p:nvSpPr>
          <p:spPr>
            <a:xfrm>
              <a:off x="2735796" y="334665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24"/>
            <p:cNvSpPr/>
            <p:nvPr/>
          </p:nvSpPr>
          <p:spPr>
            <a:xfrm>
              <a:off x="2621138" y="334665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24"/>
            <p:cNvSpPr/>
            <p:nvPr/>
          </p:nvSpPr>
          <p:spPr>
            <a:xfrm>
              <a:off x="2963292" y="349352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24"/>
            <p:cNvSpPr/>
            <p:nvPr/>
          </p:nvSpPr>
          <p:spPr>
            <a:xfrm>
              <a:off x="2848634" y="349352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24"/>
            <p:cNvSpPr/>
            <p:nvPr/>
          </p:nvSpPr>
          <p:spPr>
            <a:xfrm>
              <a:off x="2735796" y="349352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24"/>
            <p:cNvSpPr/>
            <p:nvPr/>
          </p:nvSpPr>
          <p:spPr>
            <a:xfrm>
              <a:off x="2621138" y="349352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24"/>
            <p:cNvSpPr/>
            <p:nvPr/>
          </p:nvSpPr>
          <p:spPr>
            <a:xfrm>
              <a:off x="2963292" y="364040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24"/>
            <p:cNvSpPr/>
            <p:nvPr/>
          </p:nvSpPr>
          <p:spPr>
            <a:xfrm>
              <a:off x="2848634" y="364040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24"/>
            <p:cNvSpPr/>
            <p:nvPr/>
          </p:nvSpPr>
          <p:spPr>
            <a:xfrm>
              <a:off x="2735796" y="364040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24"/>
            <p:cNvSpPr/>
            <p:nvPr/>
          </p:nvSpPr>
          <p:spPr>
            <a:xfrm>
              <a:off x="2621138" y="364040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24"/>
            <p:cNvSpPr/>
            <p:nvPr/>
          </p:nvSpPr>
          <p:spPr>
            <a:xfrm>
              <a:off x="-2121527" y="3015238"/>
              <a:ext cx="1562085" cy="1313112"/>
            </a:xfrm>
            <a:custGeom>
              <a:avLst/>
              <a:gdLst/>
              <a:ahLst/>
              <a:cxnLst/>
              <a:rect l="l" t="t" r="r" b="b"/>
              <a:pathLst>
                <a:path w="8583" h="7215" extrusionOk="0">
                  <a:moveTo>
                    <a:pt x="1" y="0"/>
                  </a:moveTo>
                  <a:lnTo>
                    <a:pt x="1" y="7214"/>
                  </a:lnTo>
                  <a:lnTo>
                    <a:pt x="8582" y="7214"/>
                  </a:lnTo>
                  <a:lnTo>
                    <a:pt x="8582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24"/>
            <p:cNvSpPr/>
            <p:nvPr/>
          </p:nvSpPr>
          <p:spPr>
            <a:xfrm>
              <a:off x="-1055751" y="2014070"/>
              <a:ext cx="496307" cy="2314280"/>
            </a:xfrm>
            <a:custGeom>
              <a:avLst/>
              <a:gdLst/>
              <a:ahLst/>
              <a:cxnLst/>
              <a:rect l="l" t="t" r="r" b="b"/>
              <a:pathLst>
                <a:path w="2727" h="12716" extrusionOk="0">
                  <a:moveTo>
                    <a:pt x="0" y="0"/>
                  </a:moveTo>
                  <a:lnTo>
                    <a:pt x="0" y="12715"/>
                  </a:lnTo>
                  <a:lnTo>
                    <a:pt x="2726" y="12715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24"/>
            <p:cNvSpPr/>
            <p:nvPr/>
          </p:nvSpPr>
          <p:spPr>
            <a:xfrm>
              <a:off x="-663547" y="213582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24"/>
            <p:cNvSpPr/>
            <p:nvPr/>
          </p:nvSpPr>
          <p:spPr>
            <a:xfrm>
              <a:off x="-778206" y="2135826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6" y="29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24"/>
            <p:cNvSpPr/>
            <p:nvPr/>
          </p:nvSpPr>
          <p:spPr>
            <a:xfrm>
              <a:off x="-891044" y="2135826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24"/>
            <p:cNvSpPr/>
            <p:nvPr/>
          </p:nvSpPr>
          <p:spPr>
            <a:xfrm>
              <a:off x="-1005520" y="2135826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24"/>
            <p:cNvSpPr/>
            <p:nvPr/>
          </p:nvSpPr>
          <p:spPr>
            <a:xfrm>
              <a:off x="-663547" y="228269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24"/>
            <p:cNvSpPr/>
            <p:nvPr/>
          </p:nvSpPr>
          <p:spPr>
            <a:xfrm>
              <a:off x="-778206" y="2282698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6" y="29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24"/>
            <p:cNvSpPr/>
            <p:nvPr/>
          </p:nvSpPr>
          <p:spPr>
            <a:xfrm>
              <a:off x="-891044" y="2282698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24"/>
            <p:cNvSpPr/>
            <p:nvPr/>
          </p:nvSpPr>
          <p:spPr>
            <a:xfrm>
              <a:off x="-1005520" y="2282698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24"/>
            <p:cNvSpPr/>
            <p:nvPr/>
          </p:nvSpPr>
          <p:spPr>
            <a:xfrm>
              <a:off x="-663547" y="242957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24"/>
            <p:cNvSpPr/>
            <p:nvPr/>
          </p:nvSpPr>
          <p:spPr>
            <a:xfrm>
              <a:off x="-778206" y="2429570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6" y="29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24"/>
            <p:cNvSpPr/>
            <p:nvPr/>
          </p:nvSpPr>
          <p:spPr>
            <a:xfrm>
              <a:off x="-891044" y="2429570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24"/>
            <p:cNvSpPr/>
            <p:nvPr/>
          </p:nvSpPr>
          <p:spPr>
            <a:xfrm>
              <a:off x="-1005520" y="2429570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24"/>
            <p:cNvSpPr/>
            <p:nvPr/>
          </p:nvSpPr>
          <p:spPr>
            <a:xfrm>
              <a:off x="-663547" y="2574622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24"/>
            <p:cNvSpPr/>
            <p:nvPr/>
          </p:nvSpPr>
          <p:spPr>
            <a:xfrm>
              <a:off x="-778206" y="2574622"/>
              <a:ext cx="55691" cy="55691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6" y="30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24"/>
            <p:cNvSpPr/>
            <p:nvPr/>
          </p:nvSpPr>
          <p:spPr>
            <a:xfrm>
              <a:off x="-891044" y="2574622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24"/>
            <p:cNvSpPr/>
            <p:nvPr/>
          </p:nvSpPr>
          <p:spPr>
            <a:xfrm>
              <a:off x="-1005520" y="2574622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24"/>
            <p:cNvSpPr/>
            <p:nvPr/>
          </p:nvSpPr>
          <p:spPr>
            <a:xfrm>
              <a:off x="-663547" y="2721494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24"/>
            <p:cNvSpPr/>
            <p:nvPr/>
          </p:nvSpPr>
          <p:spPr>
            <a:xfrm>
              <a:off x="-778206" y="2721494"/>
              <a:ext cx="55691" cy="55691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6" y="30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24"/>
            <p:cNvSpPr/>
            <p:nvPr/>
          </p:nvSpPr>
          <p:spPr>
            <a:xfrm>
              <a:off x="-891044" y="2721494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24"/>
            <p:cNvSpPr/>
            <p:nvPr/>
          </p:nvSpPr>
          <p:spPr>
            <a:xfrm>
              <a:off x="-1005520" y="2721494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24"/>
            <p:cNvSpPr/>
            <p:nvPr/>
          </p:nvSpPr>
          <p:spPr>
            <a:xfrm>
              <a:off x="-663547" y="286836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24"/>
            <p:cNvSpPr/>
            <p:nvPr/>
          </p:nvSpPr>
          <p:spPr>
            <a:xfrm>
              <a:off x="-778206" y="2868366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24"/>
            <p:cNvSpPr/>
            <p:nvPr/>
          </p:nvSpPr>
          <p:spPr>
            <a:xfrm>
              <a:off x="-891044" y="2868366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24"/>
            <p:cNvSpPr/>
            <p:nvPr/>
          </p:nvSpPr>
          <p:spPr>
            <a:xfrm>
              <a:off x="-1005520" y="2868366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24"/>
            <p:cNvSpPr/>
            <p:nvPr/>
          </p:nvSpPr>
          <p:spPr>
            <a:xfrm>
              <a:off x="-663547" y="301523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24"/>
            <p:cNvSpPr/>
            <p:nvPr/>
          </p:nvSpPr>
          <p:spPr>
            <a:xfrm>
              <a:off x="-778206" y="3015238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24"/>
            <p:cNvSpPr/>
            <p:nvPr/>
          </p:nvSpPr>
          <p:spPr>
            <a:xfrm>
              <a:off x="-891044" y="3015238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24"/>
            <p:cNvSpPr/>
            <p:nvPr/>
          </p:nvSpPr>
          <p:spPr>
            <a:xfrm>
              <a:off x="-1005520" y="3015238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24"/>
            <p:cNvSpPr/>
            <p:nvPr/>
          </p:nvSpPr>
          <p:spPr>
            <a:xfrm>
              <a:off x="-663547" y="316211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24"/>
            <p:cNvSpPr/>
            <p:nvPr/>
          </p:nvSpPr>
          <p:spPr>
            <a:xfrm>
              <a:off x="-778206" y="3162110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24"/>
            <p:cNvSpPr/>
            <p:nvPr/>
          </p:nvSpPr>
          <p:spPr>
            <a:xfrm>
              <a:off x="-891044" y="3162110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24"/>
            <p:cNvSpPr/>
            <p:nvPr/>
          </p:nvSpPr>
          <p:spPr>
            <a:xfrm>
              <a:off x="-1005520" y="3162110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24"/>
            <p:cNvSpPr/>
            <p:nvPr/>
          </p:nvSpPr>
          <p:spPr>
            <a:xfrm>
              <a:off x="-663547" y="3308982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24"/>
            <p:cNvSpPr/>
            <p:nvPr/>
          </p:nvSpPr>
          <p:spPr>
            <a:xfrm>
              <a:off x="-778206" y="3308982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24"/>
            <p:cNvSpPr/>
            <p:nvPr/>
          </p:nvSpPr>
          <p:spPr>
            <a:xfrm>
              <a:off x="-891044" y="3308982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24"/>
            <p:cNvSpPr/>
            <p:nvPr/>
          </p:nvSpPr>
          <p:spPr>
            <a:xfrm>
              <a:off x="-1005520" y="3308982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24"/>
            <p:cNvSpPr/>
            <p:nvPr/>
          </p:nvSpPr>
          <p:spPr>
            <a:xfrm>
              <a:off x="-663547" y="3455854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24"/>
            <p:cNvSpPr/>
            <p:nvPr/>
          </p:nvSpPr>
          <p:spPr>
            <a:xfrm>
              <a:off x="-778206" y="3455854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24"/>
            <p:cNvSpPr/>
            <p:nvPr/>
          </p:nvSpPr>
          <p:spPr>
            <a:xfrm>
              <a:off x="-891044" y="3455854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24"/>
            <p:cNvSpPr/>
            <p:nvPr/>
          </p:nvSpPr>
          <p:spPr>
            <a:xfrm>
              <a:off x="-1005520" y="3455854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24"/>
            <p:cNvSpPr/>
            <p:nvPr/>
          </p:nvSpPr>
          <p:spPr>
            <a:xfrm>
              <a:off x="-663547" y="360272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24"/>
            <p:cNvSpPr/>
            <p:nvPr/>
          </p:nvSpPr>
          <p:spPr>
            <a:xfrm>
              <a:off x="-778206" y="3602726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24"/>
            <p:cNvSpPr/>
            <p:nvPr/>
          </p:nvSpPr>
          <p:spPr>
            <a:xfrm>
              <a:off x="-891044" y="3602726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24"/>
            <p:cNvSpPr/>
            <p:nvPr/>
          </p:nvSpPr>
          <p:spPr>
            <a:xfrm>
              <a:off x="-1005520" y="3602726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24"/>
            <p:cNvSpPr/>
            <p:nvPr/>
          </p:nvSpPr>
          <p:spPr>
            <a:xfrm>
              <a:off x="-663547" y="3747778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5"/>
                  </a:lnTo>
                  <a:lnTo>
                    <a:pt x="295" y="305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24"/>
            <p:cNvSpPr/>
            <p:nvPr/>
          </p:nvSpPr>
          <p:spPr>
            <a:xfrm>
              <a:off x="-778206" y="3747778"/>
              <a:ext cx="55691" cy="55691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0" y="1"/>
                  </a:moveTo>
                  <a:lnTo>
                    <a:pt x="0" y="305"/>
                  </a:lnTo>
                  <a:lnTo>
                    <a:pt x="306" y="305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24"/>
            <p:cNvSpPr/>
            <p:nvPr/>
          </p:nvSpPr>
          <p:spPr>
            <a:xfrm>
              <a:off x="-891044" y="3747778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1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24"/>
            <p:cNvSpPr/>
            <p:nvPr/>
          </p:nvSpPr>
          <p:spPr>
            <a:xfrm>
              <a:off x="-1005520" y="3747778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1"/>
                  </a:moveTo>
                  <a:lnTo>
                    <a:pt x="0" y="305"/>
                  </a:lnTo>
                  <a:lnTo>
                    <a:pt x="305" y="305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24"/>
            <p:cNvSpPr/>
            <p:nvPr/>
          </p:nvSpPr>
          <p:spPr>
            <a:xfrm>
              <a:off x="-507758" y="2737692"/>
              <a:ext cx="1026466" cy="1590658"/>
            </a:xfrm>
            <a:custGeom>
              <a:avLst/>
              <a:gdLst/>
              <a:ahLst/>
              <a:cxnLst/>
              <a:rect l="l" t="t" r="r" b="b"/>
              <a:pathLst>
                <a:path w="5640" h="8740" extrusionOk="0">
                  <a:moveTo>
                    <a:pt x="1" y="0"/>
                  </a:moveTo>
                  <a:lnTo>
                    <a:pt x="1" y="8739"/>
                  </a:lnTo>
                  <a:lnTo>
                    <a:pt x="5639" y="8739"/>
                  </a:lnTo>
                  <a:lnTo>
                    <a:pt x="5639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24"/>
            <p:cNvSpPr/>
            <p:nvPr/>
          </p:nvSpPr>
          <p:spPr>
            <a:xfrm>
              <a:off x="-423675" y="2945351"/>
              <a:ext cx="852840" cy="68249"/>
            </a:xfrm>
            <a:custGeom>
              <a:avLst/>
              <a:gdLst/>
              <a:ahLst/>
              <a:cxnLst/>
              <a:rect l="l" t="t" r="r" b="b"/>
              <a:pathLst>
                <a:path w="4686" h="375" extrusionOk="0">
                  <a:moveTo>
                    <a:pt x="1" y="1"/>
                  </a:moveTo>
                  <a:lnTo>
                    <a:pt x="1" y="375"/>
                  </a:lnTo>
                  <a:lnTo>
                    <a:pt x="4685" y="375"/>
                  </a:lnTo>
                  <a:lnTo>
                    <a:pt x="468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24"/>
            <p:cNvSpPr/>
            <p:nvPr/>
          </p:nvSpPr>
          <p:spPr>
            <a:xfrm>
              <a:off x="-423675" y="3111879"/>
              <a:ext cx="852840" cy="66611"/>
            </a:xfrm>
            <a:custGeom>
              <a:avLst/>
              <a:gdLst/>
              <a:ahLst/>
              <a:cxnLst/>
              <a:rect l="l" t="t" r="r" b="b"/>
              <a:pathLst>
                <a:path w="4686" h="366" extrusionOk="0">
                  <a:moveTo>
                    <a:pt x="1" y="1"/>
                  </a:moveTo>
                  <a:lnTo>
                    <a:pt x="1" y="365"/>
                  </a:lnTo>
                  <a:lnTo>
                    <a:pt x="4685" y="365"/>
                  </a:lnTo>
                  <a:lnTo>
                    <a:pt x="468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24"/>
            <p:cNvSpPr/>
            <p:nvPr/>
          </p:nvSpPr>
          <p:spPr>
            <a:xfrm>
              <a:off x="-423675" y="3278589"/>
              <a:ext cx="852840" cy="66247"/>
            </a:xfrm>
            <a:custGeom>
              <a:avLst/>
              <a:gdLst/>
              <a:ahLst/>
              <a:cxnLst/>
              <a:rect l="l" t="t" r="r" b="b"/>
              <a:pathLst>
                <a:path w="4686" h="364" extrusionOk="0">
                  <a:moveTo>
                    <a:pt x="1" y="0"/>
                  </a:moveTo>
                  <a:lnTo>
                    <a:pt x="1" y="364"/>
                  </a:lnTo>
                  <a:lnTo>
                    <a:pt x="4685" y="364"/>
                  </a:lnTo>
                  <a:lnTo>
                    <a:pt x="468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24"/>
            <p:cNvSpPr/>
            <p:nvPr/>
          </p:nvSpPr>
          <p:spPr>
            <a:xfrm>
              <a:off x="-423675" y="3445117"/>
              <a:ext cx="852840" cy="66429"/>
            </a:xfrm>
            <a:custGeom>
              <a:avLst/>
              <a:gdLst/>
              <a:ahLst/>
              <a:cxnLst/>
              <a:rect l="l" t="t" r="r" b="b"/>
              <a:pathLst>
                <a:path w="4686" h="365" extrusionOk="0">
                  <a:moveTo>
                    <a:pt x="1" y="0"/>
                  </a:moveTo>
                  <a:lnTo>
                    <a:pt x="1" y="365"/>
                  </a:lnTo>
                  <a:lnTo>
                    <a:pt x="4685" y="365"/>
                  </a:lnTo>
                  <a:lnTo>
                    <a:pt x="468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24"/>
            <p:cNvSpPr/>
            <p:nvPr/>
          </p:nvSpPr>
          <p:spPr>
            <a:xfrm>
              <a:off x="3591911" y="2760806"/>
              <a:ext cx="437158" cy="1567544"/>
            </a:xfrm>
            <a:custGeom>
              <a:avLst/>
              <a:gdLst/>
              <a:ahLst/>
              <a:cxnLst/>
              <a:rect l="l" t="t" r="r" b="b"/>
              <a:pathLst>
                <a:path w="2402" h="8613" extrusionOk="0">
                  <a:moveTo>
                    <a:pt x="0" y="1"/>
                  </a:moveTo>
                  <a:lnTo>
                    <a:pt x="0" y="8612"/>
                  </a:lnTo>
                  <a:lnTo>
                    <a:pt x="2402" y="8612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24"/>
            <p:cNvSpPr/>
            <p:nvPr/>
          </p:nvSpPr>
          <p:spPr>
            <a:xfrm>
              <a:off x="-1481989" y="3719205"/>
              <a:ext cx="14560" cy="609146"/>
            </a:xfrm>
            <a:custGeom>
              <a:avLst/>
              <a:gdLst/>
              <a:ahLst/>
              <a:cxnLst/>
              <a:rect l="l" t="t" r="r" b="b"/>
              <a:pathLst>
                <a:path w="80" h="3347" extrusionOk="0">
                  <a:moveTo>
                    <a:pt x="0" y="0"/>
                  </a:moveTo>
                  <a:lnTo>
                    <a:pt x="0" y="3346"/>
                  </a:lnTo>
                  <a:lnTo>
                    <a:pt x="79" y="3346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6B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24"/>
            <p:cNvSpPr/>
            <p:nvPr/>
          </p:nvSpPr>
          <p:spPr>
            <a:xfrm>
              <a:off x="-1566253" y="3939422"/>
              <a:ext cx="182907" cy="388929"/>
            </a:xfrm>
            <a:custGeom>
              <a:avLst/>
              <a:gdLst/>
              <a:ahLst/>
              <a:cxnLst/>
              <a:rect l="l" t="t" r="r" b="b"/>
              <a:pathLst>
                <a:path w="1005" h="2137" extrusionOk="0">
                  <a:moveTo>
                    <a:pt x="0" y="0"/>
                  </a:moveTo>
                  <a:lnTo>
                    <a:pt x="0" y="2136"/>
                  </a:lnTo>
                  <a:lnTo>
                    <a:pt x="1004" y="2136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24"/>
            <p:cNvSpPr/>
            <p:nvPr/>
          </p:nvSpPr>
          <p:spPr>
            <a:xfrm>
              <a:off x="-1917326" y="2469064"/>
              <a:ext cx="594768" cy="1859286"/>
            </a:xfrm>
            <a:custGeom>
              <a:avLst/>
              <a:gdLst/>
              <a:ahLst/>
              <a:cxnLst/>
              <a:rect l="l" t="t" r="r" b="b"/>
              <a:pathLst>
                <a:path w="3268" h="10216" extrusionOk="0">
                  <a:moveTo>
                    <a:pt x="1" y="0"/>
                  </a:moveTo>
                  <a:lnTo>
                    <a:pt x="1" y="10215"/>
                  </a:lnTo>
                  <a:lnTo>
                    <a:pt x="3268" y="10215"/>
                  </a:lnTo>
                  <a:lnTo>
                    <a:pt x="3268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24"/>
            <p:cNvSpPr/>
            <p:nvPr/>
          </p:nvSpPr>
          <p:spPr>
            <a:xfrm>
              <a:off x="513246" y="2040823"/>
              <a:ext cx="501585" cy="2287527"/>
            </a:xfrm>
            <a:custGeom>
              <a:avLst/>
              <a:gdLst/>
              <a:ahLst/>
              <a:cxnLst/>
              <a:rect l="l" t="t" r="r" b="b"/>
              <a:pathLst>
                <a:path w="2756" h="12569" extrusionOk="0">
                  <a:moveTo>
                    <a:pt x="0" y="1"/>
                  </a:moveTo>
                  <a:lnTo>
                    <a:pt x="0" y="12568"/>
                  </a:lnTo>
                  <a:lnTo>
                    <a:pt x="2756" y="12568"/>
                  </a:lnTo>
                  <a:lnTo>
                    <a:pt x="275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24"/>
            <p:cNvSpPr/>
            <p:nvPr/>
          </p:nvSpPr>
          <p:spPr>
            <a:xfrm>
              <a:off x="-1476711" y="2538769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24"/>
            <p:cNvSpPr/>
            <p:nvPr/>
          </p:nvSpPr>
          <p:spPr>
            <a:xfrm>
              <a:off x="-1589549" y="2538769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24"/>
            <p:cNvSpPr/>
            <p:nvPr/>
          </p:nvSpPr>
          <p:spPr>
            <a:xfrm>
              <a:off x="-1704025" y="2538769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24"/>
            <p:cNvSpPr/>
            <p:nvPr/>
          </p:nvSpPr>
          <p:spPr>
            <a:xfrm>
              <a:off x="-1818683" y="2538769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24"/>
            <p:cNvSpPr/>
            <p:nvPr/>
          </p:nvSpPr>
          <p:spPr>
            <a:xfrm>
              <a:off x="-1476711" y="2684003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0" y="0"/>
                  </a:moveTo>
                  <a:lnTo>
                    <a:pt x="0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24"/>
            <p:cNvSpPr/>
            <p:nvPr/>
          </p:nvSpPr>
          <p:spPr>
            <a:xfrm>
              <a:off x="-1589549" y="2684003"/>
              <a:ext cx="54053" cy="55509"/>
            </a:xfrm>
            <a:custGeom>
              <a:avLst/>
              <a:gdLst/>
              <a:ahLst/>
              <a:cxnLst/>
              <a:rect l="l" t="t" r="r" b="b"/>
              <a:pathLst>
                <a:path w="297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24"/>
            <p:cNvSpPr/>
            <p:nvPr/>
          </p:nvSpPr>
          <p:spPr>
            <a:xfrm>
              <a:off x="-1704025" y="2684003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0" y="0"/>
                  </a:moveTo>
                  <a:lnTo>
                    <a:pt x="0" y="305"/>
                  </a:lnTo>
                  <a:lnTo>
                    <a:pt x="295" y="30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24"/>
            <p:cNvSpPr/>
            <p:nvPr/>
          </p:nvSpPr>
          <p:spPr>
            <a:xfrm>
              <a:off x="-1818683" y="2684003"/>
              <a:ext cx="55509" cy="55509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0" y="0"/>
                  </a:moveTo>
                  <a:lnTo>
                    <a:pt x="0" y="305"/>
                  </a:lnTo>
                  <a:lnTo>
                    <a:pt x="305" y="30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24"/>
            <p:cNvSpPr/>
            <p:nvPr/>
          </p:nvSpPr>
          <p:spPr>
            <a:xfrm>
              <a:off x="-1476711" y="2830693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6"/>
                  </a:lnTo>
                  <a:lnTo>
                    <a:pt x="296" y="30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24"/>
            <p:cNvSpPr/>
            <p:nvPr/>
          </p:nvSpPr>
          <p:spPr>
            <a:xfrm>
              <a:off x="-1589549" y="2830693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1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24"/>
            <p:cNvSpPr/>
            <p:nvPr/>
          </p:nvSpPr>
          <p:spPr>
            <a:xfrm>
              <a:off x="-1704025" y="2830693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24"/>
            <p:cNvSpPr/>
            <p:nvPr/>
          </p:nvSpPr>
          <p:spPr>
            <a:xfrm>
              <a:off x="-1818683" y="2830693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1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24"/>
            <p:cNvSpPr/>
            <p:nvPr/>
          </p:nvSpPr>
          <p:spPr>
            <a:xfrm>
              <a:off x="-1476711" y="2977565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6"/>
                  </a:lnTo>
                  <a:lnTo>
                    <a:pt x="296" y="30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24"/>
            <p:cNvSpPr/>
            <p:nvPr/>
          </p:nvSpPr>
          <p:spPr>
            <a:xfrm>
              <a:off x="-1589549" y="2977565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1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24"/>
            <p:cNvSpPr/>
            <p:nvPr/>
          </p:nvSpPr>
          <p:spPr>
            <a:xfrm>
              <a:off x="-1704025" y="2977565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24"/>
            <p:cNvSpPr/>
            <p:nvPr/>
          </p:nvSpPr>
          <p:spPr>
            <a:xfrm>
              <a:off x="-1818683" y="2977565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1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24"/>
            <p:cNvSpPr/>
            <p:nvPr/>
          </p:nvSpPr>
          <p:spPr>
            <a:xfrm>
              <a:off x="-1476711" y="3124437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24"/>
            <p:cNvSpPr/>
            <p:nvPr/>
          </p:nvSpPr>
          <p:spPr>
            <a:xfrm>
              <a:off x="-1589549" y="3124437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24"/>
            <p:cNvSpPr/>
            <p:nvPr/>
          </p:nvSpPr>
          <p:spPr>
            <a:xfrm>
              <a:off x="-1704025" y="3124437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24"/>
            <p:cNvSpPr/>
            <p:nvPr/>
          </p:nvSpPr>
          <p:spPr>
            <a:xfrm>
              <a:off x="-1818683" y="3124437"/>
              <a:ext cx="55509" cy="54053"/>
            </a:xfrm>
            <a:custGeom>
              <a:avLst/>
              <a:gdLst/>
              <a:ahLst/>
              <a:cxnLst/>
              <a:rect l="l" t="t" r="r" b="b"/>
              <a:pathLst>
                <a:path w="305" h="297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24"/>
            <p:cNvSpPr/>
            <p:nvPr/>
          </p:nvSpPr>
          <p:spPr>
            <a:xfrm>
              <a:off x="-1476711" y="3271309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24"/>
            <p:cNvSpPr/>
            <p:nvPr/>
          </p:nvSpPr>
          <p:spPr>
            <a:xfrm>
              <a:off x="-1589549" y="3271309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24"/>
            <p:cNvSpPr/>
            <p:nvPr/>
          </p:nvSpPr>
          <p:spPr>
            <a:xfrm>
              <a:off x="-1704025" y="3271309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24"/>
            <p:cNvSpPr/>
            <p:nvPr/>
          </p:nvSpPr>
          <p:spPr>
            <a:xfrm>
              <a:off x="-1818683" y="3271309"/>
              <a:ext cx="55509" cy="54053"/>
            </a:xfrm>
            <a:custGeom>
              <a:avLst/>
              <a:gdLst/>
              <a:ahLst/>
              <a:cxnLst/>
              <a:rect l="l" t="t" r="r" b="b"/>
              <a:pathLst>
                <a:path w="305" h="297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24"/>
            <p:cNvSpPr/>
            <p:nvPr/>
          </p:nvSpPr>
          <p:spPr>
            <a:xfrm>
              <a:off x="-1476711" y="3418181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24"/>
            <p:cNvSpPr/>
            <p:nvPr/>
          </p:nvSpPr>
          <p:spPr>
            <a:xfrm>
              <a:off x="-1589549" y="3418181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24"/>
            <p:cNvSpPr/>
            <p:nvPr/>
          </p:nvSpPr>
          <p:spPr>
            <a:xfrm>
              <a:off x="-1704025" y="3418181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24"/>
            <p:cNvSpPr/>
            <p:nvPr/>
          </p:nvSpPr>
          <p:spPr>
            <a:xfrm>
              <a:off x="-1818683" y="3418181"/>
              <a:ext cx="55509" cy="54053"/>
            </a:xfrm>
            <a:custGeom>
              <a:avLst/>
              <a:gdLst/>
              <a:ahLst/>
              <a:cxnLst/>
              <a:rect l="l" t="t" r="r" b="b"/>
              <a:pathLst>
                <a:path w="305" h="297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24"/>
            <p:cNvSpPr/>
            <p:nvPr/>
          </p:nvSpPr>
          <p:spPr>
            <a:xfrm>
              <a:off x="-1476711" y="3565053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24"/>
            <p:cNvSpPr/>
            <p:nvPr/>
          </p:nvSpPr>
          <p:spPr>
            <a:xfrm>
              <a:off x="-1589549" y="3565053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24"/>
            <p:cNvSpPr/>
            <p:nvPr/>
          </p:nvSpPr>
          <p:spPr>
            <a:xfrm>
              <a:off x="-1704025" y="3565053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24"/>
            <p:cNvSpPr/>
            <p:nvPr/>
          </p:nvSpPr>
          <p:spPr>
            <a:xfrm>
              <a:off x="-1818683" y="3565053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24"/>
            <p:cNvSpPr/>
            <p:nvPr/>
          </p:nvSpPr>
          <p:spPr>
            <a:xfrm>
              <a:off x="-1476711" y="3711925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24"/>
            <p:cNvSpPr/>
            <p:nvPr/>
          </p:nvSpPr>
          <p:spPr>
            <a:xfrm>
              <a:off x="-1589549" y="3711925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24"/>
            <p:cNvSpPr/>
            <p:nvPr/>
          </p:nvSpPr>
          <p:spPr>
            <a:xfrm>
              <a:off x="-1704025" y="3711925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24"/>
            <p:cNvSpPr/>
            <p:nvPr/>
          </p:nvSpPr>
          <p:spPr>
            <a:xfrm>
              <a:off x="-1818683" y="3711925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24"/>
            <p:cNvSpPr/>
            <p:nvPr/>
          </p:nvSpPr>
          <p:spPr>
            <a:xfrm>
              <a:off x="-1476711" y="3858797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24"/>
            <p:cNvSpPr/>
            <p:nvPr/>
          </p:nvSpPr>
          <p:spPr>
            <a:xfrm>
              <a:off x="-1589549" y="3858797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24"/>
            <p:cNvSpPr/>
            <p:nvPr/>
          </p:nvSpPr>
          <p:spPr>
            <a:xfrm>
              <a:off x="-1704025" y="3858797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24"/>
            <p:cNvSpPr/>
            <p:nvPr/>
          </p:nvSpPr>
          <p:spPr>
            <a:xfrm>
              <a:off x="-1818683" y="3858797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24"/>
            <p:cNvSpPr/>
            <p:nvPr/>
          </p:nvSpPr>
          <p:spPr>
            <a:xfrm>
              <a:off x="-1476711" y="4003849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24"/>
            <p:cNvSpPr/>
            <p:nvPr/>
          </p:nvSpPr>
          <p:spPr>
            <a:xfrm>
              <a:off x="-1589549" y="4003849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24"/>
            <p:cNvSpPr/>
            <p:nvPr/>
          </p:nvSpPr>
          <p:spPr>
            <a:xfrm>
              <a:off x="-1704025" y="4003849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24"/>
            <p:cNvSpPr/>
            <p:nvPr/>
          </p:nvSpPr>
          <p:spPr>
            <a:xfrm>
              <a:off x="-1818683" y="4003849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24"/>
            <p:cNvSpPr/>
            <p:nvPr/>
          </p:nvSpPr>
          <p:spPr>
            <a:xfrm>
              <a:off x="-1476711" y="4150721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24"/>
            <p:cNvSpPr/>
            <p:nvPr/>
          </p:nvSpPr>
          <p:spPr>
            <a:xfrm>
              <a:off x="-1589549" y="4150721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24"/>
            <p:cNvSpPr/>
            <p:nvPr/>
          </p:nvSpPr>
          <p:spPr>
            <a:xfrm>
              <a:off x="-1704025" y="4150721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24"/>
            <p:cNvSpPr/>
            <p:nvPr/>
          </p:nvSpPr>
          <p:spPr>
            <a:xfrm>
              <a:off x="-1818683" y="4150721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24"/>
            <p:cNvSpPr/>
            <p:nvPr/>
          </p:nvSpPr>
          <p:spPr>
            <a:xfrm>
              <a:off x="-4818725" y="3898290"/>
              <a:ext cx="7183987" cy="317040"/>
            </a:xfrm>
            <a:custGeom>
              <a:avLst/>
              <a:gdLst/>
              <a:ahLst/>
              <a:cxnLst/>
              <a:rect l="l" t="t" r="r" b="b"/>
              <a:pathLst>
                <a:path w="39473" h="1742" extrusionOk="0">
                  <a:moveTo>
                    <a:pt x="19732" y="0"/>
                  </a:moveTo>
                  <a:cubicBezTo>
                    <a:pt x="3602" y="0"/>
                    <a:pt x="0" y="1742"/>
                    <a:pt x="0" y="1742"/>
                  </a:cubicBezTo>
                  <a:lnTo>
                    <a:pt x="39473" y="1742"/>
                  </a:lnTo>
                  <a:cubicBezTo>
                    <a:pt x="39473" y="1742"/>
                    <a:pt x="35871" y="0"/>
                    <a:pt x="19732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24"/>
            <p:cNvSpPr/>
            <p:nvPr/>
          </p:nvSpPr>
          <p:spPr>
            <a:xfrm>
              <a:off x="68991" y="2064301"/>
              <a:ext cx="97005" cy="813165"/>
            </a:xfrm>
            <a:custGeom>
              <a:avLst/>
              <a:gdLst/>
              <a:ahLst/>
              <a:cxnLst/>
              <a:rect l="l" t="t" r="r" b="b"/>
              <a:pathLst>
                <a:path w="533" h="4468" extrusionOk="0">
                  <a:moveTo>
                    <a:pt x="1" y="0"/>
                  </a:moveTo>
                  <a:lnTo>
                    <a:pt x="1" y="4468"/>
                  </a:lnTo>
                  <a:lnTo>
                    <a:pt x="532" y="4468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24"/>
            <p:cNvSpPr/>
            <p:nvPr/>
          </p:nvSpPr>
          <p:spPr>
            <a:xfrm>
              <a:off x="794250" y="2064301"/>
              <a:ext cx="97005" cy="813165"/>
            </a:xfrm>
            <a:custGeom>
              <a:avLst/>
              <a:gdLst/>
              <a:ahLst/>
              <a:cxnLst/>
              <a:rect l="l" t="t" r="r" b="b"/>
              <a:pathLst>
                <a:path w="533" h="4468" extrusionOk="0">
                  <a:moveTo>
                    <a:pt x="1" y="0"/>
                  </a:moveTo>
                  <a:lnTo>
                    <a:pt x="1" y="4468"/>
                  </a:lnTo>
                  <a:lnTo>
                    <a:pt x="532" y="4468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24"/>
            <p:cNvSpPr/>
            <p:nvPr/>
          </p:nvSpPr>
          <p:spPr>
            <a:xfrm>
              <a:off x="-497020" y="2408094"/>
              <a:ext cx="1916616" cy="2015076"/>
            </a:xfrm>
            <a:custGeom>
              <a:avLst/>
              <a:gdLst/>
              <a:ahLst/>
              <a:cxnLst/>
              <a:rect l="l" t="t" r="r" b="b"/>
              <a:pathLst>
                <a:path w="10531" h="11072" extrusionOk="0">
                  <a:moveTo>
                    <a:pt x="335" y="0"/>
                  </a:moveTo>
                  <a:cubicBezTo>
                    <a:pt x="148" y="0"/>
                    <a:pt x="1" y="148"/>
                    <a:pt x="1" y="335"/>
                  </a:cubicBezTo>
                  <a:lnTo>
                    <a:pt x="1" y="11071"/>
                  </a:lnTo>
                  <a:lnTo>
                    <a:pt x="10531" y="11071"/>
                  </a:lnTo>
                  <a:lnTo>
                    <a:pt x="10531" y="335"/>
                  </a:lnTo>
                  <a:cubicBezTo>
                    <a:pt x="10531" y="148"/>
                    <a:pt x="10383" y="0"/>
                    <a:pt x="10196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24"/>
            <p:cNvSpPr/>
            <p:nvPr/>
          </p:nvSpPr>
          <p:spPr>
            <a:xfrm>
              <a:off x="-235490" y="1539420"/>
              <a:ext cx="1393555" cy="773853"/>
            </a:xfrm>
            <a:custGeom>
              <a:avLst/>
              <a:gdLst/>
              <a:ahLst/>
              <a:cxnLst/>
              <a:rect l="l" t="t" r="r" b="b"/>
              <a:pathLst>
                <a:path w="7657" h="4252" extrusionOk="0">
                  <a:moveTo>
                    <a:pt x="286" y="0"/>
                  </a:moveTo>
                  <a:cubicBezTo>
                    <a:pt x="128" y="0"/>
                    <a:pt x="1" y="129"/>
                    <a:pt x="1" y="286"/>
                  </a:cubicBezTo>
                  <a:lnTo>
                    <a:pt x="1" y="4252"/>
                  </a:lnTo>
                  <a:lnTo>
                    <a:pt x="7657" y="4252"/>
                  </a:lnTo>
                  <a:lnTo>
                    <a:pt x="7657" y="286"/>
                  </a:lnTo>
                  <a:cubicBezTo>
                    <a:pt x="7657" y="129"/>
                    <a:pt x="7529" y="0"/>
                    <a:pt x="7371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24"/>
            <p:cNvSpPr/>
            <p:nvPr/>
          </p:nvSpPr>
          <p:spPr>
            <a:xfrm>
              <a:off x="1308392" y="1311013"/>
              <a:ext cx="1339866" cy="1198454"/>
            </a:xfrm>
            <a:custGeom>
              <a:avLst/>
              <a:gdLst/>
              <a:ahLst/>
              <a:cxnLst/>
              <a:rect l="l" t="t" r="r" b="b"/>
              <a:pathLst>
                <a:path w="7362" h="6585" extrusionOk="0">
                  <a:moveTo>
                    <a:pt x="3025" y="1"/>
                  </a:moveTo>
                  <a:cubicBezTo>
                    <a:pt x="2817" y="1"/>
                    <a:pt x="2608" y="18"/>
                    <a:pt x="2402" y="55"/>
                  </a:cubicBezTo>
                  <a:cubicBezTo>
                    <a:pt x="1575" y="203"/>
                    <a:pt x="788" y="714"/>
                    <a:pt x="404" y="1491"/>
                  </a:cubicBezTo>
                  <a:cubicBezTo>
                    <a:pt x="1" y="2328"/>
                    <a:pt x="99" y="3352"/>
                    <a:pt x="473" y="4188"/>
                  </a:cubicBezTo>
                  <a:cubicBezTo>
                    <a:pt x="935" y="5241"/>
                    <a:pt x="1781" y="6147"/>
                    <a:pt x="2805" y="6481"/>
                  </a:cubicBezTo>
                  <a:cubicBezTo>
                    <a:pt x="3021" y="6552"/>
                    <a:pt x="3244" y="6584"/>
                    <a:pt x="3467" y="6584"/>
                  </a:cubicBezTo>
                  <a:cubicBezTo>
                    <a:pt x="3866" y="6584"/>
                    <a:pt x="4266" y="6481"/>
                    <a:pt x="4626" y="6304"/>
                  </a:cubicBezTo>
                  <a:cubicBezTo>
                    <a:pt x="5186" y="6018"/>
                    <a:pt x="5659" y="5576"/>
                    <a:pt x="6072" y="5093"/>
                  </a:cubicBezTo>
                  <a:cubicBezTo>
                    <a:pt x="6564" y="4533"/>
                    <a:pt x="6988" y="3883"/>
                    <a:pt x="7174" y="3145"/>
                  </a:cubicBezTo>
                  <a:cubicBezTo>
                    <a:pt x="7362" y="2416"/>
                    <a:pt x="7283" y="1580"/>
                    <a:pt x="6840" y="970"/>
                  </a:cubicBezTo>
                  <a:cubicBezTo>
                    <a:pt x="6524" y="535"/>
                    <a:pt x="6007" y="260"/>
                    <a:pt x="5486" y="260"/>
                  </a:cubicBezTo>
                  <a:cubicBezTo>
                    <a:pt x="5278" y="260"/>
                    <a:pt x="5068" y="304"/>
                    <a:pt x="4871" y="399"/>
                  </a:cubicBezTo>
                  <a:cubicBezTo>
                    <a:pt x="4281" y="156"/>
                    <a:pt x="3652" y="1"/>
                    <a:pt x="30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24"/>
            <p:cNvSpPr/>
            <p:nvPr/>
          </p:nvSpPr>
          <p:spPr>
            <a:xfrm>
              <a:off x="2133931" y="2717854"/>
              <a:ext cx="1801957" cy="526883"/>
            </a:xfrm>
            <a:custGeom>
              <a:avLst/>
              <a:gdLst/>
              <a:ahLst/>
              <a:cxnLst/>
              <a:rect l="l" t="t" r="r" b="b"/>
              <a:pathLst>
                <a:path w="9901" h="2895" extrusionOk="0">
                  <a:moveTo>
                    <a:pt x="1" y="1"/>
                  </a:moveTo>
                  <a:lnTo>
                    <a:pt x="346" y="2825"/>
                  </a:lnTo>
                  <a:lnTo>
                    <a:pt x="7963" y="2865"/>
                  </a:lnTo>
                  <a:lnTo>
                    <a:pt x="8317" y="2894"/>
                  </a:lnTo>
                  <a:cubicBezTo>
                    <a:pt x="8325" y="2894"/>
                    <a:pt x="8333" y="2894"/>
                    <a:pt x="8340" y="2894"/>
                  </a:cubicBezTo>
                  <a:cubicBezTo>
                    <a:pt x="8785" y="2894"/>
                    <a:pt x="9237" y="2611"/>
                    <a:pt x="9517" y="2196"/>
                  </a:cubicBezTo>
                  <a:cubicBezTo>
                    <a:pt x="9645" y="2008"/>
                    <a:pt x="9734" y="1792"/>
                    <a:pt x="9773" y="1555"/>
                  </a:cubicBezTo>
                  <a:cubicBezTo>
                    <a:pt x="9901" y="857"/>
                    <a:pt x="9507" y="286"/>
                    <a:pt x="8877" y="25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24"/>
            <p:cNvSpPr/>
            <p:nvPr/>
          </p:nvSpPr>
          <p:spPr>
            <a:xfrm>
              <a:off x="3419923" y="1623685"/>
              <a:ext cx="634261" cy="1623964"/>
            </a:xfrm>
            <a:custGeom>
              <a:avLst/>
              <a:gdLst/>
              <a:ahLst/>
              <a:cxnLst/>
              <a:rect l="l" t="t" r="r" b="b"/>
              <a:pathLst>
                <a:path w="3485" h="8923" extrusionOk="0">
                  <a:moveTo>
                    <a:pt x="1280" y="0"/>
                  </a:moveTo>
                  <a:lnTo>
                    <a:pt x="31" y="7390"/>
                  </a:lnTo>
                  <a:cubicBezTo>
                    <a:pt x="1" y="7528"/>
                    <a:pt x="31" y="7725"/>
                    <a:pt x="99" y="7941"/>
                  </a:cubicBezTo>
                  <a:cubicBezTo>
                    <a:pt x="298" y="8589"/>
                    <a:pt x="853" y="8922"/>
                    <a:pt x="1404" y="8922"/>
                  </a:cubicBezTo>
                  <a:cubicBezTo>
                    <a:pt x="1916" y="8922"/>
                    <a:pt x="2425" y="8633"/>
                    <a:pt x="2638" y="8040"/>
                  </a:cubicBezTo>
                  <a:cubicBezTo>
                    <a:pt x="2658" y="7981"/>
                    <a:pt x="2677" y="7922"/>
                    <a:pt x="2688" y="7873"/>
                  </a:cubicBezTo>
                  <a:lnTo>
                    <a:pt x="3484" y="37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24"/>
            <p:cNvSpPr/>
            <p:nvPr/>
          </p:nvSpPr>
          <p:spPr>
            <a:xfrm>
              <a:off x="3457233" y="917534"/>
              <a:ext cx="828089" cy="886146"/>
            </a:xfrm>
            <a:custGeom>
              <a:avLst/>
              <a:gdLst/>
              <a:ahLst/>
              <a:cxnLst/>
              <a:rect l="l" t="t" r="r" b="b"/>
              <a:pathLst>
                <a:path w="4550" h="4869" extrusionOk="0">
                  <a:moveTo>
                    <a:pt x="3526" y="1"/>
                  </a:moveTo>
                  <a:cubicBezTo>
                    <a:pt x="3488" y="1"/>
                    <a:pt x="3448" y="13"/>
                    <a:pt x="3408" y="42"/>
                  </a:cubicBezTo>
                  <a:cubicBezTo>
                    <a:pt x="3240" y="160"/>
                    <a:pt x="3152" y="396"/>
                    <a:pt x="3082" y="574"/>
                  </a:cubicBezTo>
                  <a:cubicBezTo>
                    <a:pt x="2807" y="1311"/>
                    <a:pt x="2768" y="1390"/>
                    <a:pt x="2542" y="2148"/>
                  </a:cubicBezTo>
                  <a:cubicBezTo>
                    <a:pt x="2502" y="2059"/>
                    <a:pt x="2630" y="1735"/>
                    <a:pt x="2649" y="1626"/>
                  </a:cubicBezTo>
                  <a:cubicBezTo>
                    <a:pt x="2679" y="1488"/>
                    <a:pt x="2709" y="1341"/>
                    <a:pt x="2728" y="1193"/>
                  </a:cubicBezTo>
                  <a:cubicBezTo>
                    <a:pt x="2748" y="996"/>
                    <a:pt x="2758" y="810"/>
                    <a:pt x="2748" y="613"/>
                  </a:cubicBezTo>
                  <a:cubicBezTo>
                    <a:pt x="2748" y="465"/>
                    <a:pt x="2778" y="189"/>
                    <a:pt x="2669" y="71"/>
                  </a:cubicBezTo>
                  <a:cubicBezTo>
                    <a:pt x="2638" y="29"/>
                    <a:pt x="2583" y="10"/>
                    <a:pt x="2528" y="10"/>
                  </a:cubicBezTo>
                  <a:cubicBezTo>
                    <a:pt x="2479" y="10"/>
                    <a:pt x="2430" y="24"/>
                    <a:pt x="2394" y="52"/>
                  </a:cubicBezTo>
                  <a:cubicBezTo>
                    <a:pt x="2227" y="170"/>
                    <a:pt x="2276" y="406"/>
                    <a:pt x="2227" y="583"/>
                  </a:cubicBezTo>
                  <a:cubicBezTo>
                    <a:pt x="2187" y="770"/>
                    <a:pt x="2148" y="957"/>
                    <a:pt x="2098" y="1144"/>
                  </a:cubicBezTo>
                  <a:cubicBezTo>
                    <a:pt x="2000" y="1558"/>
                    <a:pt x="1882" y="2020"/>
                    <a:pt x="1636" y="2374"/>
                  </a:cubicBezTo>
                  <a:cubicBezTo>
                    <a:pt x="1542" y="2500"/>
                    <a:pt x="1355" y="2593"/>
                    <a:pt x="1197" y="2593"/>
                  </a:cubicBezTo>
                  <a:cubicBezTo>
                    <a:pt x="1107" y="2593"/>
                    <a:pt x="1026" y="2563"/>
                    <a:pt x="977" y="2492"/>
                  </a:cubicBezTo>
                  <a:cubicBezTo>
                    <a:pt x="810" y="2247"/>
                    <a:pt x="642" y="1873"/>
                    <a:pt x="357" y="1735"/>
                  </a:cubicBezTo>
                  <a:cubicBezTo>
                    <a:pt x="326" y="1719"/>
                    <a:pt x="286" y="1711"/>
                    <a:pt x="244" y="1711"/>
                  </a:cubicBezTo>
                  <a:cubicBezTo>
                    <a:pt x="128" y="1711"/>
                    <a:pt x="0" y="1774"/>
                    <a:pt x="22" y="1912"/>
                  </a:cubicBezTo>
                  <a:cubicBezTo>
                    <a:pt x="101" y="2433"/>
                    <a:pt x="455" y="2965"/>
                    <a:pt x="692" y="3417"/>
                  </a:cubicBezTo>
                  <a:cubicBezTo>
                    <a:pt x="849" y="3732"/>
                    <a:pt x="1006" y="4106"/>
                    <a:pt x="1213" y="4382"/>
                  </a:cubicBezTo>
                  <a:cubicBezTo>
                    <a:pt x="1370" y="4589"/>
                    <a:pt x="1587" y="4736"/>
                    <a:pt x="1813" y="4815"/>
                  </a:cubicBezTo>
                  <a:cubicBezTo>
                    <a:pt x="1931" y="4851"/>
                    <a:pt x="2054" y="4869"/>
                    <a:pt x="2177" y="4869"/>
                  </a:cubicBezTo>
                  <a:cubicBezTo>
                    <a:pt x="2516" y="4869"/>
                    <a:pt x="2863" y="4739"/>
                    <a:pt x="3152" y="4530"/>
                  </a:cubicBezTo>
                  <a:cubicBezTo>
                    <a:pt x="3506" y="4274"/>
                    <a:pt x="3791" y="3929"/>
                    <a:pt x="4008" y="3546"/>
                  </a:cubicBezTo>
                  <a:cubicBezTo>
                    <a:pt x="4106" y="3378"/>
                    <a:pt x="4549" y="2571"/>
                    <a:pt x="4263" y="2424"/>
                  </a:cubicBezTo>
                  <a:cubicBezTo>
                    <a:pt x="4253" y="2420"/>
                    <a:pt x="4241" y="2418"/>
                    <a:pt x="4230" y="2418"/>
                  </a:cubicBezTo>
                  <a:cubicBezTo>
                    <a:pt x="4180" y="2418"/>
                    <a:pt x="4129" y="2451"/>
                    <a:pt x="4096" y="2483"/>
                  </a:cubicBezTo>
                  <a:cubicBezTo>
                    <a:pt x="4018" y="2571"/>
                    <a:pt x="3968" y="2680"/>
                    <a:pt x="3909" y="2778"/>
                  </a:cubicBezTo>
                  <a:cubicBezTo>
                    <a:pt x="3850" y="2876"/>
                    <a:pt x="3762" y="2984"/>
                    <a:pt x="3644" y="3014"/>
                  </a:cubicBezTo>
                  <a:cubicBezTo>
                    <a:pt x="3693" y="2748"/>
                    <a:pt x="3850" y="2463"/>
                    <a:pt x="3959" y="2217"/>
                  </a:cubicBezTo>
                  <a:cubicBezTo>
                    <a:pt x="4067" y="1980"/>
                    <a:pt x="4204" y="1764"/>
                    <a:pt x="4293" y="1518"/>
                  </a:cubicBezTo>
                  <a:cubicBezTo>
                    <a:pt x="4342" y="1370"/>
                    <a:pt x="4401" y="1203"/>
                    <a:pt x="4333" y="1055"/>
                  </a:cubicBezTo>
                  <a:cubicBezTo>
                    <a:pt x="4303" y="987"/>
                    <a:pt x="4263" y="957"/>
                    <a:pt x="4224" y="948"/>
                  </a:cubicBezTo>
                  <a:cubicBezTo>
                    <a:pt x="4216" y="946"/>
                    <a:pt x="4208" y="946"/>
                    <a:pt x="4200" y="946"/>
                  </a:cubicBezTo>
                  <a:cubicBezTo>
                    <a:pt x="4078" y="946"/>
                    <a:pt x="3935" y="1081"/>
                    <a:pt x="3880" y="1173"/>
                  </a:cubicBezTo>
                  <a:cubicBezTo>
                    <a:pt x="3653" y="1567"/>
                    <a:pt x="3408" y="1961"/>
                    <a:pt x="3191" y="2365"/>
                  </a:cubicBezTo>
                  <a:cubicBezTo>
                    <a:pt x="3378" y="1774"/>
                    <a:pt x="3545" y="1164"/>
                    <a:pt x="3683" y="554"/>
                  </a:cubicBezTo>
                  <a:cubicBezTo>
                    <a:pt x="3712" y="436"/>
                    <a:pt x="3742" y="298"/>
                    <a:pt x="3712" y="180"/>
                  </a:cubicBezTo>
                  <a:cubicBezTo>
                    <a:pt x="3692" y="75"/>
                    <a:pt x="3617" y="1"/>
                    <a:pt x="3526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24"/>
            <p:cNvSpPr/>
            <p:nvPr/>
          </p:nvSpPr>
          <p:spPr>
            <a:xfrm>
              <a:off x="3641960" y="1398008"/>
              <a:ext cx="249337" cy="190005"/>
            </a:xfrm>
            <a:custGeom>
              <a:avLst/>
              <a:gdLst/>
              <a:ahLst/>
              <a:cxnLst/>
              <a:rect l="l" t="t" r="r" b="b"/>
              <a:pathLst>
                <a:path w="1370" h="1044" extrusionOk="0">
                  <a:moveTo>
                    <a:pt x="50" y="0"/>
                  </a:moveTo>
                  <a:cubicBezTo>
                    <a:pt x="21" y="0"/>
                    <a:pt x="1" y="29"/>
                    <a:pt x="1" y="59"/>
                  </a:cubicBezTo>
                  <a:cubicBezTo>
                    <a:pt x="1" y="79"/>
                    <a:pt x="21" y="99"/>
                    <a:pt x="50" y="108"/>
                  </a:cubicBezTo>
                  <a:cubicBezTo>
                    <a:pt x="51" y="107"/>
                    <a:pt x="59" y="106"/>
                    <a:pt x="72" y="106"/>
                  </a:cubicBezTo>
                  <a:cubicBezTo>
                    <a:pt x="204" y="106"/>
                    <a:pt x="895" y="183"/>
                    <a:pt x="1261" y="1013"/>
                  </a:cubicBezTo>
                  <a:cubicBezTo>
                    <a:pt x="1271" y="1033"/>
                    <a:pt x="1290" y="1043"/>
                    <a:pt x="1310" y="1043"/>
                  </a:cubicBezTo>
                  <a:lnTo>
                    <a:pt x="1330" y="1043"/>
                  </a:lnTo>
                  <a:cubicBezTo>
                    <a:pt x="1359" y="1033"/>
                    <a:pt x="1369" y="994"/>
                    <a:pt x="1359" y="974"/>
                  </a:cubicBezTo>
                  <a:cubicBezTo>
                    <a:pt x="926" y="0"/>
                    <a:pt x="60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24"/>
            <p:cNvSpPr/>
            <p:nvPr/>
          </p:nvSpPr>
          <p:spPr>
            <a:xfrm>
              <a:off x="3928605" y="1468623"/>
              <a:ext cx="182907" cy="94275"/>
            </a:xfrm>
            <a:custGeom>
              <a:avLst/>
              <a:gdLst/>
              <a:ahLst/>
              <a:cxnLst/>
              <a:rect l="l" t="t" r="r" b="b"/>
              <a:pathLst>
                <a:path w="1005" h="518" extrusionOk="0">
                  <a:moveTo>
                    <a:pt x="778" y="1"/>
                  </a:moveTo>
                  <a:cubicBezTo>
                    <a:pt x="229" y="1"/>
                    <a:pt x="11" y="439"/>
                    <a:pt x="11" y="439"/>
                  </a:cubicBezTo>
                  <a:cubicBezTo>
                    <a:pt x="0" y="468"/>
                    <a:pt x="11" y="498"/>
                    <a:pt x="30" y="507"/>
                  </a:cubicBezTo>
                  <a:cubicBezTo>
                    <a:pt x="40" y="518"/>
                    <a:pt x="50" y="518"/>
                    <a:pt x="50" y="518"/>
                  </a:cubicBezTo>
                  <a:cubicBezTo>
                    <a:pt x="70" y="518"/>
                    <a:pt x="89" y="507"/>
                    <a:pt x="99" y="488"/>
                  </a:cubicBezTo>
                  <a:cubicBezTo>
                    <a:pt x="99" y="479"/>
                    <a:pt x="292" y="100"/>
                    <a:pt x="780" y="100"/>
                  </a:cubicBezTo>
                  <a:cubicBezTo>
                    <a:pt x="831" y="100"/>
                    <a:pt x="887" y="104"/>
                    <a:pt x="945" y="114"/>
                  </a:cubicBezTo>
                  <a:cubicBezTo>
                    <a:pt x="975" y="114"/>
                    <a:pt x="995" y="94"/>
                    <a:pt x="1004" y="74"/>
                  </a:cubicBezTo>
                  <a:cubicBezTo>
                    <a:pt x="1004" y="45"/>
                    <a:pt x="985" y="15"/>
                    <a:pt x="955" y="15"/>
                  </a:cubicBezTo>
                  <a:cubicBezTo>
                    <a:pt x="893" y="5"/>
                    <a:pt x="834" y="1"/>
                    <a:pt x="7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24"/>
            <p:cNvSpPr/>
            <p:nvPr/>
          </p:nvSpPr>
          <p:spPr>
            <a:xfrm>
              <a:off x="3837243" y="1339041"/>
              <a:ext cx="254615" cy="107379"/>
            </a:xfrm>
            <a:custGeom>
              <a:avLst/>
              <a:gdLst/>
              <a:ahLst/>
              <a:cxnLst/>
              <a:rect l="l" t="t" r="r" b="b"/>
              <a:pathLst>
                <a:path w="1399" h="590" extrusionOk="0">
                  <a:moveTo>
                    <a:pt x="326" y="0"/>
                  </a:moveTo>
                  <a:cubicBezTo>
                    <a:pt x="174" y="0"/>
                    <a:pt x="65" y="16"/>
                    <a:pt x="50" y="19"/>
                  </a:cubicBezTo>
                  <a:cubicBezTo>
                    <a:pt x="21" y="19"/>
                    <a:pt x="1" y="49"/>
                    <a:pt x="10" y="68"/>
                  </a:cubicBezTo>
                  <a:cubicBezTo>
                    <a:pt x="10" y="97"/>
                    <a:pt x="40" y="117"/>
                    <a:pt x="69" y="117"/>
                  </a:cubicBezTo>
                  <a:cubicBezTo>
                    <a:pt x="73" y="117"/>
                    <a:pt x="175" y="103"/>
                    <a:pt x="320" y="103"/>
                  </a:cubicBezTo>
                  <a:cubicBezTo>
                    <a:pt x="627" y="103"/>
                    <a:pt x="1126" y="166"/>
                    <a:pt x="1300" y="560"/>
                  </a:cubicBezTo>
                  <a:cubicBezTo>
                    <a:pt x="1309" y="580"/>
                    <a:pt x="1329" y="589"/>
                    <a:pt x="1349" y="589"/>
                  </a:cubicBezTo>
                  <a:cubicBezTo>
                    <a:pt x="1349" y="589"/>
                    <a:pt x="1359" y="589"/>
                    <a:pt x="1368" y="580"/>
                  </a:cubicBezTo>
                  <a:cubicBezTo>
                    <a:pt x="1388" y="570"/>
                    <a:pt x="1398" y="541"/>
                    <a:pt x="1388" y="521"/>
                  </a:cubicBezTo>
                  <a:cubicBezTo>
                    <a:pt x="1192" y="75"/>
                    <a:pt x="658" y="0"/>
                    <a:pt x="3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24"/>
            <p:cNvSpPr/>
            <p:nvPr/>
          </p:nvSpPr>
          <p:spPr>
            <a:xfrm>
              <a:off x="1637989" y="2400996"/>
              <a:ext cx="315402" cy="444256"/>
            </a:xfrm>
            <a:custGeom>
              <a:avLst/>
              <a:gdLst/>
              <a:ahLst/>
              <a:cxnLst/>
              <a:rect l="l" t="t" r="r" b="b"/>
              <a:pathLst>
                <a:path w="1733" h="2441" extrusionOk="0">
                  <a:moveTo>
                    <a:pt x="0" y="0"/>
                  </a:moveTo>
                  <a:lnTo>
                    <a:pt x="0" y="1575"/>
                  </a:lnTo>
                  <a:cubicBezTo>
                    <a:pt x="0" y="1604"/>
                    <a:pt x="10" y="1624"/>
                    <a:pt x="10" y="1643"/>
                  </a:cubicBezTo>
                  <a:cubicBezTo>
                    <a:pt x="40" y="2096"/>
                    <a:pt x="414" y="2441"/>
                    <a:pt x="866" y="2441"/>
                  </a:cubicBezTo>
                  <a:cubicBezTo>
                    <a:pt x="1328" y="2441"/>
                    <a:pt x="1693" y="2096"/>
                    <a:pt x="1732" y="1643"/>
                  </a:cubicBezTo>
                  <a:lnTo>
                    <a:pt x="1732" y="1575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24"/>
            <p:cNvSpPr/>
            <p:nvPr/>
          </p:nvSpPr>
          <p:spPr>
            <a:xfrm>
              <a:off x="1637989" y="2587180"/>
              <a:ext cx="315402" cy="113020"/>
            </a:xfrm>
            <a:custGeom>
              <a:avLst/>
              <a:gdLst/>
              <a:ahLst/>
              <a:cxnLst/>
              <a:rect l="l" t="t" r="r" b="b"/>
              <a:pathLst>
                <a:path w="1733" h="621" extrusionOk="0">
                  <a:moveTo>
                    <a:pt x="0" y="1"/>
                  </a:moveTo>
                  <a:lnTo>
                    <a:pt x="0" y="552"/>
                  </a:lnTo>
                  <a:cubicBezTo>
                    <a:pt x="0" y="581"/>
                    <a:pt x="10" y="601"/>
                    <a:pt x="10" y="620"/>
                  </a:cubicBezTo>
                  <a:lnTo>
                    <a:pt x="1732" y="620"/>
                  </a:lnTo>
                  <a:lnTo>
                    <a:pt x="1732" y="552"/>
                  </a:lnTo>
                  <a:lnTo>
                    <a:pt x="1732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24"/>
            <p:cNvSpPr/>
            <p:nvPr/>
          </p:nvSpPr>
          <p:spPr>
            <a:xfrm>
              <a:off x="1637989" y="2400996"/>
              <a:ext cx="315402" cy="142322"/>
            </a:xfrm>
            <a:custGeom>
              <a:avLst/>
              <a:gdLst/>
              <a:ahLst/>
              <a:cxnLst/>
              <a:rect l="l" t="t" r="r" b="b"/>
              <a:pathLst>
                <a:path w="1733" h="782" extrusionOk="0">
                  <a:moveTo>
                    <a:pt x="0" y="0"/>
                  </a:moveTo>
                  <a:lnTo>
                    <a:pt x="0" y="728"/>
                  </a:lnTo>
                  <a:cubicBezTo>
                    <a:pt x="204" y="764"/>
                    <a:pt x="414" y="781"/>
                    <a:pt x="625" y="781"/>
                  </a:cubicBezTo>
                  <a:cubicBezTo>
                    <a:pt x="1004" y="781"/>
                    <a:pt x="1384" y="724"/>
                    <a:pt x="1732" y="610"/>
                  </a:cubicBezTo>
                  <a:lnTo>
                    <a:pt x="17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24"/>
            <p:cNvSpPr/>
            <p:nvPr/>
          </p:nvSpPr>
          <p:spPr>
            <a:xfrm>
              <a:off x="1370999" y="1331215"/>
              <a:ext cx="997892" cy="1203003"/>
            </a:xfrm>
            <a:custGeom>
              <a:avLst/>
              <a:gdLst/>
              <a:ahLst/>
              <a:cxnLst/>
              <a:rect l="l" t="t" r="r" b="b"/>
              <a:pathLst>
                <a:path w="5483" h="6610" extrusionOk="0">
                  <a:moveTo>
                    <a:pt x="2704" y="0"/>
                  </a:moveTo>
                  <a:cubicBezTo>
                    <a:pt x="2630" y="0"/>
                    <a:pt x="2555" y="4"/>
                    <a:pt x="2480" y="13"/>
                  </a:cubicBezTo>
                  <a:cubicBezTo>
                    <a:pt x="1910" y="72"/>
                    <a:pt x="1389" y="377"/>
                    <a:pt x="1015" y="810"/>
                  </a:cubicBezTo>
                  <a:cubicBezTo>
                    <a:pt x="630" y="1233"/>
                    <a:pt x="404" y="1774"/>
                    <a:pt x="286" y="2335"/>
                  </a:cubicBezTo>
                  <a:cubicBezTo>
                    <a:pt x="109" y="3329"/>
                    <a:pt x="1" y="4559"/>
                    <a:pt x="630" y="5504"/>
                  </a:cubicBezTo>
                  <a:cubicBezTo>
                    <a:pt x="1111" y="6217"/>
                    <a:pt x="1976" y="6610"/>
                    <a:pt x="2833" y="6610"/>
                  </a:cubicBezTo>
                  <a:cubicBezTo>
                    <a:pt x="3030" y="6610"/>
                    <a:pt x="3225" y="6589"/>
                    <a:pt x="3416" y="6547"/>
                  </a:cubicBezTo>
                  <a:cubicBezTo>
                    <a:pt x="3720" y="6488"/>
                    <a:pt x="4026" y="6370"/>
                    <a:pt x="4262" y="6173"/>
                  </a:cubicBezTo>
                  <a:cubicBezTo>
                    <a:pt x="4577" y="5927"/>
                    <a:pt x="4794" y="5573"/>
                    <a:pt x="4960" y="5218"/>
                  </a:cubicBezTo>
                  <a:cubicBezTo>
                    <a:pt x="5345" y="4411"/>
                    <a:pt x="5443" y="3703"/>
                    <a:pt x="5463" y="2817"/>
                  </a:cubicBezTo>
                  <a:cubicBezTo>
                    <a:pt x="5482" y="2060"/>
                    <a:pt x="5167" y="1095"/>
                    <a:pt x="4538" y="613"/>
                  </a:cubicBezTo>
                  <a:cubicBezTo>
                    <a:pt x="4232" y="377"/>
                    <a:pt x="3878" y="229"/>
                    <a:pt x="3504" y="121"/>
                  </a:cubicBezTo>
                  <a:cubicBezTo>
                    <a:pt x="3242" y="52"/>
                    <a:pt x="2974" y="0"/>
                    <a:pt x="2704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24"/>
            <p:cNvSpPr/>
            <p:nvPr/>
          </p:nvSpPr>
          <p:spPr>
            <a:xfrm>
              <a:off x="1953208" y="2086687"/>
              <a:ext cx="302662" cy="265534"/>
            </a:xfrm>
            <a:custGeom>
              <a:avLst/>
              <a:gdLst/>
              <a:ahLst/>
              <a:cxnLst/>
              <a:rect l="l" t="t" r="r" b="b"/>
              <a:pathLst>
                <a:path w="1663" h="1459" extrusionOk="0">
                  <a:moveTo>
                    <a:pt x="829" y="0"/>
                  </a:moveTo>
                  <a:cubicBezTo>
                    <a:pt x="715" y="0"/>
                    <a:pt x="600" y="27"/>
                    <a:pt x="492" y="83"/>
                  </a:cubicBezTo>
                  <a:cubicBezTo>
                    <a:pt x="138" y="280"/>
                    <a:pt x="0" y="723"/>
                    <a:pt x="197" y="1078"/>
                  </a:cubicBezTo>
                  <a:cubicBezTo>
                    <a:pt x="326" y="1322"/>
                    <a:pt x="576" y="1458"/>
                    <a:pt x="836" y="1458"/>
                  </a:cubicBezTo>
                  <a:cubicBezTo>
                    <a:pt x="953" y="1458"/>
                    <a:pt x="1071" y="1431"/>
                    <a:pt x="1181" y="1373"/>
                  </a:cubicBezTo>
                  <a:cubicBezTo>
                    <a:pt x="1535" y="1185"/>
                    <a:pt x="1663" y="743"/>
                    <a:pt x="1476" y="389"/>
                  </a:cubicBezTo>
                  <a:cubicBezTo>
                    <a:pt x="1346" y="142"/>
                    <a:pt x="1091" y="0"/>
                    <a:pt x="829" y="0"/>
                  </a:cubicBezTo>
                  <a:close/>
                </a:path>
              </a:pathLst>
            </a:custGeom>
            <a:solidFill>
              <a:srgbClr val="F26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24"/>
            <p:cNvSpPr/>
            <p:nvPr/>
          </p:nvSpPr>
          <p:spPr>
            <a:xfrm>
              <a:off x="1471280" y="2020258"/>
              <a:ext cx="303026" cy="265352"/>
            </a:xfrm>
            <a:custGeom>
              <a:avLst/>
              <a:gdLst/>
              <a:ahLst/>
              <a:cxnLst/>
              <a:rect l="l" t="t" r="r" b="b"/>
              <a:pathLst>
                <a:path w="1665" h="1458" extrusionOk="0">
                  <a:moveTo>
                    <a:pt x="830" y="1"/>
                  </a:moveTo>
                  <a:cubicBezTo>
                    <a:pt x="716" y="1"/>
                    <a:pt x="600" y="28"/>
                    <a:pt x="493" y="85"/>
                  </a:cubicBezTo>
                  <a:cubicBezTo>
                    <a:pt x="138" y="281"/>
                    <a:pt x="1" y="714"/>
                    <a:pt x="197" y="1069"/>
                  </a:cubicBezTo>
                  <a:cubicBezTo>
                    <a:pt x="328" y="1315"/>
                    <a:pt x="582" y="1457"/>
                    <a:pt x="844" y="1457"/>
                  </a:cubicBezTo>
                  <a:cubicBezTo>
                    <a:pt x="958" y="1457"/>
                    <a:pt x="1074" y="1430"/>
                    <a:pt x="1182" y="1373"/>
                  </a:cubicBezTo>
                  <a:cubicBezTo>
                    <a:pt x="1536" y="1177"/>
                    <a:pt x="1664" y="734"/>
                    <a:pt x="1477" y="389"/>
                  </a:cubicBezTo>
                  <a:cubicBezTo>
                    <a:pt x="1347" y="143"/>
                    <a:pt x="1092" y="1"/>
                    <a:pt x="830" y="1"/>
                  </a:cubicBezTo>
                  <a:close/>
                </a:path>
              </a:pathLst>
            </a:custGeom>
            <a:solidFill>
              <a:srgbClr val="F26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24"/>
            <p:cNvSpPr/>
            <p:nvPr/>
          </p:nvSpPr>
          <p:spPr>
            <a:xfrm>
              <a:off x="1982874" y="1983494"/>
              <a:ext cx="84083" cy="59513"/>
            </a:xfrm>
            <a:custGeom>
              <a:avLst/>
              <a:gdLst/>
              <a:ahLst/>
              <a:cxnLst/>
              <a:rect l="l" t="t" r="r" b="b"/>
              <a:pathLst>
                <a:path w="462" h="327" extrusionOk="0">
                  <a:moveTo>
                    <a:pt x="229" y="0"/>
                  </a:moveTo>
                  <a:cubicBezTo>
                    <a:pt x="205" y="0"/>
                    <a:pt x="179" y="6"/>
                    <a:pt x="152" y="20"/>
                  </a:cubicBezTo>
                  <a:cubicBezTo>
                    <a:pt x="0" y="105"/>
                    <a:pt x="87" y="327"/>
                    <a:pt x="232" y="327"/>
                  </a:cubicBezTo>
                  <a:cubicBezTo>
                    <a:pt x="257" y="327"/>
                    <a:pt x="283" y="320"/>
                    <a:pt x="310" y="306"/>
                  </a:cubicBezTo>
                  <a:cubicBezTo>
                    <a:pt x="461" y="222"/>
                    <a:pt x="375" y="0"/>
                    <a:pt x="2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24"/>
            <p:cNvSpPr/>
            <p:nvPr/>
          </p:nvSpPr>
          <p:spPr>
            <a:xfrm>
              <a:off x="1633621" y="1935083"/>
              <a:ext cx="83719" cy="59513"/>
            </a:xfrm>
            <a:custGeom>
              <a:avLst/>
              <a:gdLst/>
              <a:ahLst/>
              <a:cxnLst/>
              <a:rect l="l" t="t" r="r" b="b"/>
              <a:pathLst>
                <a:path w="460" h="327" extrusionOk="0">
                  <a:moveTo>
                    <a:pt x="226" y="1"/>
                  </a:moveTo>
                  <a:cubicBezTo>
                    <a:pt x="202" y="1"/>
                    <a:pt x="177" y="7"/>
                    <a:pt x="152" y="21"/>
                  </a:cubicBezTo>
                  <a:cubicBezTo>
                    <a:pt x="0" y="105"/>
                    <a:pt x="87" y="327"/>
                    <a:pt x="226" y="327"/>
                  </a:cubicBezTo>
                  <a:cubicBezTo>
                    <a:pt x="250" y="327"/>
                    <a:pt x="274" y="320"/>
                    <a:pt x="300" y="306"/>
                  </a:cubicBezTo>
                  <a:cubicBezTo>
                    <a:pt x="460" y="222"/>
                    <a:pt x="367" y="1"/>
                    <a:pt x="2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24"/>
            <p:cNvSpPr/>
            <p:nvPr/>
          </p:nvSpPr>
          <p:spPr>
            <a:xfrm>
              <a:off x="2003257" y="1847906"/>
              <a:ext cx="125578" cy="76257"/>
            </a:xfrm>
            <a:custGeom>
              <a:avLst/>
              <a:gdLst/>
              <a:ahLst/>
              <a:cxnLst/>
              <a:rect l="l" t="t" r="r" b="b"/>
              <a:pathLst>
                <a:path w="690" h="419" extrusionOk="0">
                  <a:moveTo>
                    <a:pt x="314" y="0"/>
                  </a:moveTo>
                  <a:cubicBezTo>
                    <a:pt x="283" y="0"/>
                    <a:pt x="250" y="6"/>
                    <a:pt x="217" y="18"/>
                  </a:cubicBezTo>
                  <a:cubicBezTo>
                    <a:pt x="80" y="67"/>
                    <a:pt x="1" y="225"/>
                    <a:pt x="119" y="323"/>
                  </a:cubicBezTo>
                  <a:cubicBezTo>
                    <a:pt x="207" y="392"/>
                    <a:pt x="345" y="382"/>
                    <a:pt x="463" y="402"/>
                  </a:cubicBezTo>
                  <a:cubicBezTo>
                    <a:pt x="492" y="412"/>
                    <a:pt x="524" y="419"/>
                    <a:pt x="555" y="419"/>
                  </a:cubicBezTo>
                  <a:cubicBezTo>
                    <a:pt x="586" y="419"/>
                    <a:pt x="616" y="411"/>
                    <a:pt x="640" y="392"/>
                  </a:cubicBezTo>
                  <a:cubicBezTo>
                    <a:pt x="690" y="352"/>
                    <a:pt x="679" y="273"/>
                    <a:pt x="650" y="225"/>
                  </a:cubicBezTo>
                  <a:cubicBezTo>
                    <a:pt x="593" y="119"/>
                    <a:pt x="463" y="0"/>
                    <a:pt x="3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24"/>
            <p:cNvSpPr/>
            <p:nvPr/>
          </p:nvSpPr>
          <p:spPr>
            <a:xfrm>
              <a:off x="1663105" y="1802407"/>
              <a:ext cx="111200" cy="60969"/>
            </a:xfrm>
            <a:custGeom>
              <a:avLst/>
              <a:gdLst/>
              <a:ahLst/>
              <a:cxnLst/>
              <a:rect l="l" t="t" r="r" b="b"/>
              <a:pathLst>
                <a:path w="611" h="335" extrusionOk="0">
                  <a:moveTo>
                    <a:pt x="392" y="1"/>
                  </a:moveTo>
                  <a:cubicBezTo>
                    <a:pt x="289" y="1"/>
                    <a:pt x="168" y="54"/>
                    <a:pt x="88" y="120"/>
                  </a:cubicBezTo>
                  <a:cubicBezTo>
                    <a:pt x="39" y="160"/>
                    <a:pt x="0" y="209"/>
                    <a:pt x="20" y="258"/>
                  </a:cubicBezTo>
                  <a:cubicBezTo>
                    <a:pt x="39" y="297"/>
                    <a:pt x="98" y="307"/>
                    <a:pt x="147" y="307"/>
                  </a:cubicBezTo>
                  <a:cubicBezTo>
                    <a:pt x="214" y="314"/>
                    <a:pt x="286" y="334"/>
                    <a:pt x="356" y="334"/>
                  </a:cubicBezTo>
                  <a:cubicBezTo>
                    <a:pt x="389" y="334"/>
                    <a:pt x="421" y="330"/>
                    <a:pt x="453" y="317"/>
                  </a:cubicBezTo>
                  <a:cubicBezTo>
                    <a:pt x="590" y="268"/>
                    <a:pt x="610" y="120"/>
                    <a:pt x="521" y="42"/>
                  </a:cubicBezTo>
                  <a:cubicBezTo>
                    <a:pt x="486" y="13"/>
                    <a:pt x="441" y="1"/>
                    <a:pt x="3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24"/>
            <p:cNvSpPr/>
            <p:nvPr/>
          </p:nvSpPr>
          <p:spPr>
            <a:xfrm>
              <a:off x="1842190" y="2209171"/>
              <a:ext cx="112838" cy="64791"/>
            </a:xfrm>
            <a:custGeom>
              <a:avLst/>
              <a:gdLst/>
              <a:ahLst/>
              <a:cxnLst/>
              <a:rect l="l" t="t" r="r" b="b"/>
              <a:pathLst>
                <a:path w="620" h="356" extrusionOk="0">
                  <a:moveTo>
                    <a:pt x="550" y="1"/>
                  </a:moveTo>
                  <a:cubicBezTo>
                    <a:pt x="532" y="1"/>
                    <a:pt x="518" y="11"/>
                    <a:pt x="512" y="31"/>
                  </a:cubicBezTo>
                  <a:cubicBezTo>
                    <a:pt x="445" y="165"/>
                    <a:pt x="292" y="256"/>
                    <a:pt x="145" y="256"/>
                  </a:cubicBezTo>
                  <a:cubicBezTo>
                    <a:pt x="119" y="256"/>
                    <a:pt x="94" y="253"/>
                    <a:pt x="69" y="247"/>
                  </a:cubicBezTo>
                  <a:cubicBezTo>
                    <a:pt x="63" y="245"/>
                    <a:pt x="58" y="244"/>
                    <a:pt x="54" y="244"/>
                  </a:cubicBezTo>
                  <a:cubicBezTo>
                    <a:pt x="33" y="244"/>
                    <a:pt x="18" y="262"/>
                    <a:pt x="10" y="287"/>
                  </a:cubicBezTo>
                  <a:cubicBezTo>
                    <a:pt x="0" y="316"/>
                    <a:pt x="20" y="346"/>
                    <a:pt x="49" y="346"/>
                  </a:cubicBezTo>
                  <a:cubicBezTo>
                    <a:pt x="79" y="355"/>
                    <a:pt x="108" y="355"/>
                    <a:pt x="147" y="355"/>
                  </a:cubicBezTo>
                  <a:cubicBezTo>
                    <a:pt x="335" y="355"/>
                    <a:pt x="521" y="247"/>
                    <a:pt x="600" y="79"/>
                  </a:cubicBezTo>
                  <a:cubicBezTo>
                    <a:pt x="620" y="50"/>
                    <a:pt x="610" y="20"/>
                    <a:pt x="580" y="11"/>
                  </a:cubicBezTo>
                  <a:cubicBezTo>
                    <a:pt x="570" y="4"/>
                    <a:pt x="559" y="1"/>
                    <a:pt x="5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24"/>
            <p:cNvSpPr/>
            <p:nvPr/>
          </p:nvSpPr>
          <p:spPr>
            <a:xfrm>
              <a:off x="1784861" y="1918703"/>
              <a:ext cx="89725" cy="219125"/>
            </a:xfrm>
            <a:custGeom>
              <a:avLst/>
              <a:gdLst/>
              <a:ahLst/>
              <a:cxnLst/>
              <a:rect l="l" t="t" r="r" b="b"/>
              <a:pathLst>
                <a:path w="493" h="1204" extrusionOk="0">
                  <a:moveTo>
                    <a:pt x="409" y="0"/>
                  </a:moveTo>
                  <a:cubicBezTo>
                    <a:pt x="404" y="0"/>
                    <a:pt x="399" y="1"/>
                    <a:pt x="394" y="3"/>
                  </a:cubicBezTo>
                  <a:cubicBezTo>
                    <a:pt x="374" y="3"/>
                    <a:pt x="354" y="32"/>
                    <a:pt x="354" y="52"/>
                  </a:cubicBezTo>
                  <a:cubicBezTo>
                    <a:pt x="384" y="288"/>
                    <a:pt x="305" y="534"/>
                    <a:pt x="147" y="702"/>
                  </a:cubicBezTo>
                  <a:lnTo>
                    <a:pt x="128" y="721"/>
                  </a:lnTo>
                  <a:cubicBezTo>
                    <a:pt x="79" y="770"/>
                    <a:pt x="29" y="820"/>
                    <a:pt x="20" y="888"/>
                  </a:cubicBezTo>
                  <a:cubicBezTo>
                    <a:pt x="0" y="997"/>
                    <a:pt x="79" y="1105"/>
                    <a:pt x="246" y="1194"/>
                  </a:cubicBezTo>
                  <a:cubicBezTo>
                    <a:pt x="246" y="1203"/>
                    <a:pt x="256" y="1203"/>
                    <a:pt x="266" y="1203"/>
                  </a:cubicBezTo>
                  <a:cubicBezTo>
                    <a:pt x="285" y="1203"/>
                    <a:pt x="305" y="1194"/>
                    <a:pt x="315" y="1174"/>
                  </a:cubicBezTo>
                  <a:cubicBezTo>
                    <a:pt x="325" y="1154"/>
                    <a:pt x="315" y="1115"/>
                    <a:pt x="295" y="1105"/>
                  </a:cubicBezTo>
                  <a:cubicBezTo>
                    <a:pt x="167" y="1036"/>
                    <a:pt x="108" y="967"/>
                    <a:pt x="118" y="908"/>
                  </a:cubicBezTo>
                  <a:cubicBezTo>
                    <a:pt x="128" y="869"/>
                    <a:pt x="158" y="829"/>
                    <a:pt x="197" y="790"/>
                  </a:cubicBezTo>
                  <a:lnTo>
                    <a:pt x="217" y="770"/>
                  </a:lnTo>
                  <a:cubicBezTo>
                    <a:pt x="403" y="584"/>
                    <a:pt x="492" y="308"/>
                    <a:pt x="453" y="42"/>
                  </a:cubicBezTo>
                  <a:cubicBezTo>
                    <a:pt x="453" y="18"/>
                    <a:pt x="432" y="0"/>
                    <a:pt x="4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24"/>
            <p:cNvSpPr/>
            <p:nvPr/>
          </p:nvSpPr>
          <p:spPr>
            <a:xfrm>
              <a:off x="2259327" y="1983494"/>
              <a:ext cx="283188" cy="284644"/>
            </a:xfrm>
            <a:custGeom>
              <a:avLst/>
              <a:gdLst/>
              <a:ahLst/>
              <a:cxnLst/>
              <a:rect l="l" t="t" r="r" b="b"/>
              <a:pathLst>
                <a:path w="1556" h="1564" extrusionOk="0">
                  <a:moveTo>
                    <a:pt x="916" y="1"/>
                  </a:moveTo>
                  <a:cubicBezTo>
                    <a:pt x="709" y="1"/>
                    <a:pt x="523" y="109"/>
                    <a:pt x="385" y="257"/>
                  </a:cubicBezTo>
                  <a:cubicBezTo>
                    <a:pt x="247" y="405"/>
                    <a:pt x="168" y="591"/>
                    <a:pt x="99" y="779"/>
                  </a:cubicBezTo>
                  <a:cubicBezTo>
                    <a:pt x="1" y="1064"/>
                    <a:pt x="188" y="1428"/>
                    <a:pt x="453" y="1527"/>
                  </a:cubicBezTo>
                  <a:cubicBezTo>
                    <a:pt x="522" y="1552"/>
                    <a:pt x="592" y="1563"/>
                    <a:pt x="662" y="1563"/>
                  </a:cubicBezTo>
                  <a:cubicBezTo>
                    <a:pt x="865" y="1563"/>
                    <a:pt x="1068" y="1466"/>
                    <a:pt x="1221" y="1319"/>
                  </a:cubicBezTo>
                  <a:cubicBezTo>
                    <a:pt x="1428" y="1123"/>
                    <a:pt x="1556" y="827"/>
                    <a:pt x="1507" y="542"/>
                  </a:cubicBezTo>
                  <a:cubicBezTo>
                    <a:pt x="1448" y="257"/>
                    <a:pt x="1201" y="11"/>
                    <a:pt x="916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24"/>
            <p:cNvSpPr/>
            <p:nvPr/>
          </p:nvSpPr>
          <p:spPr>
            <a:xfrm>
              <a:off x="2298821" y="2047375"/>
              <a:ext cx="118298" cy="138864"/>
            </a:xfrm>
            <a:custGeom>
              <a:avLst/>
              <a:gdLst/>
              <a:ahLst/>
              <a:cxnLst/>
              <a:rect l="l" t="t" r="r" b="b"/>
              <a:pathLst>
                <a:path w="650" h="763" extrusionOk="0">
                  <a:moveTo>
                    <a:pt x="593" y="1"/>
                  </a:moveTo>
                  <a:cubicBezTo>
                    <a:pt x="586" y="1"/>
                    <a:pt x="578" y="2"/>
                    <a:pt x="571" y="4"/>
                  </a:cubicBezTo>
                  <a:cubicBezTo>
                    <a:pt x="562" y="4"/>
                    <a:pt x="227" y="142"/>
                    <a:pt x="177" y="369"/>
                  </a:cubicBezTo>
                  <a:cubicBezTo>
                    <a:pt x="177" y="388"/>
                    <a:pt x="188" y="408"/>
                    <a:pt x="207" y="417"/>
                  </a:cubicBezTo>
                  <a:cubicBezTo>
                    <a:pt x="236" y="437"/>
                    <a:pt x="315" y="496"/>
                    <a:pt x="295" y="555"/>
                  </a:cubicBezTo>
                  <a:cubicBezTo>
                    <a:pt x="295" y="585"/>
                    <a:pt x="266" y="614"/>
                    <a:pt x="227" y="634"/>
                  </a:cubicBezTo>
                  <a:cubicBezTo>
                    <a:pt x="202" y="653"/>
                    <a:pt x="169" y="660"/>
                    <a:pt x="134" y="660"/>
                  </a:cubicBezTo>
                  <a:cubicBezTo>
                    <a:pt x="113" y="660"/>
                    <a:pt x="91" y="657"/>
                    <a:pt x="69" y="654"/>
                  </a:cubicBezTo>
                  <a:cubicBezTo>
                    <a:pt x="40" y="654"/>
                    <a:pt x="10" y="664"/>
                    <a:pt x="10" y="693"/>
                  </a:cubicBezTo>
                  <a:cubicBezTo>
                    <a:pt x="0" y="723"/>
                    <a:pt x="20" y="752"/>
                    <a:pt x="50" y="752"/>
                  </a:cubicBezTo>
                  <a:cubicBezTo>
                    <a:pt x="79" y="762"/>
                    <a:pt x="99" y="762"/>
                    <a:pt x="129" y="762"/>
                  </a:cubicBezTo>
                  <a:cubicBezTo>
                    <a:pt x="177" y="762"/>
                    <a:pt x="227" y="752"/>
                    <a:pt x="276" y="732"/>
                  </a:cubicBezTo>
                  <a:cubicBezTo>
                    <a:pt x="345" y="693"/>
                    <a:pt x="384" y="644"/>
                    <a:pt x="404" y="575"/>
                  </a:cubicBezTo>
                  <a:cubicBezTo>
                    <a:pt x="424" y="476"/>
                    <a:pt x="335" y="388"/>
                    <a:pt x="286" y="349"/>
                  </a:cubicBezTo>
                  <a:cubicBezTo>
                    <a:pt x="335" y="231"/>
                    <a:pt x="532" y="132"/>
                    <a:pt x="610" y="102"/>
                  </a:cubicBezTo>
                  <a:cubicBezTo>
                    <a:pt x="630" y="93"/>
                    <a:pt x="650" y="63"/>
                    <a:pt x="640" y="34"/>
                  </a:cubicBezTo>
                  <a:cubicBezTo>
                    <a:pt x="633" y="11"/>
                    <a:pt x="614" y="1"/>
                    <a:pt x="5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24"/>
            <p:cNvSpPr/>
            <p:nvPr/>
          </p:nvSpPr>
          <p:spPr>
            <a:xfrm>
              <a:off x="1197374" y="1803498"/>
              <a:ext cx="272450" cy="289922"/>
            </a:xfrm>
            <a:custGeom>
              <a:avLst/>
              <a:gdLst/>
              <a:ahLst/>
              <a:cxnLst/>
              <a:rect l="l" t="t" r="r" b="b"/>
              <a:pathLst>
                <a:path w="1497" h="1593" extrusionOk="0">
                  <a:moveTo>
                    <a:pt x="687" y="1"/>
                  </a:moveTo>
                  <a:cubicBezTo>
                    <a:pt x="427" y="1"/>
                    <a:pt x="180" y="196"/>
                    <a:pt x="99" y="449"/>
                  </a:cubicBezTo>
                  <a:cubicBezTo>
                    <a:pt x="0" y="724"/>
                    <a:pt x="79" y="1039"/>
                    <a:pt x="256" y="1265"/>
                  </a:cubicBezTo>
                  <a:cubicBezTo>
                    <a:pt x="399" y="1451"/>
                    <a:pt x="629" y="1593"/>
                    <a:pt x="865" y="1593"/>
                  </a:cubicBezTo>
                  <a:cubicBezTo>
                    <a:pt x="905" y="1593"/>
                    <a:pt x="945" y="1589"/>
                    <a:pt x="984" y="1580"/>
                  </a:cubicBezTo>
                  <a:cubicBezTo>
                    <a:pt x="1250" y="1531"/>
                    <a:pt x="1496" y="1197"/>
                    <a:pt x="1447" y="902"/>
                  </a:cubicBezTo>
                  <a:cubicBezTo>
                    <a:pt x="1407" y="705"/>
                    <a:pt x="1358" y="508"/>
                    <a:pt x="1240" y="340"/>
                  </a:cubicBezTo>
                  <a:cubicBezTo>
                    <a:pt x="1132" y="173"/>
                    <a:pt x="965" y="36"/>
                    <a:pt x="758" y="6"/>
                  </a:cubicBezTo>
                  <a:cubicBezTo>
                    <a:pt x="734" y="2"/>
                    <a:pt x="711" y="1"/>
                    <a:pt x="687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24"/>
            <p:cNvSpPr/>
            <p:nvPr/>
          </p:nvSpPr>
          <p:spPr>
            <a:xfrm>
              <a:off x="1333508" y="1870110"/>
              <a:ext cx="96823" cy="151240"/>
            </a:xfrm>
            <a:custGeom>
              <a:avLst/>
              <a:gdLst/>
              <a:ahLst/>
              <a:cxnLst/>
              <a:rect l="l" t="t" r="r" b="b"/>
              <a:pathLst>
                <a:path w="532" h="831" extrusionOk="0">
                  <a:moveTo>
                    <a:pt x="61" y="0"/>
                  </a:moveTo>
                  <a:cubicBezTo>
                    <a:pt x="44" y="0"/>
                    <a:pt x="24" y="10"/>
                    <a:pt x="10" y="24"/>
                  </a:cubicBezTo>
                  <a:cubicBezTo>
                    <a:pt x="0" y="53"/>
                    <a:pt x="10" y="83"/>
                    <a:pt x="29" y="92"/>
                  </a:cubicBezTo>
                  <a:cubicBezTo>
                    <a:pt x="99" y="132"/>
                    <a:pt x="276" y="260"/>
                    <a:pt x="305" y="398"/>
                  </a:cubicBezTo>
                  <a:cubicBezTo>
                    <a:pt x="256" y="427"/>
                    <a:pt x="158" y="496"/>
                    <a:pt x="167" y="595"/>
                  </a:cubicBezTo>
                  <a:cubicBezTo>
                    <a:pt x="167" y="732"/>
                    <a:pt x="296" y="831"/>
                    <a:pt x="473" y="831"/>
                  </a:cubicBezTo>
                  <a:lnTo>
                    <a:pt x="482" y="831"/>
                  </a:lnTo>
                  <a:cubicBezTo>
                    <a:pt x="512" y="831"/>
                    <a:pt x="532" y="801"/>
                    <a:pt x="532" y="781"/>
                  </a:cubicBezTo>
                  <a:cubicBezTo>
                    <a:pt x="532" y="752"/>
                    <a:pt x="512" y="732"/>
                    <a:pt x="482" y="732"/>
                  </a:cubicBezTo>
                  <a:cubicBezTo>
                    <a:pt x="364" y="732"/>
                    <a:pt x="266" y="673"/>
                    <a:pt x="266" y="595"/>
                  </a:cubicBezTo>
                  <a:cubicBezTo>
                    <a:pt x="266" y="536"/>
                    <a:pt x="355" y="486"/>
                    <a:pt x="384" y="477"/>
                  </a:cubicBezTo>
                  <a:cubicBezTo>
                    <a:pt x="403" y="466"/>
                    <a:pt x="414" y="447"/>
                    <a:pt x="414" y="427"/>
                  </a:cubicBezTo>
                  <a:cubicBezTo>
                    <a:pt x="403" y="201"/>
                    <a:pt x="99" y="14"/>
                    <a:pt x="79" y="4"/>
                  </a:cubicBezTo>
                  <a:cubicBezTo>
                    <a:pt x="74" y="1"/>
                    <a:pt x="68" y="0"/>
                    <a:pt x="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24"/>
            <p:cNvSpPr/>
            <p:nvPr/>
          </p:nvSpPr>
          <p:spPr>
            <a:xfrm>
              <a:off x="1693316" y="2590820"/>
              <a:ext cx="20020" cy="105741"/>
            </a:xfrm>
            <a:custGeom>
              <a:avLst/>
              <a:gdLst/>
              <a:ahLst/>
              <a:cxnLst/>
              <a:rect l="l" t="t" r="r" b="b"/>
              <a:pathLst>
                <a:path w="110" h="581" extrusionOk="0">
                  <a:moveTo>
                    <a:pt x="60" y="0"/>
                  </a:moveTo>
                  <a:cubicBezTo>
                    <a:pt x="31" y="0"/>
                    <a:pt x="1" y="20"/>
                    <a:pt x="1" y="49"/>
                  </a:cubicBezTo>
                  <a:lnTo>
                    <a:pt x="1" y="532"/>
                  </a:lnTo>
                  <a:cubicBezTo>
                    <a:pt x="1" y="561"/>
                    <a:pt x="31" y="581"/>
                    <a:pt x="60" y="581"/>
                  </a:cubicBezTo>
                  <a:cubicBezTo>
                    <a:pt x="80" y="581"/>
                    <a:pt x="110" y="561"/>
                    <a:pt x="110" y="532"/>
                  </a:cubicBezTo>
                  <a:lnTo>
                    <a:pt x="110" y="49"/>
                  </a:lnTo>
                  <a:cubicBezTo>
                    <a:pt x="110" y="20"/>
                    <a:pt x="80" y="0"/>
                    <a:pt x="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24"/>
            <p:cNvSpPr/>
            <p:nvPr/>
          </p:nvSpPr>
          <p:spPr>
            <a:xfrm>
              <a:off x="1754285" y="2590820"/>
              <a:ext cx="18018" cy="105741"/>
            </a:xfrm>
            <a:custGeom>
              <a:avLst/>
              <a:gdLst/>
              <a:ahLst/>
              <a:cxnLst/>
              <a:rect l="l" t="t" r="r" b="b"/>
              <a:pathLst>
                <a:path w="99" h="581" extrusionOk="0">
                  <a:moveTo>
                    <a:pt x="50" y="0"/>
                  </a:moveTo>
                  <a:cubicBezTo>
                    <a:pt x="20" y="0"/>
                    <a:pt x="1" y="20"/>
                    <a:pt x="1" y="49"/>
                  </a:cubicBezTo>
                  <a:lnTo>
                    <a:pt x="1" y="532"/>
                  </a:lnTo>
                  <a:cubicBezTo>
                    <a:pt x="1" y="561"/>
                    <a:pt x="20" y="581"/>
                    <a:pt x="50" y="581"/>
                  </a:cubicBezTo>
                  <a:cubicBezTo>
                    <a:pt x="79" y="581"/>
                    <a:pt x="99" y="561"/>
                    <a:pt x="99" y="532"/>
                  </a:cubicBezTo>
                  <a:lnTo>
                    <a:pt x="99" y="49"/>
                  </a:lnTo>
                  <a:cubicBezTo>
                    <a:pt x="99" y="20"/>
                    <a:pt x="7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24"/>
            <p:cNvSpPr/>
            <p:nvPr/>
          </p:nvSpPr>
          <p:spPr>
            <a:xfrm>
              <a:off x="1813434" y="2590820"/>
              <a:ext cx="18200" cy="105741"/>
            </a:xfrm>
            <a:custGeom>
              <a:avLst/>
              <a:gdLst/>
              <a:ahLst/>
              <a:cxnLst/>
              <a:rect l="l" t="t" r="r" b="b"/>
              <a:pathLst>
                <a:path w="100" h="581" extrusionOk="0">
                  <a:moveTo>
                    <a:pt x="49" y="0"/>
                  </a:moveTo>
                  <a:cubicBezTo>
                    <a:pt x="20" y="0"/>
                    <a:pt x="1" y="20"/>
                    <a:pt x="1" y="49"/>
                  </a:cubicBezTo>
                  <a:lnTo>
                    <a:pt x="1" y="532"/>
                  </a:lnTo>
                  <a:cubicBezTo>
                    <a:pt x="1" y="561"/>
                    <a:pt x="20" y="581"/>
                    <a:pt x="49" y="581"/>
                  </a:cubicBezTo>
                  <a:cubicBezTo>
                    <a:pt x="79" y="581"/>
                    <a:pt x="99" y="561"/>
                    <a:pt x="99" y="532"/>
                  </a:cubicBezTo>
                  <a:lnTo>
                    <a:pt x="99" y="49"/>
                  </a:lnTo>
                  <a:cubicBezTo>
                    <a:pt x="99" y="20"/>
                    <a:pt x="79" y="0"/>
                    <a:pt x="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24"/>
            <p:cNvSpPr/>
            <p:nvPr/>
          </p:nvSpPr>
          <p:spPr>
            <a:xfrm>
              <a:off x="1872583" y="2590820"/>
              <a:ext cx="18018" cy="105741"/>
            </a:xfrm>
            <a:custGeom>
              <a:avLst/>
              <a:gdLst/>
              <a:ahLst/>
              <a:cxnLst/>
              <a:rect l="l" t="t" r="r" b="b"/>
              <a:pathLst>
                <a:path w="99" h="581" extrusionOk="0">
                  <a:moveTo>
                    <a:pt x="50" y="0"/>
                  </a:moveTo>
                  <a:cubicBezTo>
                    <a:pt x="20" y="0"/>
                    <a:pt x="0" y="20"/>
                    <a:pt x="0" y="49"/>
                  </a:cubicBezTo>
                  <a:lnTo>
                    <a:pt x="0" y="532"/>
                  </a:lnTo>
                  <a:cubicBezTo>
                    <a:pt x="0" y="561"/>
                    <a:pt x="20" y="581"/>
                    <a:pt x="50" y="581"/>
                  </a:cubicBezTo>
                  <a:cubicBezTo>
                    <a:pt x="79" y="581"/>
                    <a:pt x="98" y="561"/>
                    <a:pt x="98" y="532"/>
                  </a:cubicBezTo>
                  <a:lnTo>
                    <a:pt x="98" y="49"/>
                  </a:lnTo>
                  <a:cubicBezTo>
                    <a:pt x="98" y="20"/>
                    <a:pt x="7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24"/>
            <p:cNvSpPr/>
            <p:nvPr/>
          </p:nvSpPr>
          <p:spPr>
            <a:xfrm>
              <a:off x="2133931" y="2717854"/>
              <a:ext cx="874316" cy="517965"/>
            </a:xfrm>
            <a:custGeom>
              <a:avLst/>
              <a:gdLst/>
              <a:ahLst/>
              <a:cxnLst/>
              <a:rect l="l" t="t" r="r" b="b"/>
              <a:pathLst>
                <a:path w="4804" h="2846" extrusionOk="0">
                  <a:moveTo>
                    <a:pt x="1" y="1"/>
                  </a:moveTo>
                  <a:lnTo>
                    <a:pt x="346" y="2825"/>
                  </a:lnTo>
                  <a:lnTo>
                    <a:pt x="4803" y="2845"/>
                  </a:lnTo>
                  <a:lnTo>
                    <a:pt x="4803" y="1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24"/>
            <p:cNvSpPr/>
            <p:nvPr/>
          </p:nvSpPr>
          <p:spPr>
            <a:xfrm>
              <a:off x="24220" y="2611022"/>
              <a:ext cx="1513673" cy="1252689"/>
            </a:xfrm>
            <a:custGeom>
              <a:avLst/>
              <a:gdLst/>
              <a:ahLst/>
              <a:cxnLst/>
              <a:rect l="l" t="t" r="r" b="b"/>
              <a:pathLst>
                <a:path w="8317" h="6883" extrusionOk="0">
                  <a:moveTo>
                    <a:pt x="6807" y="1"/>
                  </a:moveTo>
                  <a:cubicBezTo>
                    <a:pt x="6515" y="1"/>
                    <a:pt x="6221" y="96"/>
                    <a:pt x="5974" y="292"/>
                  </a:cubicBezTo>
                  <a:lnTo>
                    <a:pt x="680" y="4495"/>
                  </a:lnTo>
                  <a:cubicBezTo>
                    <a:pt x="89" y="4948"/>
                    <a:pt x="0" y="5794"/>
                    <a:pt x="453" y="6374"/>
                  </a:cubicBezTo>
                  <a:cubicBezTo>
                    <a:pt x="719" y="6708"/>
                    <a:pt x="1112" y="6883"/>
                    <a:pt x="1508" y="6883"/>
                  </a:cubicBezTo>
                  <a:cubicBezTo>
                    <a:pt x="1801" y="6883"/>
                    <a:pt x="2096" y="6787"/>
                    <a:pt x="2342" y="6591"/>
                  </a:cubicBezTo>
                  <a:lnTo>
                    <a:pt x="7637" y="2389"/>
                  </a:lnTo>
                  <a:cubicBezTo>
                    <a:pt x="8218" y="1936"/>
                    <a:pt x="8316" y="1090"/>
                    <a:pt x="7853" y="509"/>
                  </a:cubicBezTo>
                  <a:cubicBezTo>
                    <a:pt x="7593" y="175"/>
                    <a:pt x="7202" y="1"/>
                    <a:pt x="6807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24"/>
            <p:cNvSpPr/>
            <p:nvPr/>
          </p:nvSpPr>
          <p:spPr>
            <a:xfrm>
              <a:off x="683232" y="2611022"/>
              <a:ext cx="854660" cy="739274"/>
            </a:xfrm>
            <a:custGeom>
              <a:avLst/>
              <a:gdLst/>
              <a:ahLst/>
              <a:cxnLst/>
              <a:rect l="l" t="t" r="r" b="b"/>
              <a:pathLst>
                <a:path w="4696" h="4062" extrusionOk="0">
                  <a:moveTo>
                    <a:pt x="3186" y="1"/>
                  </a:moveTo>
                  <a:cubicBezTo>
                    <a:pt x="2894" y="1"/>
                    <a:pt x="2600" y="96"/>
                    <a:pt x="2353" y="292"/>
                  </a:cubicBezTo>
                  <a:lnTo>
                    <a:pt x="1" y="2153"/>
                  </a:lnTo>
                  <a:cubicBezTo>
                    <a:pt x="424" y="2586"/>
                    <a:pt x="857" y="3008"/>
                    <a:pt x="1290" y="3441"/>
                  </a:cubicBezTo>
                  <a:cubicBezTo>
                    <a:pt x="1496" y="3649"/>
                    <a:pt x="1704" y="3855"/>
                    <a:pt x="1920" y="4062"/>
                  </a:cubicBezTo>
                  <a:lnTo>
                    <a:pt x="4016" y="2389"/>
                  </a:lnTo>
                  <a:cubicBezTo>
                    <a:pt x="4597" y="1936"/>
                    <a:pt x="4695" y="1090"/>
                    <a:pt x="4232" y="509"/>
                  </a:cubicBezTo>
                  <a:cubicBezTo>
                    <a:pt x="3972" y="175"/>
                    <a:pt x="3581" y="1"/>
                    <a:pt x="3186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24"/>
            <p:cNvSpPr/>
            <p:nvPr/>
          </p:nvSpPr>
          <p:spPr>
            <a:xfrm>
              <a:off x="683232" y="2691101"/>
              <a:ext cx="1812695" cy="1787579"/>
            </a:xfrm>
            <a:custGeom>
              <a:avLst/>
              <a:gdLst/>
              <a:ahLst/>
              <a:cxnLst/>
              <a:rect l="l" t="t" r="r" b="b"/>
              <a:pathLst>
                <a:path w="9960" h="9822" extrusionOk="0">
                  <a:moveTo>
                    <a:pt x="4803" y="0"/>
                  </a:moveTo>
                  <a:cubicBezTo>
                    <a:pt x="3317" y="0"/>
                    <a:pt x="2117" y="1201"/>
                    <a:pt x="2117" y="2687"/>
                  </a:cubicBezTo>
                  <a:lnTo>
                    <a:pt x="1" y="9822"/>
                  </a:lnTo>
                  <a:lnTo>
                    <a:pt x="8612" y="9822"/>
                  </a:lnTo>
                  <a:lnTo>
                    <a:pt x="9960" y="2687"/>
                  </a:lnTo>
                  <a:cubicBezTo>
                    <a:pt x="9960" y="1201"/>
                    <a:pt x="8759" y="0"/>
                    <a:pt x="7274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24"/>
            <p:cNvSpPr/>
            <p:nvPr/>
          </p:nvSpPr>
          <p:spPr>
            <a:xfrm>
              <a:off x="683232" y="2691101"/>
              <a:ext cx="1771564" cy="1787579"/>
            </a:xfrm>
            <a:custGeom>
              <a:avLst/>
              <a:gdLst/>
              <a:ahLst/>
              <a:cxnLst/>
              <a:rect l="l" t="t" r="r" b="b"/>
              <a:pathLst>
                <a:path w="9734" h="9822" extrusionOk="0">
                  <a:moveTo>
                    <a:pt x="4803" y="0"/>
                  </a:moveTo>
                  <a:cubicBezTo>
                    <a:pt x="4636" y="0"/>
                    <a:pt x="4459" y="10"/>
                    <a:pt x="4291" y="49"/>
                  </a:cubicBezTo>
                  <a:cubicBezTo>
                    <a:pt x="4016" y="856"/>
                    <a:pt x="3298" y="2539"/>
                    <a:pt x="1920" y="3366"/>
                  </a:cubicBezTo>
                  <a:lnTo>
                    <a:pt x="1" y="9822"/>
                  </a:lnTo>
                  <a:lnTo>
                    <a:pt x="8612" y="9822"/>
                  </a:lnTo>
                  <a:lnTo>
                    <a:pt x="9734" y="3927"/>
                  </a:lnTo>
                  <a:cubicBezTo>
                    <a:pt x="8376" y="3001"/>
                    <a:pt x="8070" y="955"/>
                    <a:pt x="7991" y="99"/>
                  </a:cubicBezTo>
                  <a:cubicBezTo>
                    <a:pt x="7766" y="30"/>
                    <a:pt x="7519" y="0"/>
                    <a:pt x="7274" y="0"/>
                  </a:cubicBezTo>
                  <a:cubicBezTo>
                    <a:pt x="6692" y="2175"/>
                    <a:pt x="5797" y="2618"/>
                    <a:pt x="5797" y="2618"/>
                  </a:cubicBezTo>
                  <a:cubicBezTo>
                    <a:pt x="4705" y="2076"/>
                    <a:pt x="4980" y="0"/>
                    <a:pt x="4980" y="0"/>
                  </a:cubicBez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24"/>
            <p:cNvSpPr/>
            <p:nvPr/>
          </p:nvSpPr>
          <p:spPr>
            <a:xfrm>
              <a:off x="926926" y="3609824"/>
              <a:ext cx="1320210" cy="18018"/>
            </a:xfrm>
            <a:custGeom>
              <a:avLst/>
              <a:gdLst/>
              <a:ahLst/>
              <a:cxnLst/>
              <a:rect l="l" t="t" r="r" b="b"/>
              <a:pathLst>
                <a:path w="7254" h="99" extrusionOk="0">
                  <a:moveTo>
                    <a:pt x="59" y="0"/>
                  </a:moveTo>
                  <a:cubicBezTo>
                    <a:pt x="30" y="0"/>
                    <a:pt x="0" y="20"/>
                    <a:pt x="0" y="50"/>
                  </a:cubicBezTo>
                  <a:cubicBezTo>
                    <a:pt x="0" y="79"/>
                    <a:pt x="30" y="99"/>
                    <a:pt x="59" y="99"/>
                  </a:cubicBezTo>
                  <a:lnTo>
                    <a:pt x="7204" y="99"/>
                  </a:lnTo>
                  <a:cubicBezTo>
                    <a:pt x="7234" y="99"/>
                    <a:pt x="7253" y="79"/>
                    <a:pt x="7253" y="50"/>
                  </a:cubicBezTo>
                  <a:cubicBezTo>
                    <a:pt x="7253" y="20"/>
                    <a:pt x="7234" y="0"/>
                    <a:pt x="7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24"/>
            <p:cNvSpPr/>
            <p:nvPr/>
          </p:nvSpPr>
          <p:spPr>
            <a:xfrm>
              <a:off x="848121" y="3950160"/>
              <a:ext cx="1318208" cy="19838"/>
            </a:xfrm>
            <a:custGeom>
              <a:avLst/>
              <a:gdLst/>
              <a:ahLst/>
              <a:cxnLst/>
              <a:rect l="l" t="t" r="r" b="b"/>
              <a:pathLst>
                <a:path w="7243" h="109" extrusionOk="0">
                  <a:moveTo>
                    <a:pt x="50" y="0"/>
                  </a:moveTo>
                  <a:cubicBezTo>
                    <a:pt x="20" y="0"/>
                    <a:pt x="0" y="30"/>
                    <a:pt x="0" y="50"/>
                  </a:cubicBezTo>
                  <a:cubicBezTo>
                    <a:pt x="0" y="79"/>
                    <a:pt x="20" y="109"/>
                    <a:pt x="50" y="109"/>
                  </a:cubicBezTo>
                  <a:lnTo>
                    <a:pt x="7194" y="109"/>
                  </a:lnTo>
                  <a:cubicBezTo>
                    <a:pt x="7223" y="109"/>
                    <a:pt x="7243" y="79"/>
                    <a:pt x="7243" y="50"/>
                  </a:cubicBezTo>
                  <a:cubicBezTo>
                    <a:pt x="7243" y="30"/>
                    <a:pt x="7223" y="0"/>
                    <a:pt x="71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24"/>
            <p:cNvSpPr/>
            <p:nvPr/>
          </p:nvSpPr>
          <p:spPr>
            <a:xfrm>
              <a:off x="738923" y="4290313"/>
              <a:ext cx="1320028" cy="20020"/>
            </a:xfrm>
            <a:custGeom>
              <a:avLst/>
              <a:gdLst/>
              <a:ahLst/>
              <a:cxnLst/>
              <a:rect l="l" t="t" r="r" b="b"/>
              <a:pathLst>
                <a:path w="7253" h="110" extrusionOk="0">
                  <a:moveTo>
                    <a:pt x="49" y="1"/>
                  </a:moveTo>
                  <a:cubicBezTo>
                    <a:pt x="20" y="1"/>
                    <a:pt x="0" y="31"/>
                    <a:pt x="0" y="60"/>
                  </a:cubicBezTo>
                  <a:cubicBezTo>
                    <a:pt x="0" y="90"/>
                    <a:pt x="20" y="110"/>
                    <a:pt x="49" y="110"/>
                  </a:cubicBezTo>
                  <a:lnTo>
                    <a:pt x="7193" y="110"/>
                  </a:lnTo>
                  <a:cubicBezTo>
                    <a:pt x="7223" y="110"/>
                    <a:pt x="7252" y="90"/>
                    <a:pt x="7252" y="60"/>
                  </a:cubicBezTo>
                  <a:cubicBezTo>
                    <a:pt x="7252" y="31"/>
                    <a:pt x="7223" y="1"/>
                    <a:pt x="71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24"/>
            <p:cNvSpPr/>
            <p:nvPr/>
          </p:nvSpPr>
          <p:spPr>
            <a:xfrm>
              <a:off x="1220487" y="929546"/>
              <a:ext cx="1266521" cy="1066869"/>
            </a:xfrm>
            <a:custGeom>
              <a:avLst/>
              <a:gdLst/>
              <a:ahLst/>
              <a:cxnLst/>
              <a:rect l="l" t="t" r="r" b="b"/>
              <a:pathLst>
                <a:path w="6959" h="5862" extrusionOk="0">
                  <a:moveTo>
                    <a:pt x="2255" y="1"/>
                  </a:moveTo>
                  <a:cubicBezTo>
                    <a:pt x="2215" y="1"/>
                    <a:pt x="2176" y="8"/>
                    <a:pt x="2137" y="25"/>
                  </a:cubicBezTo>
                  <a:cubicBezTo>
                    <a:pt x="2019" y="84"/>
                    <a:pt x="1949" y="222"/>
                    <a:pt x="1910" y="360"/>
                  </a:cubicBezTo>
                  <a:cubicBezTo>
                    <a:pt x="1816" y="708"/>
                    <a:pt x="1857" y="1091"/>
                    <a:pt x="2023" y="1416"/>
                  </a:cubicBezTo>
                  <a:lnTo>
                    <a:pt x="2023" y="1416"/>
                  </a:lnTo>
                  <a:cubicBezTo>
                    <a:pt x="1852" y="1097"/>
                    <a:pt x="1654" y="789"/>
                    <a:pt x="1428" y="508"/>
                  </a:cubicBezTo>
                  <a:cubicBezTo>
                    <a:pt x="1350" y="419"/>
                    <a:pt x="1261" y="320"/>
                    <a:pt x="1142" y="320"/>
                  </a:cubicBezTo>
                  <a:cubicBezTo>
                    <a:pt x="976" y="330"/>
                    <a:pt x="887" y="527"/>
                    <a:pt x="867" y="685"/>
                  </a:cubicBezTo>
                  <a:cubicBezTo>
                    <a:pt x="830" y="998"/>
                    <a:pt x="900" y="1322"/>
                    <a:pt x="1052" y="1594"/>
                  </a:cubicBezTo>
                  <a:lnTo>
                    <a:pt x="1052" y="1594"/>
                  </a:lnTo>
                  <a:cubicBezTo>
                    <a:pt x="985" y="1511"/>
                    <a:pt x="909" y="1434"/>
                    <a:pt x="818" y="1374"/>
                  </a:cubicBezTo>
                  <a:cubicBezTo>
                    <a:pt x="727" y="1315"/>
                    <a:pt x="614" y="1279"/>
                    <a:pt x="504" y="1279"/>
                  </a:cubicBezTo>
                  <a:cubicBezTo>
                    <a:pt x="410" y="1279"/>
                    <a:pt x="320" y="1305"/>
                    <a:pt x="247" y="1363"/>
                  </a:cubicBezTo>
                  <a:cubicBezTo>
                    <a:pt x="110" y="1472"/>
                    <a:pt x="70" y="1649"/>
                    <a:pt x="60" y="1826"/>
                  </a:cubicBezTo>
                  <a:cubicBezTo>
                    <a:pt x="1" y="2653"/>
                    <a:pt x="591" y="3489"/>
                    <a:pt x="1438" y="3765"/>
                  </a:cubicBezTo>
                  <a:cubicBezTo>
                    <a:pt x="2340" y="4170"/>
                    <a:pt x="3333" y="4371"/>
                    <a:pt x="4340" y="4371"/>
                  </a:cubicBezTo>
                  <a:cubicBezTo>
                    <a:pt x="4849" y="4371"/>
                    <a:pt x="5361" y="4320"/>
                    <a:pt x="5866" y="4217"/>
                  </a:cubicBezTo>
                  <a:cubicBezTo>
                    <a:pt x="6004" y="4779"/>
                    <a:pt x="6142" y="5339"/>
                    <a:pt x="6220" y="5861"/>
                  </a:cubicBezTo>
                  <a:cubicBezTo>
                    <a:pt x="6555" y="5153"/>
                    <a:pt x="6900" y="4414"/>
                    <a:pt x="6929" y="3627"/>
                  </a:cubicBezTo>
                  <a:cubicBezTo>
                    <a:pt x="6959" y="2839"/>
                    <a:pt x="6585" y="1984"/>
                    <a:pt x="5857" y="1698"/>
                  </a:cubicBezTo>
                  <a:cubicBezTo>
                    <a:pt x="5600" y="1592"/>
                    <a:pt x="5325" y="1567"/>
                    <a:pt x="5046" y="1567"/>
                  </a:cubicBezTo>
                  <a:cubicBezTo>
                    <a:pt x="4781" y="1567"/>
                    <a:pt x="4512" y="1590"/>
                    <a:pt x="4252" y="1590"/>
                  </a:cubicBezTo>
                  <a:cubicBezTo>
                    <a:pt x="3711" y="1590"/>
                    <a:pt x="3091" y="1422"/>
                    <a:pt x="2865" y="930"/>
                  </a:cubicBezTo>
                  <a:cubicBezTo>
                    <a:pt x="2776" y="734"/>
                    <a:pt x="2756" y="497"/>
                    <a:pt x="2668" y="301"/>
                  </a:cubicBezTo>
                  <a:cubicBezTo>
                    <a:pt x="2588" y="141"/>
                    <a:pt x="2424" y="1"/>
                    <a:pt x="22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24"/>
            <p:cNvSpPr/>
            <p:nvPr/>
          </p:nvSpPr>
          <p:spPr>
            <a:xfrm>
              <a:off x="2456430" y="2914594"/>
              <a:ext cx="39493" cy="328323"/>
            </a:xfrm>
            <a:custGeom>
              <a:avLst/>
              <a:gdLst/>
              <a:ahLst/>
              <a:cxnLst/>
              <a:rect l="l" t="t" r="r" b="b"/>
              <a:pathLst>
                <a:path w="217" h="1804" extrusionOk="0">
                  <a:moveTo>
                    <a:pt x="61" y="0"/>
                  </a:moveTo>
                  <a:cubicBezTo>
                    <a:pt x="57" y="0"/>
                    <a:pt x="54" y="1"/>
                    <a:pt x="50" y="2"/>
                  </a:cubicBezTo>
                  <a:cubicBezTo>
                    <a:pt x="20" y="2"/>
                    <a:pt x="0" y="22"/>
                    <a:pt x="0" y="52"/>
                  </a:cubicBezTo>
                  <a:lnTo>
                    <a:pt x="118" y="1754"/>
                  </a:lnTo>
                  <a:cubicBezTo>
                    <a:pt x="118" y="1784"/>
                    <a:pt x="138" y="1803"/>
                    <a:pt x="168" y="1803"/>
                  </a:cubicBezTo>
                  <a:cubicBezTo>
                    <a:pt x="197" y="1803"/>
                    <a:pt x="217" y="1773"/>
                    <a:pt x="217" y="1744"/>
                  </a:cubicBezTo>
                  <a:lnTo>
                    <a:pt x="99" y="41"/>
                  </a:lnTo>
                  <a:cubicBezTo>
                    <a:pt x="99" y="24"/>
                    <a:pt x="84" y="0"/>
                    <a:pt x="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24"/>
            <p:cNvSpPr/>
            <p:nvPr/>
          </p:nvSpPr>
          <p:spPr>
            <a:xfrm>
              <a:off x="1005731" y="2994855"/>
              <a:ext cx="168530" cy="371639"/>
            </a:xfrm>
            <a:custGeom>
              <a:avLst/>
              <a:gdLst/>
              <a:ahLst/>
              <a:cxnLst/>
              <a:rect l="l" t="t" r="r" b="b"/>
              <a:pathLst>
                <a:path w="926" h="2042" extrusionOk="0">
                  <a:moveTo>
                    <a:pt x="864" y="0"/>
                  </a:moveTo>
                  <a:cubicBezTo>
                    <a:pt x="843" y="0"/>
                    <a:pt x="824" y="12"/>
                    <a:pt x="817" y="33"/>
                  </a:cubicBezTo>
                  <a:lnTo>
                    <a:pt x="20" y="1973"/>
                  </a:lnTo>
                  <a:cubicBezTo>
                    <a:pt x="0" y="1992"/>
                    <a:pt x="20" y="2021"/>
                    <a:pt x="39" y="2032"/>
                  </a:cubicBezTo>
                  <a:cubicBezTo>
                    <a:pt x="50" y="2041"/>
                    <a:pt x="59" y="2041"/>
                    <a:pt x="59" y="2041"/>
                  </a:cubicBezTo>
                  <a:cubicBezTo>
                    <a:pt x="79" y="2041"/>
                    <a:pt x="98" y="2032"/>
                    <a:pt x="109" y="2012"/>
                  </a:cubicBezTo>
                  <a:lnTo>
                    <a:pt x="916" y="73"/>
                  </a:lnTo>
                  <a:cubicBezTo>
                    <a:pt x="925" y="44"/>
                    <a:pt x="916" y="14"/>
                    <a:pt x="886" y="4"/>
                  </a:cubicBezTo>
                  <a:cubicBezTo>
                    <a:pt x="878" y="2"/>
                    <a:pt x="871" y="0"/>
                    <a:pt x="8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24"/>
            <p:cNvSpPr/>
            <p:nvPr/>
          </p:nvSpPr>
          <p:spPr>
            <a:xfrm>
              <a:off x="1358623" y="3157560"/>
              <a:ext cx="390567" cy="1340776"/>
            </a:xfrm>
            <a:custGeom>
              <a:avLst/>
              <a:gdLst/>
              <a:ahLst/>
              <a:cxnLst/>
              <a:rect l="l" t="t" r="r" b="b"/>
              <a:pathLst>
                <a:path w="2146" h="7367" extrusionOk="0">
                  <a:moveTo>
                    <a:pt x="2091" y="1"/>
                  </a:moveTo>
                  <a:cubicBezTo>
                    <a:pt x="2079" y="1"/>
                    <a:pt x="2066" y="6"/>
                    <a:pt x="2056" y="16"/>
                  </a:cubicBezTo>
                  <a:cubicBezTo>
                    <a:pt x="2017" y="55"/>
                    <a:pt x="1220" y="891"/>
                    <a:pt x="1328" y="2525"/>
                  </a:cubicBezTo>
                  <a:cubicBezTo>
                    <a:pt x="1230" y="2643"/>
                    <a:pt x="679" y="3391"/>
                    <a:pt x="974" y="4375"/>
                  </a:cubicBezTo>
                  <a:cubicBezTo>
                    <a:pt x="827" y="4532"/>
                    <a:pt x="69" y="5359"/>
                    <a:pt x="344" y="6275"/>
                  </a:cubicBezTo>
                  <a:cubicBezTo>
                    <a:pt x="276" y="6373"/>
                    <a:pt x="0" y="6835"/>
                    <a:pt x="88" y="7327"/>
                  </a:cubicBezTo>
                  <a:cubicBezTo>
                    <a:pt x="88" y="7357"/>
                    <a:pt x="118" y="7367"/>
                    <a:pt x="138" y="7367"/>
                  </a:cubicBezTo>
                  <a:lnTo>
                    <a:pt x="147" y="7367"/>
                  </a:lnTo>
                  <a:cubicBezTo>
                    <a:pt x="177" y="7367"/>
                    <a:pt x="197" y="7337"/>
                    <a:pt x="187" y="7307"/>
                  </a:cubicBezTo>
                  <a:cubicBezTo>
                    <a:pt x="98" y="6806"/>
                    <a:pt x="443" y="6314"/>
                    <a:pt x="443" y="6314"/>
                  </a:cubicBezTo>
                  <a:cubicBezTo>
                    <a:pt x="453" y="6294"/>
                    <a:pt x="453" y="6284"/>
                    <a:pt x="453" y="6264"/>
                  </a:cubicBezTo>
                  <a:cubicBezTo>
                    <a:pt x="147" y="5330"/>
                    <a:pt x="1063" y="4434"/>
                    <a:pt x="1072" y="4434"/>
                  </a:cubicBezTo>
                  <a:cubicBezTo>
                    <a:pt x="1083" y="4414"/>
                    <a:pt x="1092" y="4395"/>
                    <a:pt x="1083" y="4375"/>
                  </a:cubicBezTo>
                  <a:cubicBezTo>
                    <a:pt x="748" y="3351"/>
                    <a:pt x="1417" y="2574"/>
                    <a:pt x="1417" y="2574"/>
                  </a:cubicBezTo>
                  <a:cubicBezTo>
                    <a:pt x="1427" y="2564"/>
                    <a:pt x="1437" y="2544"/>
                    <a:pt x="1427" y="2535"/>
                  </a:cubicBezTo>
                  <a:cubicBezTo>
                    <a:pt x="1319" y="941"/>
                    <a:pt x="2115" y="94"/>
                    <a:pt x="2126" y="84"/>
                  </a:cubicBezTo>
                  <a:cubicBezTo>
                    <a:pt x="2145" y="65"/>
                    <a:pt x="2145" y="35"/>
                    <a:pt x="2126" y="16"/>
                  </a:cubicBezTo>
                  <a:cubicBezTo>
                    <a:pt x="2116" y="6"/>
                    <a:pt x="2103" y="1"/>
                    <a:pt x="20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24"/>
            <p:cNvSpPr/>
            <p:nvPr/>
          </p:nvSpPr>
          <p:spPr>
            <a:xfrm>
              <a:off x="239159" y="3638398"/>
              <a:ext cx="1180436" cy="1413393"/>
            </a:xfrm>
            <a:custGeom>
              <a:avLst/>
              <a:gdLst/>
              <a:ahLst/>
              <a:cxnLst/>
              <a:rect l="l" t="t" r="r" b="b"/>
              <a:pathLst>
                <a:path w="6486" h="7766" extrusionOk="0">
                  <a:moveTo>
                    <a:pt x="197" y="1"/>
                  </a:moveTo>
                  <a:lnTo>
                    <a:pt x="0" y="326"/>
                  </a:lnTo>
                  <a:lnTo>
                    <a:pt x="2126" y="2619"/>
                  </a:lnTo>
                  <a:cubicBezTo>
                    <a:pt x="3248" y="3780"/>
                    <a:pt x="2815" y="7628"/>
                    <a:pt x="2815" y="7628"/>
                  </a:cubicBezTo>
                  <a:lnTo>
                    <a:pt x="2982" y="7657"/>
                  </a:lnTo>
                  <a:lnTo>
                    <a:pt x="2972" y="7766"/>
                  </a:lnTo>
                  <a:lnTo>
                    <a:pt x="3238" y="7707"/>
                  </a:lnTo>
                  <a:lnTo>
                    <a:pt x="3503" y="7766"/>
                  </a:lnTo>
                  <a:lnTo>
                    <a:pt x="3494" y="7657"/>
                  </a:lnTo>
                  <a:lnTo>
                    <a:pt x="3661" y="7628"/>
                  </a:lnTo>
                  <a:cubicBezTo>
                    <a:pt x="3661" y="7628"/>
                    <a:pt x="3228" y="3780"/>
                    <a:pt x="4350" y="2619"/>
                  </a:cubicBezTo>
                  <a:lnTo>
                    <a:pt x="6486" y="326"/>
                  </a:lnTo>
                  <a:lnTo>
                    <a:pt x="6279" y="1"/>
                  </a:lnTo>
                  <a:cubicBezTo>
                    <a:pt x="5349" y="581"/>
                    <a:pt x="4294" y="872"/>
                    <a:pt x="3238" y="872"/>
                  </a:cubicBezTo>
                  <a:cubicBezTo>
                    <a:pt x="2183" y="872"/>
                    <a:pt x="1127" y="581"/>
                    <a:pt x="1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24"/>
            <p:cNvSpPr/>
            <p:nvPr/>
          </p:nvSpPr>
          <p:spPr>
            <a:xfrm>
              <a:off x="-40389" y="3380507"/>
              <a:ext cx="1737530" cy="1737530"/>
            </a:xfrm>
            <a:custGeom>
              <a:avLst/>
              <a:gdLst/>
              <a:ahLst/>
              <a:cxnLst/>
              <a:rect l="l" t="t" r="r" b="b"/>
              <a:pathLst>
                <a:path w="9547" h="9547" extrusionOk="0">
                  <a:moveTo>
                    <a:pt x="4774" y="936"/>
                  </a:moveTo>
                  <a:cubicBezTo>
                    <a:pt x="6900" y="936"/>
                    <a:pt x="8612" y="2648"/>
                    <a:pt x="8612" y="4774"/>
                  </a:cubicBezTo>
                  <a:cubicBezTo>
                    <a:pt x="8612" y="6889"/>
                    <a:pt x="6900" y="8612"/>
                    <a:pt x="4774" y="8612"/>
                  </a:cubicBezTo>
                  <a:cubicBezTo>
                    <a:pt x="2658" y="8612"/>
                    <a:pt x="936" y="6889"/>
                    <a:pt x="936" y="4774"/>
                  </a:cubicBezTo>
                  <a:cubicBezTo>
                    <a:pt x="936" y="2648"/>
                    <a:pt x="2658" y="936"/>
                    <a:pt x="4774" y="936"/>
                  </a:cubicBezTo>
                  <a:close/>
                  <a:moveTo>
                    <a:pt x="4774" y="1"/>
                  </a:moveTo>
                  <a:cubicBezTo>
                    <a:pt x="2137" y="1"/>
                    <a:pt x="1" y="2137"/>
                    <a:pt x="1" y="4774"/>
                  </a:cubicBezTo>
                  <a:cubicBezTo>
                    <a:pt x="1" y="7411"/>
                    <a:pt x="2137" y="9547"/>
                    <a:pt x="4774" y="9547"/>
                  </a:cubicBezTo>
                  <a:cubicBezTo>
                    <a:pt x="7412" y="9547"/>
                    <a:pt x="9547" y="7411"/>
                    <a:pt x="9547" y="4774"/>
                  </a:cubicBezTo>
                  <a:cubicBezTo>
                    <a:pt x="9547" y="2137"/>
                    <a:pt x="7412" y="1"/>
                    <a:pt x="47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24"/>
            <p:cNvSpPr/>
            <p:nvPr/>
          </p:nvSpPr>
          <p:spPr>
            <a:xfrm>
              <a:off x="133418" y="3547399"/>
              <a:ext cx="256252" cy="263532"/>
            </a:xfrm>
            <a:custGeom>
              <a:avLst/>
              <a:gdLst/>
              <a:ahLst/>
              <a:cxnLst/>
              <a:rect l="l" t="t" r="r" b="b"/>
              <a:pathLst>
                <a:path w="1408" h="1448" extrusionOk="0">
                  <a:moveTo>
                    <a:pt x="432" y="0"/>
                  </a:moveTo>
                  <a:cubicBezTo>
                    <a:pt x="348" y="0"/>
                    <a:pt x="265" y="29"/>
                    <a:pt x="198" y="88"/>
                  </a:cubicBezTo>
                  <a:cubicBezTo>
                    <a:pt x="30" y="216"/>
                    <a:pt x="1" y="452"/>
                    <a:pt x="139" y="619"/>
                  </a:cubicBezTo>
                  <a:lnTo>
                    <a:pt x="680" y="1308"/>
                  </a:lnTo>
                  <a:cubicBezTo>
                    <a:pt x="754" y="1399"/>
                    <a:pt x="867" y="1447"/>
                    <a:pt x="979" y="1447"/>
                  </a:cubicBezTo>
                  <a:cubicBezTo>
                    <a:pt x="1062" y="1447"/>
                    <a:pt x="1144" y="1421"/>
                    <a:pt x="1211" y="1367"/>
                  </a:cubicBezTo>
                  <a:cubicBezTo>
                    <a:pt x="1379" y="1239"/>
                    <a:pt x="1408" y="1003"/>
                    <a:pt x="1270" y="835"/>
                  </a:cubicBezTo>
                  <a:lnTo>
                    <a:pt x="729" y="147"/>
                  </a:lnTo>
                  <a:cubicBezTo>
                    <a:pt x="656" y="51"/>
                    <a:pt x="544" y="0"/>
                    <a:pt x="432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24"/>
            <p:cNvSpPr/>
            <p:nvPr/>
          </p:nvSpPr>
          <p:spPr>
            <a:xfrm>
              <a:off x="49154" y="3639490"/>
              <a:ext cx="256434" cy="263350"/>
            </a:xfrm>
            <a:custGeom>
              <a:avLst/>
              <a:gdLst/>
              <a:ahLst/>
              <a:cxnLst/>
              <a:rect l="l" t="t" r="r" b="b"/>
              <a:pathLst>
                <a:path w="1409" h="1447" extrusionOk="0">
                  <a:moveTo>
                    <a:pt x="436" y="0"/>
                  </a:moveTo>
                  <a:cubicBezTo>
                    <a:pt x="351" y="0"/>
                    <a:pt x="266" y="28"/>
                    <a:pt x="198" y="84"/>
                  </a:cubicBezTo>
                  <a:cubicBezTo>
                    <a:pt x="31" y="211"/>
                    <a:pt x="1" y="448"/>
                    <a:pt x="139" y="615"/>
                  </a:cubicBezTo>
                  <a:lnTo>
                    <a:pt x="680" y="1304"/>
                  </a:lnTo>
                  <a:cubicBezTo>
                    <a:pt x="758" y="1399"/>
                    <a:pt x="868" y="1446"/>
                    <a:pt x="977" y="1446"/>
                  </a:cubicBezTo>
                  <a:cubicBezTo>
                    <a:pt x="1061" y="1446"/>
                    <a:pt x="1144" y="1418"/>
                    <a:pt x="1212" y="1363"/>
                  </a:cubicBezTo>
                  <a:cubicBezTo>
                    <a:pt x="1379" y="1235"/>
                    <a:pt x="1409" y="999"/>
                    <a:pt x="1280" y="832"/>
                  </a:cubicBezTo>
                  <a:lnTo>
                    <a:pt x="729" y="143"/>
                  </a:lnTo>
                  <a:cubicBezTo>
                    <a:pt x="657" y="48"/>
                    <a:pt x="547" y="0"/>
                    <a:pt x="436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24"/>
            <p:cNvSpPr/>
            <p:nvPr/>
          </p:nvSpPr>
          <p:spPr>
            <a:xfrm>
              <a:off x="-34929" y="3755058"/>
              <a:ext cx="286828" cy="230955"/>
            </a:xfrm>
            <a:custGeom>
              <a:avLst/>
              <a:gdLst/>
              <a:ahLst/>
              <a:cxnLst/>
              <a:rect l="l" t="t" r="r" b="b"/>
              <a:pathLst>
                <a:path w="1576" h="1269" extrusionOk="0">
                  <a:moveTo>
                    <a:pt x="435" y="0"/>
                  </a:moveTo>
                  <a:cubicBezTo>
                    <a:pt x="317" y="0"/>
                    <a:pt x="201" y="55"/>
                    <a:pt x="128" y="157"/>
                  </a:cubicBezTo>
                  <a:cubicBezTo>
                    <a:pt x="1" y="324"/>
                    <a:pt x="40" y="560"/>
                    <a:pt x="207" y="689"/>
                  </a:cubicBezTo>
                  <a:lnTo>
                    <a:pt x="926" y="1201"/>
                  </a:lnTo>
                  <a:cubicBezTo>
                    <a:pt x="995" y="1246"/>
                    <a:pt x="1073" y="1269"/>
                    <a:pt x="1149" y="1269"/>
                  </a:cubicBezTo>
                  <a:cubicBezTo>
                    <a:pt x="1269" y="1269"/>
                    <a:pt x="1385" y="1214"/>
                    <a:pt x="1457" y="1112"/>
                  </a:cubicBezTo>
                  <a:cubicBezTo>
                    <a:pt x="1575" y="945"/>
                    <a:pt x="1536" y="708"/>
                    <a:pt x="1368" y="580"/>
                  </a:cubicBezTo>
                  <a:lnTo>
                    <a:pt x="650" y="68"/>
                  </a:lnTo>
                  <a:cubicBezTo>
                    <a:pt x="585" y="22"/>
                    <a:pt x="510" y="0"/>
                    <a:pt x="435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24"/>
            <p:cNvSpPr/>
            <p:nvPr/>
          </p:nvSpPr>
          <p:spPr>
            <a:xfrm>
              <a:off x="-77880" y="3893377"/>
              <a:ext cx="272450" cy="222401"/>
            </a:xfrm>
            <a:custGeom>
              <a:avLst/>
              <a:gdLst/>
              <a:ahLst/>
              <a:cxnLst/>
              <a:rect l="l" t="t" r="r" b="b"/>
              <a:pathLst>
                <a:path w="1497" h="1222" extrusionOk="0">
                  <a:moveTo>
                    <a:pt x="320" y="1"/>
                  </a:moveTo>
                  <a:cubicBezTo>
                    <a:pt x="312" y="1"/>
                    <a:pt x="305" y="6"/>
                    <a:pt x="305" y="17"/>
                  </a:cubicBezTo>
                  <a:lnTo>
                    <a:pt x="10" y="519"/>
                  </a:lnTo>
                  <a:cubicBezTo>
                    <a:pt x="1" y="529"/>
                    <a:pt x="10" y="548"/>
                    <a:pt x="20" y="548"/>
                  </a:cubicBezTo>
                  <a:lnTo>
                    <a:pt x="1162" y="1218"/>
                  </a:lnTo>
                  <a:cubicBezTo>
                    <a:pt x="1165" y="1221"/>
                    <a:pt x="1168" y="1222"/>
                    <a:pt x="1172" y="1222"/>
                  </a:cubicBezTo>
                  <a:cubicBezTo>
                    <a:pt x="1182" y="1222"/>
                    <a:pt x="1194" y="1215"/>
                    <a:pt x="1201" y="1208"/>
                  </a:cubicBezTo>
                  <a:lnTo>
                    <a:pt x="1486" y="706"/>
                  </a:lnTo>
                  <a:cubicBezTo>
                    <a:pt x="1496" y="696"/>
                    <a:pt x="1496" y="677"/>
                    <a:pt x="1477" y="666"/>
                  </a:cubicBezTo>
                  <a:lnTo>
                    <a:pt x="335" y="8"/>
                  </a:lnTo>
                  <a:cubicBezTo>
                    <a:pt x="331" y="3"/>
                    <a:pt x="325" y="1"/>
                    <a:pt x="320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24"/>
            <p:cNvSpPr/>
            <p:nvPr/>
          </p:nvSpPr>
          <p:spPr>
            <a:xfrm>
              <a:off x="147796" y="3642948"/>
              <a:ext cx="143414" cy="169440"/>
            </a:xfrm>
            <a:custGeom>
              <a:avLst/>
              <a:gdLst/>
              <a:ahLst/>
              <a:cxnLst/>
              <a:rect l="l" t="t" r="r" b="b"/>
              <a:pathLst>
                <a:path w="788" h="931" extrusionOk="0">
                  <a:moveTo>
                    <a:pt x="63" y="0"/>
                  </a:moveTo>
                  <a:cubicBezTo>
                    <a:pt x="50" y="0"/>
                    <a:pt x="35" y="5"/>
                    <a:pt x="20" y="15"/>
                  </a:cubicBezTo>
                  <a:cubicBezTo>
                    <a:pt x="1" y="25"/>
                    <a:pt x="1" y="65"/>
                    <a:pt x="20" y="85"/>
                  </a:cubicBezTo>
                  <a:lnTo>
                    <a:pt x="699" y="921"/>
                  </a:lnTo>
                  <a:cubicBezTo>
                    <a:pt x="709" y="931"/>
                    <a:pt x="719" y="931"/>
                    <a:pt x="738" y="931"/>
                  </a:cubicBezTo>
                  <a:cubicBezTo>
                    <a:pt x="749" y="931"/>
                    <a:pt x="758" y="931"/>
                    <a:pt x="768" y="921"/>
                  </a:cubicBezTo>
                  <a:cubicBezTo>
                    <a:pt x="788" y="901"/>
                    <a:pt x="788" y="872"/>
                    <a:pt x="778" y="852"/>
                  </a:cubicBezTo>
                  <a:lnTo>
                    <a:pt x="99" y="15"/>
                  </a:lnTo>
                  <a:cubicBezTo>
                    <a:pt x="89" y="5"/>
                    <a:pt x="77" y="0"/>
                    <a:pt x="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24"/>
            <p:cNvSpPr/>
            <p:nvPr/>
          </p:nvSpPr>
          <p:spPr>
            <a:xfrm>
              <a:off x="13482" y="3907936"/>
              <a:ext cx="155972" cy="106833"/>
            </a:xfrm>
            <a:custGeom>
              <a:avLst/>
              <a:gdLst/>
              <a:ahLst/>
              <a:cxnLst/>
              <a:rect l="l" t="t" r="r" b="b"/>
              <a:pathLst>
                <a:path w="857" h="587" extrusionOk="0">
                  <a:moveTo>
                    <a:pt x="54" y="0"/>
                  </a:moveTo>
                  <a:cubicBezTo>
                    <a:pt x="39" y="0"/>
                    <a:pt x="23" y="7"/>
                    <a:pt x="10" y="26"/>
                  </a:cubicBezTo>
                  <a:cubicBezTo>
                    <a:pt x="0" y="46"/>
                    <a:pt x="0" y="75"/>
                    <a:pt x="30" y="94"/>
                  </a:cubicBezTo>
                  <a:lnTo>
                    <a:pt x="768" y="577"/>
                  </a:lnTo>
                  <a:cubicBezTo>
                    <a:pt x="778" y="577"/>
                    <a:pt x="787" y="586"/>
                    <a:pt x="798" y="586"/>
                  </a:cubicBezTo>
                  <a:cubicBezTo>
                    <a:pt x="807" y="586"/>
                    <a:pt x="827" y="577"/>
                    <a:pt x="837" y="557"/>
                  </a:cubicBezTo>
                  <a:cubicBezTo>
                    <a:pt x="857" y="538"/>
                    <a:pt x="846" y="508"/>
                    <a:pt x="817" y="488"/>
                  </a:cubicBezTo>
                  <a:lnTo>
                    <a:pt x="79" y="6"/>
                  </a:lnTo>
                  <a:cubicBezTo>
                    <a:pt x="72" y="2"/>
                    <a:pt x="63" y="0"/>
                    <a:pt x="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24"/>
            <p:cNvSpPr/>
            <p:nvPr/>
          </p:nvSpPr>
          <p:spPr>
            <a:xfrm>
              <a:off x="72631" y="3758334"/>
              <a:ext cx="164890" cy="122120"/>
            </a:xfrm>
            <a:custGeom>
              <a:avLst/>
              <a:gdLst/>
              <a:ahLst/>
              <a:cxnLst/>
              <a:rect l="l" t="t" r="r" b="b"/>
              <a:pathLst>
                <a:path w="906" h="671" extrusionOk="0">
                  <a:moveTo>
                    <a:pt x="63" y="0"/>
                  </a:moveTo>
                  <a:cubicBezTo>
                    <a:pt x="48" y="0"/>
                    <a:pt x="32" y="9"/>
                    <a:pt x="20" y="21"/>
                  </a:cubicBezTo>
                  <a:cubicBezTo>
                    <a:pt x="0" y="50"/>
                    <a:pt x="10" y="80"/>
                    <a:pt x="29" y="90"/>
                  </a:cubicBezTo>
                  <a:lnTo>
                    <a:pt x="817" y="661"/>
                  </a:lnTo>
                  <a:cubicBezTo>
                    <a:pt x="827" y="661"/>
                    <a:pt x="836" y="671"/>
                    <a:pt x="847" y="671"/>
                  </a:cubicBezTo>
                  <a:cubicBezTo>
                    <a:pt x="866" y="671"/>
                    <a:pt x="876" y="661"/>
                    <a:pt x="886" y="651"/>
                  </a:cubicBezTo>
                  <a:cubicBezTo>
                    <a:pt x="906" y="621"/>
                    <a:pt x="906" y="592"/>
                    <a:pt x="876" y="572"/>
                  </a:cubicBezTo>
                  <a:lnTo>
                    <a:pt x="88" y="11"/>
                  </a:lnTo>
                  <a:cubicBezTo>
                    <a:pt x="81" y="4"/>
                    <a:pt x="72" y="0"/>
                    <a:pt x="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24"/>
            <p:cNvSpPr/>
            <p:nvPr/>
          </p:nvSpPr>
          <p:spPr>
            <a:xfrm>
              <a:off x="-3658129" y="2064301"/>
              <a:ext cx="96823" cy="813165"/>
            </a:xfrm>
            <a:custGeom>
              <a:avLst/>
              <a:gdLst/>
              <a:ahLst/>
              <a:cxnLst/>
              <a:rect l="l" t="t" r="r" b="b"/>
              <a:pathLst>
                <a:path w="532" h="4468" extrusionOk="0">
                  <a:moveTo>
                    <a:pt x="0" y="0"/>
                  </a:moveTo>
                  <a:lnTo>
                    <a:pt x="0" y="4468"/>
                  </a:lnTo>
                  <a:lnTo>
                    <a:pt x="532" y="4468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24"/>
            <p:cNvSpPr/>
            <p:nvPr/>
          </p:nvSpPr>
          <p:spPr>
            <a:xfrm>
              <a:off x="-2932688" y="2064301"/>
              <a:ext cx="96823" cy="813165"/>
            </a:xfrm>
            <a:custGeom>
              <a:avLst/>
              <a:gdLst/>
              <a:ahLst/>
              <a:cxnLst/>
              <a:rect l="l" t="t" r="r" b="b"/>
              <a:pathLst>
                <a:path w="532" h="4468" extrusionOk="0">
                  <a:moveTo>
                    <a:pt x="0" y="0"/>
                  </a:moveTo>
                  <a:lnTo>
                    <a:pt x="0" y="4468"/>
                  </a:lnTo>
                  <a:lnTo>
                    <a:pt x="532" y="4468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24"/>
            <p:cNvSpPr/>
            <p:nvPr/>
          </p:nvSpPr>
          <p:spPr>
            <a:xfrm>
              <a:off x="-4224140" y="2408094"/>
              <a:ext cx="1916616" cy="2015076"/>
            </a:xfrm>
            <a:custGeom>
              <a:avLst/>
              <a:gdLst/>
              <a:ahLst/>
              <a:cxnLst/>
              <a:rect l="l" t="t" r="r" b="b"/>
              <a:pathLst>
                <a:path w="10531" h="11072" extrusionOk="0">
                  <a:moveTo>
                    <a:pt x="335" y="0"/>
                  </a:moveTo>
                  <a:cubicBezTo>
                    <a:pt x="148" y="0"/>
                    <a:pt x="0" y="148"/>
                    <a:pt x="0" y="335"/>
                  </a:cubicBezTo>
                  <a:lnTo>
                    <a:pt x="0" y="11071"/>
                  </a:lnTo>
                  <a:lnTo>
                    <a:pt x="10530" y="11071"/>
                  </a:lnTo>
                  <a:lnTo>
                    <a:pt x="10530" y="335"/>
                  </a:lnTo>
                  <a:cubicBezTo>
                    <a:pt x="10530" y="148"/>
                    <a:pt x="10383" y="0"/>
                    <a:pt x="10196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24"/>
            <p:cNvSpPr/>
            <p:nvPr/>
          </p:nvSpPr>
          <p:spPr>
            <a:xfrm>
              <a:off x="-3962610" y="1539420"/>
              <a:ext cx="1393555" cy="773853"/>
            </a:xfrm>
            <a:custGeom>
              <a:avLst/>
              <a:gdLst/>
              <a:ahLst/>
              <a:cxnLst/>
              <a:rect l="l" t="t" r="r" b="b"/>
              <a:pathLst>
                <a:path w="7657" h="4252" extrusionOk="0">
                  <a:moveTo>
                    <a:pt x="286" y="0"/>
                  </a:moveTo>
                  <a:cubicBezTo>
                    <a:pt x="129" y="0"/>
                    <a:pt x="0" y="129"/>
                    <a:pt x="0" y="286"/>
                  </a:cubicBezTo>
                  <a:lnTo>
                    <a:pt x="0" y="4252"/>
                  </a:lnTo>
                  <a:lnTo>
                    <a:pt x="7656" y="4252"/>
                  </a:lnTo>
                  <a:lnTo>
                    <a:pt x="7656" y="286"/>
                  </a:lnTo>
                  <a:cubicBezTo>
                    <a:pt x="7656" y="129"/>
                    <a:pt x="7529" y="0"/>
                    <a:pt x="7372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24"/>
            <p:cNvSpPr/>
            <p:nvPr/>
          </p:nvSpPr>
          <p:spPr>
            <a:xfrm>
              <a:off x="-2388335" y="495300"/>
              <a:ext cx="1372079" cy="422780"/>
            </a:xfrm>
            <a:custGeom>
              <a:avLst/>
              <a:gdLst/>
              <a:ahLst/>
              <a:cxnLst/>
              <a:rect l="l" t="t" r="r" b="b"/>
              <a:pathLst>
                <a:path w="7539" h="2323" extrusionOk="0">
                  <a:moveTo>
                    <a:pt x="1" y="0"/>
                  </a:moveTo>
                  <a:lnTo>
                    <a:pt x="1" y="2323"/>
                  </a:lnTo>
                  <a:lnTo>
                    <a:pt x="7539" y="2323"/>
                  </a:lnTo>
                  <a:lnTo>
                    <a:pt x="7539" y="226"/>
                  </a:lnTo>
                  <a:cubicBezTo>
                    <a:pt x="7539" y="99"/>
                    <a:pt x="7441" y="0"/>
                    <a:pt x="7322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24"/>
            <p:cNvSpPr/>
            <p:nvPr/>
          </p:nvSpPr>
          <p:spPr>
            <a:xfrm>
              <a:off x="-6036650" y="4179295"/>
              <a:ext cx="8958827" cy="1067779"/>
            </a:xfrm>
            <a:custGeom>
              <a:avLst/>
              <a:gdLst/>
              <a:ahLst/>
              <a:cxnLst/>
              <a:rect l="l" t="t" r="r" b="b"/>
              <a:pathLst>
                <a:path w="49225" h="5867" extrusionOk="0">
                  <a:moveTo>
                    <a:pt x="4803" y="1"/>
                  </a:moveTo>
                  <a:cubicBezTo>
                    <a:pt x="4164" y="1"/>
                    <a:pt x="3573" y="326"/>
                    <a:pt x="3228" y="867"/>
                  </a:cubicBezTo>
                  <a:lnTo>
                    <a:pt x="0" y="5866"/>
                  </a:lnTo>
                  <a:lnTo>
                    <a:pt x="49225" y="5866"/>
                  </a:lnTo>
                  <a:lnTo>
                    <a:pt x="46007" y="867"/>
                  </a:lnTo>
                  <a:cubicBezTo>
                    <a:pt x="45662" y="326"/>
                    <a:pt x="45072" y="1"/>
                    <a:pt x="44433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24"/>
            <p:cNvSpPr/>
            <p:nvPr/>
          </p:nvSpPr>
          <p:spPr>
            <a:xfrm>
              <a:off x="-2400892" y="1147215"/>
              <a:ext cx="1617594" cy="476651"/>
            </a:xfrm>
            <a:custGeom>
              <a:avLst/>
              <a:gdLst/>
              <a:ahLst/>
              <a:cxnLst/>
              <a:rect l="l" t="t" r="r" b="b"/>
              <a:pathLst>
                <a:path w="8888" h="2619" extrusionOk="0">
                  <a:moveTo>
                    <a:pt x="1" y="0"/>
                  </a:moveTo>
                  <a:lnTo>
                    <a:pt x="1" y="2618"/>
                  </a:lnTo>
                  <a:lnTo>
                    <a:pt x="8887" y="2618"/>
                  </a:lnTo>
                  <a:lnTo>
                    <a:pt x="8887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24"/>
            <p:cNvSpPr/>
            <p:nvPr/>
          </p:nvSpPr>
          <p:spPr>
            <a:xfrm>
              <a:off x="-1686190" y="917898"/>
              <a:ext cx="190005" cy="489027"/>
            </a:xfrm>
            <a:custGeom>
              <a:avLst/>
              <a:gdLst/>
              <a:ahLst/>
              <a:cxnLst/>
              <a:rect l="l" t="t" r="r" b="b"/>
              <a:pathLst>
                <a:path w="1044" h="2687" extrusionOk="0">
                  <a:moveTo>
                    <a:pt x="0" y="1"/>
                  </a:moveTo>
                  <a:lnTo>
                    <a:pt x="0" y="2175"/>
                  </a:lnTo>
                  <a:cubicBezTo>
                    <a:pt x="0" y="2461"/>
                    <a:pt x="237" y="2687"/>
                    <a:pt x="522" y="2687"/>
                  </a:cubicBezTo>
                  <a:cubicBezTo>
                    <a:pt x="807" y="2687"/>
                    <a:pt x="1044" y="2461"/>
                    <a:pt x="1044" y="2175"/>
                  </a:cubicBezTo>
                  <a:lnTo>
                    <a:pt x="1044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24"/>
            <p:cNvSpPr/>
            <p:nvPr/>
          </p:nvSpPr>
          <p:spPr>
            <a:xfrm>
              <a:off x="-5184175" y="917898"/>
              <a:ext cx="7255694" cy="3261577"/>
            </a:xfrm>
            <a:custGeom>
              <a:avLst/>
              <a:gdLst/>
              <a:ahLst/>
              <a:cxnLst/>
              <a:rect l="l" t="t" r="r" b="b"/>
              <a:pathLst>
                <a:path w="39867" h="17921" extrusionOk="0">
                  <a:moveTo>
                    <a:pt x="29357" y="670"/>
                  </a:moveTo>
                  <a:cubicBezTo>
                    <a:pt x="31069" y="670"/>
                    <a:pt x="32742" y="1231"/>
                    <a:pt x="34061" y="2245"/>
                  </a:cubicBezTo>
                  <a:cubicBezTo>
                    <a:pt x="35369" y="3258"/>
                    <a:pt x="36285" y="4665"/>
                    <a:pt x="36619" y="6220"/>
                  </a:cubicBezTo>
                  <a:lnTo>
                    <a:pt x="39020" y="17252"/>
                  </a:lnTo>
                  <a:lnTo>
                    <a:pt x="838" y="17252"/>
                  </a:lnTo>
                  <a:lnTo>
                    <a:pt x="3239" y="6220"/>
                  </a:lnTo>
                  <a:cubicBezTo>
                    <a:pt x="3583" y="4665"/>
                    <a:pt x="4488" y="3258"/>
                    <a:pt x="5807" y="2245"/>
                  </a:cubicBezTo>
                  <a:cubicBezTo>
                    <a:pt x="7126" y="1231"/>
                    <a:pt x="8799" y="670"/>
                    <a:pt x="10501" y="670"/>
                  </a:cubicBezTo>
                  <a:close/>
                  <a:moveTo>
                    <a:pt x="10501" y="1"/>
                  </a:moveTo>
                  <a:cubicBezTo>
                    <a:pt x="6663" y="1"/>
                    <a:pt x="3357" y="2540"/>
                    <a:pt x="2579" y="6083"/>
                  </a:cubicBezTo>
                  <a:lnTo>
                    <a:pt x="1" y="17921"/>
                  </a:lnTo>
                  <a:lnTo>
                    <a:pt x="39867" y="17921"/>
                  </a:lnTo>
                  <a:lnTo>
                    <a:pt x="37278" y="6083"/>
                  </a:lnTo>
                  <a:cubicBezTo>
                    <a:pt x="36511" y="2540"/>
                    <a:pt x="33195" y="1"/>
                    <a:pt x="2935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24"/>
            <p:cNvSpPr/>
            <p:nvPr/>
          </p:nvSpPr>
          <p:spPr>
            <a:xfrm>
              <a:off x="2155407" y="3285687"/>
              <a:ext cx="881414" cy="1169698"/>
            </a:xfrm>
            <a:custGeom>
              <a:avLst/>
              <a:gdLst/>
              <a:ahLst/>
              <a:cxnLst/>
              <a:rect l="l" t="t" r="r" b="b"/>
              <a:pathLst>
                <a:path w="4843" h="6427" extrusionOk="0">
                  <a:moveTo>
                    <a:pt x="1" y="1"/>
                  </a:moveTo>
                  <a:lnTo>
                    <a:pt x="1" y="6426"/>
                  </a:lnTo>
                  <a:lnTo>
                    <a:pt x="4843" y="6426"/>
                  </a:lnTo>
                  <a:lnTo>
                    <a:pt x="4843" y="4842"/>
                  </a:lnTo>
                  <a:cubicBezTo>
                    <a:pt x="4843" y="2166"/>
                    <a:pt x="2678" y="1"/>
                    <a:pt x="1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24"/>
            <p:cNvSpPr/>
            <p:nvPr/>
          </p:nvSpPr>
          <p:spPr>
            <a:xfrm>
              <a:off x="-1954817" y="4344184"/>
              <a:ext cx="392387" cy="902890"/>
            </a:xfrm>
            <a:custGeom>
              <a:avLst/>
              <a:gdLst/>
              <a:ahLst/>
              <a:cxnLst/>
              <a:rect l="l" t="t" r="r" b="b"/>
              <a:pathLst>
                <a:path w="2156" h="4961" extrusionOk="0">
                  <a:moveTo>
                    <a:pt x="2155" y="0"/>
                  </a:moveTo>
                  <a:lnTo>
                    <a:pt x="0" y="4960"/>
                  </a:lnTo>
                  <a:lnTo>
                    <a:pt x="2155" y="4960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24"/>
            <p:cNvSpPr/>
            <p:nvPr/>
          </p:nvSpPr>
          <p:spPr>
            <a:xfrm>
              <a:off x="-1562613" y="4344184"/>
              <a:ext cx="392387" cy="902890"/>
            </a:xfrm>
            <a:custGeom>
              <a:avLst/>
              <a:gdLst/>
              <a:ahLst/>
              <a:cxnLst/>
              <a:rect l="l" t="t" r="r" b="b"/>
              <a:pathLst>
                <a:path w="2156" h="4961" extrusionOk="0">
                  <a:moveTo>
                    <a:pt x="0" y="0"/>
                  </a:moveTo>
                  <a:lnTo>
                    <a:pt x="0" y="4960"/>
                  </a:lnTo>
                  <a:lnTo>
                    <a:pt x="2156" y="4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24"/>
            <p:cNvSpPr/>
            <p:nvPr/>
          </p:nvSpPr>
          <p:spPr>
            <a:xfrm>
              <a:off x="984073" y="4786621"/>
              <a:ext cx="1350603" cy="942201"/>
            </a:xfrm>
            <a:custGeom>
              <a:avLst/>
              <a:gdLst/>
              <a:ahLst/>
              <a:cxnLst/>
              <a:rect l="l" t="t" r="r" b="b"/>
              <a:pathLst>
                <a:path w="7421" h="5177" extrusionOk="0">
                  <a:moveTo>
                    <a:pt x="2599" y="0"/>
                  </a:moveTo>
                  <a:cubicBezTo>
                    <a:pt x="1162" y="0"/>
                    <a:pt x="1" y="1162"/>
                    <a:pt x="1" y="2588"/>
                  </a:cubicBezTo>
                  <a:cubicBezTo>
                    <a:pt x="1" y="4015"/>
                    <a:pt x="1162" y="5177"/>
                    <a:pt x="2599" y="5177"/>
                  </a:cubicBezTo>
                  <a:lnTo>
                    <a:pt x="4823" y="5177"/>
                  </a:lnTo>
                  <a:cubicBezTo>
                    <a:pt x="6260" y="5177"/>
                    <a:pt x="7421" y="4015"/>
                    <a:pt x="7421" y="2588"/>
                  </a:cubicBezTo>
                  <a:cubicBezTo>
                    <a:pt x="7421" y="1162"/>
                    <a:pt x="6260" y="0"/>
                    <a:pt x="4823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24"/>
            <p:cNvSpPr/>
            <p:nvPr/>
          </p:nvSpPr>
          <p:spPr>
            <a:xfrm>
              <a:off x="-5492114" y="4786621"/>
              <a:ext cx="1350603" cy="942201"/>
            </a:xfrm>
            <a:custGeom>
              <a:avLst/>
              <a:gdLst/>
              <a:ahLst/>
              <a:cxnLst/>
              <a:rect l="l" t="t" r="r" b="b"/>
              <a:pathLst>
                <a:path w="7421" h="5177" extrusionOk="0">
                  <a:moveTo>
                    <a:pt x="2598" y="0"/>
                  </a:moveTo>
                  <a:cubicBezTo>
                    <a:pt x="1161" y="0"/>
                    <a:pt x="0" y="1162"/>
                    <a:pt x="0" y="2588"/>
                  </a:cubicBezTo>
                  <a:cubicBezTo>
                    <a:pt x="0" y="4015"/>
                    <a:pt x="1161" y="5177"/>
                    <a:pt x="2598" y="5177"/>
                  </a:cubicBezTo>
                  <a:lnTo>
                    <a:pt x="4832" y="5177"/>
                  </a:lnTo>
                  <a:cubicBezTo>
                    <a:pt x="6259" y="5177"/>
                    <a:pt x="7420" y="4015"/>
                    <a:pt x="7420" y="2588"/>
                  </a:cubicBezTo>
                  <a:cubicBezTo>
                    <a:pt x="7420" y="1162"/>
                    <a:pt x="6259" y="0"/>
                    <a:pt x="48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24"/>
            <p:cNvSpPr/>
            <p:nvPr/>
          </p:nvSpPr>
          <p:spPr>
            <a:xfrm>
              <a:off x="-5232404" y="4274297"/>
              <a:ext cx="7339777" cy="240237"/>
            </a:xfrm>
            <a:custGeom>
              <a:avLst/>
              <a:gdLst/>
              <a:ahLst/>
              <a:cxnLst/>
              <a:rect l="l" t="t" r="r" b="b"/>
              <a:pathLst>
                <a:path w="40329" h="1320" extrusionOk="0">
                  <a:moveTo>
                    <a:pt x="10" y="1"/>
                  </a:moveTo>
                  <a:lnTo>
                    <a:pt x="0" y="99"/>
                  </a:lnTo>
                  <a:cubicBezTo>
                    <a:pt x="128" y="119"/>
                    <a:pt x="9359" y="1319"/>
                    <a:pt x="21611" y="1319"/>
                  </a:cubicBezTo>
                  <a:cubicBezTo>
                    <a:pt x="27398" y="1319"/>
                    <a:pt x="33843" y="1053"/>
                    <a:pt x="40329" y="266"/>
                  </a:cubicBezTo>
                  <a:lnTo>
                    <a:pt x="40318" y="168"/>
                  </a:lnTo>
                  <a:cubicBezTo>
                    <a:pt x="33832" y="957"/>
                    <a:pt x="27379" y="1226"/>
                    <a:pt x="21600" y="1226"/>
                  </a:cubicBezTo>
                  <a:cubicBezTo>
                    <a:pt x="9363" y="1226"/>
                    <a:pt x="144" y="21"/>
                    <a:pt x="10" y="1"/>
                  </a:cubicBez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24"/>
            <p:cNvSpPr/>
            <p:nvPr/>
          </p:nvSpPr>
          <p:spPr>
            <a:xfrm>
              <a:off x="-5062419" y="1014721"/>
              <a:ext cx="7010362" cy="3066294"/>
            </a:xfrm>
            <a:custGeom>
              <a:avLst/>
              <a:gdLst/>
              <a:ahLst/>
              <a:cxnLst/>
              <a:rect l="l" t="t" r="r" b="b"/>
              <a:pathLst>
                <a:path w="38519" h="16848" extrusionOk="0">
                  <a:moveTo>
                    <a:pt x="28688" y="276"/>
                  </a:moveTo>
                  <a:cubicBezTo>
                    <a:pt x="29101" y="276"/>
                    <a:pt x="29504" y="305"/>
                    <a:pt x="29908" y="374"/>
                  </a:cubicBezTo>
                  <a:cubicBezTo>
                    <a:pt x="30606" y="482"/>
                    <a:pt x="31286" y="689"/>
                    <a:pt x="31925" y="984"/>
                  </a:cubicBezTo>
                  <a:cubicBezTo>
                    <a:pt x="32368" y="1191"/>
                    <a:pt x="32781" y="1437"/>
                    <a:pt x="33175" y="1713"/>
                  </a:cubicBezTo>
                  <a:lnTo>
                    <a:pt x="33224" y="1752"/>
                  </a:lnTo>
                  <a:cubicBezTo>
                    <a:pt x="33254" y="1781"/>
                    <a:pt x="33283" y="1801"/>
                    <a:pt x="33303" y="1820"/>
                  </a:cubicBezTo>
                  <a:cubicBezTo>
                    <a:pt x="33372" y="1870"/>
                    <a:pt x="33431" y="1919"/>
                    <a:pt x="33490" y="1968"/>
                  </a:cubicBezTo>
                  <a:cubicBezTo>
                    <a:pt x="34680" y="2942"/>
                    <a:pt x="35507" y="4271"/>
                    <a:pt x="35822" y="5717"/>
                  </a:cubicBezTo>
                  <a:lnTo>
                    <a:pt x="38184" y="16582"/>
                  </a:lnTo>
                  <a:lnTo>
                    <a:pt x="335" y="16582"/>
                  </a:lnTo>
                  <a:lnTo>
                    <a:pt x="2708" y="5717"/>
                  </a:lnTo>
                  <a:cubicBezTo>
                    <a:pt x="3042" y="4192"/>
                    <a:pt x="3928" y="2815"/>
                    <a:pt x="5217" y="1820"/>
                  </a:cubicBezTo>
                  <a:cubicBezTo>
                    <a:pt x="6516" y="827"/>
                    <a:pt x="8159" y="276"/>
                    <a:pt x="9832" y="276"/>
                  </a:cubicBezTo>
                  <a:close/>
                  <a:moveTo>
                    <a:pt x="9832" y="0"/>
                  </a:moveTo>
                  <a:cubicBezTo>
                    <a:pt x="8100" y="0"/>
                    <a:pt x="6398" y="571"/>
                    <a:pt x="5050" y="1604"/>
                  </a:cubicBezTo>
                  <a:cubicBezTo>
                    <a:pt x="3721" y="2638"/>
                    <a:pt x="2786" y="4074"/>
                    <a:pt x="2441" y="5669"/>
                  </a:cubicBezTo>
                  <a:lnTo>
                    <a:pt x="1" y="16848"/>
                  </a:lnTo>
                  <a:lnTo>
                    <a:pt x="38518" y="16848"/>
                  </a:lnTo>
                  <a:lnTo>
                    <a:pt x="36088" y="5669"/>
                  </a:lnTo>
                  <a:cubicBezTo>
                    <a:pt x="35753" y="4163"/>
                    <a:pt x="34897" y="2775"/>
                    <a:pt x="33657" y="1752"/>
                  </a:cubicBezTo>
                  <a:cubicBezTo>
                    <a:pt x="33598" y="1702"/>
                    <a:pt x="33539" y="1653"/>
                    <a:pt x="33470" y="1604"/>
                  </a:cubicBezTo>
                  <a:cubicBezTo>
                    <a:pt x="33440" y="1584"/>
                    <a:pt x="33411" y="1565"/>
                    <a:pt x="33381" y="1535"/>
                  </a:cubicBezTo>
                  <a:lnTo>
                    <a:pt x="33333" y="1496"/>
                  </a:lnTo>
                  <a:cubicBezTo>
                    <a:pt x="32929" y="1210"/>
                    <a:pt x="32496" y="954"/>
                    <a:pt x="32034" y="738"/>
                  </a:cubicBezTo>
                  <a:cubicBezTo>
                    <a:pt x="31374" y="433"/>
                    <a:pt x="30676" y="217"/>
                    <a:pt x="29947" y="108"/>
                  </a:cubicBezTo>
                  <a:cubicBezTo>
                    <a:pt x="29534" y="40"/>
                    <a:pt x="29110" y="0"/>
                    <a:pt x="28688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24"/>
            <p:cNvSpPr/>
            <p:nvPr/>
          </p:nvSpPr>
          <p:spPr>
            <a:xfrm>
              <a:off x="-2307710" y="3668974"/>
              <a:ext cx="82445" cy="245515"/>
            </a:xfrm>
            <a:custGeom>
              <a:avLst/>
              <a:gdLst/>
              <a:ahLst/>
              <a:cxnLst/>
              <a:rect l="l" t="t" r="r" b="b"/>
              <a:pathLst>
                <a:path w="453" h="1349" extrusionOk="0">
                  <a:moveTo>
                    <a:pt x="453" y="1"/>
                  </a:moveTo>
                  <a:lnTo>
                    <a:pt x="0" y="453"/>
                  </a:lnTo>
                  <a:lnTo>
                    <a:pt x="0" y="1348"/>
                  </a:lnTo>
                  <a:cubicBezTo>
                    <a:pt x="148" y="1339"/>
                    <a:pt x="296" y="1339"/>
                    <a:pt x="453" y="1329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24"/>
            <p:cNvSpPr/>
            <p:nvPr/>
          </p:nvSpPr>
          <p:spPr>
            <a:xfrm>
              <a:off x="-2225447" y="1079148"/>
              <a:ext cx="2964557" cy="2831699"/>
            </a:xfrm>
            <a:custGeom>
              <a:avLst/>
              <a:gdLst/>
              <a:ahLst/>
              <a:cxnLst/>
              <a:rect l="l" t="t" r="r" b="b"/>
              <a:pathLst>
                <a:path w="16289" h="15559" extrusionOk="0">
                  <a:moveTo>
                    <a:pt x="14222" y="0"/>
                  </a:moveTo>
                  <a:lnTo>
                    <a:pt x="11692" y="2529"/>
                  </a:lnTo>
                  <a:lnTo>
                    <a:pt x="14369" y="2529"/>
                  </a:lnTo>
                  <a:lnTo>
                    <a:pt x="16288" y="611"/>
                  </a:lnTo>
                  <a:cubicBezTo>
                    <a:pt x="15668" y="325"/>
                    <a:pt x="14999" y="128"/>
                    <a:pt x="14320" y="20"/>
                  </a:cubicBezTo>
                  <a:cubicBezTo>
                    <a:pt x="14290" y="10"/>
                    <a:pt x="14261" y="10"/>
                    <a:pt x="14222" y="0"/>
                  </a:cubicBezTo>
                  <a:close/>
                  <a:moveTo>
                    <a:pt x="10935" y="3287"/>
                  </a:moveTo>
                  <a:lnTo>
                    <a:pt x="9085" y="5137"/>
                  </a:lnTo>
                  <a:lnTo>
                    <a:pt x="9153" y="5137"/>
                  </a:lnTo>
                  <a:lnTo>
                    <a:pt x="9153" y="7745"/>
                  </a:lnTo>
                  <a:lnTo>
                    <a:pt x="10935" y="5964"/>
                  </a:lnTo>
                  <a:lnTo>
                    <a:pt x="10935" y="3287"/>
                  </a:lnTo>
                  <a:close/>
                  <a:moveTo>
                    <a:pt x="6427" y="7795"/>
                  </a:moveTo>
                  <a:lnTo>
                    <a:pt x="4961" y="9260"/>
                  </a:lnTo>
                  <a:lnTo>
                    <a:pt x="4961" y="10638"/>
                  </a:lnTo>
                  <a:lnTo>
                    <a:pt x="6260" y="10638"/>
                  </a:lnTo>
                  <a:lnTo>
                    <a:pt x="6427" y="10471"/>
                  </a:lnTo>
                  <a:lnTo>
                    <a:pt x="6427" y="7795"/>
                  </a:lnTo>
                  <a:close/>
                  <a:moveTo>
                    <a:pt x="572" y="13650"/>
                  </a:moveTo>
                  <a:lnTo>
                    <a:pt x="1" y="14231"/>
                  </a:lnTo>
                  <a:lnTo>
                    <a:pt x="1" y="15559"/>
                  </a:lnTo>
                  <a:cubicBezTo>
                    <a:pt x="188" y="15559"/>
                    <a:pt x="375" y="15549"/>
                    <a:pt x="572" y="15549"/>
                  </a:cubicBezTo>
                  <a:lnTo>
                    <a:pt x="572" y="13650"/>
                  </a:lnTo>
                  <a:close/>
                </a:path>
              </a:pathLst>
            </a:custGeom>
            <a:solidFill>
              <a:srgbClr val="B2B3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24"/>
            <p:cNvSpPr/>
            <p:nvPr/>
          </p:nvSpPr>
          <p:spPr>
            <a:xfrm>
              <a:off x="-2121527" y="3015238"/>
              <a:ext cx="1035384" cy="893972"/>
            </a:xfrm>
            <a:custGeom>
              <a:avLst/>
              <a:gdLst/>
              <a:ahLst/>
              <a:cxnLst/>
              <a:rect l="l" t="t" r="r" b="b"/>
              <a:pathLst>
                <a:path w="5689" h="4912" extrusionOk="0">
                  <a:moveTo>
                    <a:pt x="4390" y="0"/>
                  </a:moveTo>
                  <a:lnTo>
                    <a:pt x="4390" y="1299"/>
                  </a:lnTo>
                  <a:lnTo>
                    <a:pt x="5689" y="0"/>
                  </a:lnTo>
                  <a:close/>
                  <a:moveTo>
                    <a:pt x="1123" y="1900"/>
                  </a:moveTo>
                  <a:lnTo>
                    <a:pt x="1" y="3012"/>
                  </a:lnTo>
                  <a:lnTo>
                    <a:pt x="1" y="4911"/>
                  </a:lnTo>
                  <a:cubicBezTo>
                    <a:pt x="267" y="4901"/>
                    <a:pt x="532" y="4901"/>
                    <a:pt x="798" y="4892"/>
                  </a:cubicBezTo>
                  <a:lnTo>
                    <a:pt x="1123" y="4566"/>
                  </a:lnTo>
                  <a:lnTo>
                    <a:pt x="1123" y="190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24"/>
            <p:cNvSpPr/>
            <p:nvPr/>
          </p:nvSpPr>
          <p:spPr>
            <a:xfrm>
              <a:off x="-1055751" y="2014070"/>
              <a:ext cx="496307" cy="970957"/>
            </a:xfrm>
            <a:custGeom>
              <a:avLst/>
              <a:gdLst/>
              <a:ahLst/>
              <a:cxnLst/>
              <a:rect l="l" t="t" r="r" b="b"/>
              <a:pathLst>
                <a:path w="2727" h="5335" extrusionOk="0">
                  <a:moveTo>
                    <a:pt x="2450" y="670"/>
                  </a:moveTo>
                  <a:lnTo>
                    <a:pt x="2450" y="965"/>
                  </a:lnTo>
                  <a:lnTo>
                    <a:pt x="2155" y="965"/>
                  </a:lnTo>
                  <a:lnTo>
                    <a:pt x="2155" y="670"/>
                  </a:lnTo>
                  <a:close/>
                  <a:moveTo>
                    <a:pt x="1831" y="1477"/>
                  </a:moveTo>
                  <a:lnTo>
                    <a:pt x="1831" y="1772"/>
                  </a:lnTo>
                  <a:lnTo>
                    <a:pt x="1525" y="1772"/>
                  </a:lnTo>
                  <a:lnTo>
                    <a:pt x="1525" y="1477"/>
                  </a:lnTo>
                  <a:close/>
                  <a:moveTo>
                    <a:pt x="2450" y="1477"/>
                  </a:moveTo>
                  <a:lnTo>
                    <a:pt x="2450" y="1772"/>
                  </a:lnTo>
                  <a:lnTo>
                    <a:pt x="2155" y="1772"/>
                  </a:lnTo>
                  <a:lnTo>
                    <a:pt x="2155" y="1477"/>
                  </a:lnTo>
                  <a:close/>
                  <a:moveTo>
                    <a:pt x="1201" y="2284"/>
                  </a:moveTo>
                  <a:lnTo>
                    <a:pt x="1201" y="2579"/>
                  </a:lnTo>
                  <a:lnTo>
                    <a:pt x="906" y="2579"/>
                  </a:lnTo>
                  <a:lnTo>
                    <a:pt x="906" y="2284"/>
                  </a:lnTo>
                  <a:close/>
                  <a:moveTo>
                    <a:pt x="1831" y="2284"/>
                  </a:moveTo>
                  <a:lnTo>
                    <a:pt x="1831" y="2579"/>
                  </a:lnTo>
                  <a:lnTo>
                    <a:pt x="1525" y="2579"/>
                  </a:lnTo>
                  <a:lnTo>
                    <a:pt x="1525" y="2284"/>
                  </a:lnTo>
                  <a:close/>
                  <a:moveTo>
                    <a:pt x="2450" y="2284"/>
                  </a:moveTo>
                  <a:lnTo>
                    <a:pt x="2450" y="2579"/>
                  </a:lnTo>
                  <a:lnTo>
                    <a:pt x="2155" y="2579"/>
                  </a:lnTo>
                  <a:lnTo>
                    <a:pt x="2155" y="2284"/>
                  </a:lnTo>
                  <a:close/>
                  <a:moveTo>
                    <a:pt x="581" y="3080"/>
                  </a:moveTo>
                  <a:lnTo>
                    <a:pt x="581" y="3386"/>
                  </a:lnTo>
                  <a:lnTo>
                    <a:pt x="276" y="3386"/>
                  </a:lnTo>
                  <a:lnTo>
                    <a:pt x="276" y="3080"/>
                  </a:lnTo>
                  <a:close/>
                  <a:moveTo>
                    <a:pt x="1201" y="3080"/>
                  </a:moveTo>
                  <a:lnTo>
                    <a:pt x="1201" y="3386"/>
                  </a:lnTo>
                  <a:lnTo>
                    <a:pt x="906" y="3386"/>
                  </a:lnTo>
                  <a:lnTo>
                    <a:pt x="906" y="3080"/>
                  </a:lnTo>
                  <a:close/>
                  <a:moveTo>
                    <a:pt x="1831" y="3080"/>
                  </a:moveTo>
                  <a:lnTo>
                    <a:pt x="1831" y="3386"/>
                  </a:lnTo>
                  <a:lnTo>
                    <a:pt x="1525" y="3386"/>
                  </a:lnTo>
                  <a:lnTo>
                    <a:pt x="1525" y="3080"/>
                  </a:lnTo>
                  <a:close/>
                  <a:moveTo>
                    <a:pt x="581" y="3887"/>
                  </a:moveTo>
                  <a:lnTo>
                    <a:pt x="581" y="4193"/>
                  </a:lnTo>
                  <a:lnTo>
                    <a:pt x="276" y="4193"/>
                  </a:lnTo>
                  <a:lnTo>
                    <a:pt x="276" y="3887"/>
                  </a:lnTo>
                  <a:close/>
                  <a:moveTo>
                    <a:pt x="2658" y="0"/>
                  </a:moveTo>
                  <a:lnTo>
                    <a:pt x="1831" y="837"/>
                  </a:lnTo>
                  <a:lnTo>
                    <a:pt x="1831" y="965"/>
                  </a:lnTo>
                  <a:lnTo>
                    <a:pt x="1703" y="965"/>
                  </a:lnTo>
                  <a:lnTo>
                    <a:pt x="1191" y="1477"/>
                  </a:lnTo>
                  <a:lnTo>
                    <a:pt x="1201" y="1477"/>
                  </a:lnTo>
                  <a:lnTo>
                    <a:pt x="1201" y="1772"/>
                  </a:lnTo>
                  <a:lnTo>
                    <a:pt x="906" y="1772"/>
                  </a:lnTo>
                  <a:lnTo>
                    <a:pt x="906" y="1762"/>
                  </a:lnTo>
                  <a:lnTo>
                    <a:pt x="384" y="2284"/>
                  </a:lnTo>
                  <a:lnTo>
                    <a:pt x="581" y="2284"/>
                  </a:lnTo>
                  <a:lnTo>
                    <a:pt x="581" y="2579"/>
                  </a:lnTo>
                  <a:lnTo>
                    <a:pt x="276" y="2579"/>
                  </a:lnTo>
                  <a:lnTo>
                    <a:pt x="276" y="2382"/>
                  </a:lnTo>
                  <a:lnTo>
                    <a:pt x="0" y="2658"/>
                  </a:lnTo>
                  <a:lnTo>
                    <a:pt x="0" y="5334"/>
                  </a:lnTo>
                  <a:lnTo>
                    <a:pt x="345" y="4989"/>
                  </a:lnTo>
                  <a:lnTo>
                    <a:pt x="276" y="4989"/>
                  </a:lnTo>
                  <a:lnTo>
                    <a:pt x="276" y="4694"/>
                  </a:lnTo>
                  <a:lnTo>
                    <a:pt x="581" y="4694"/>
                  </a:lnTo>
                  <a:lnTo>
                    <a:pt x="581" y="4764"/>
                  </a:lnTo>
                  <a:lnTo>
                    <a:pt x="1151" y="4193"/>
                  </a:lnTo>
                  <a:lnTo>
                    <a:pt x="906" y="4193"/>
                  </a:lnTo>
                  <a:lnTo>
                    <a:pt x="906" y="3887"/>
                  </a:lnTo>
                  <a:lnTo>
                    <a:pt x="1201" y="3887"/>
                  </a:lnTo>
                  <a:lnTo>
                    <a:pt x="1201" y="4134"/>
                  </a:lnTo>
                  <a:lnTo>
                    <a:pt x="2155" y="3179"/>
                  </a:lnTo>
                  <a:lnTo>
                    <a:pt x="2155" y="3080"/>
                  </a:lnTo>
                  <a:lnTo>
                    <a:pt x="2254" y="3080"/>
                  </a:lnTo>
                  <a:lnTo>
                    <a:pt x="2726" y="2608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24"/>
            <p:cNvSpPr/>
            <p:nvPr/>
          </p:nvSpPr>
          <p:spPr>
            <a:xfrm>
              <a:off x="-663547" y="213582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24"/>
            <p:cNvSpPr/>
            <p:nvPr/>
          </p:nvSpPr>
          <p:spPr>
            <a:xfrm>
              <a:off x="-745992" y="2166220"/>
              <a:ext cx="23478" cy="23478"/>
            </a:xfrm>
            <a:custGeom>
              <a:avLst/>
              <a:gdLst/>
              <a:ahLst/>
              <a:cxnLst/>
              <a:rect l="l" t="t" r="r" b="b"/>
              <a:pathLst>
                <a:path w="129" h="129" extrusionOk="0">
                  <a:moveTo>
                    <a:pt x="129" y="1"/>
                  </a:moveTo>
                  <a:lnTo>
                    <a:pt x="1" y="129"/>
                  </a:lnTo>
                  <a:lnTo>
                    <a:pt x="129" y="12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24"/>
            <p:cNvSpPr/>
            <p:nvPr/>
          </p:nvSpPr>
          <p:spPr>
            <a:xfrm>
              <a:off x="-663547" y="228269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24"/>
            <p:cNvSpPr/>
            <p:nvPr/>
          </p:nvSpPr>
          <p:spPr>
            <a:xfrm>
              <a:off x="-778206" y="2282698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6" y="29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24"/>
            <p:cNvSpPr/>
            <p:nvPr/>
          </p:nvSpPr>
          <p:spPr>
            <a:xfrm>
              <a:off x="-891044" y="2282698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286" y="1"/>
                  </a:moveTo>
                  <a:lnTo>
                    <a:pt x="1" y="286"/>
                  </a:ln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24"/>
            <p:cNvSpPr/>
            <p:nvPr/>
          </p:nvSpPr>
          <p:spPr>
            <a:xfrm>
              <a:off x="-663547" y="242957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24"/>
            <p:cNvSpPr/>
            <p:nvPr/>
          </p:nvSpPr>
          <p:spPr>
            <a:xfrm>
              <a:off x="-778206" y="2429570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6" y="29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24"/>
            <p:cNvSpPr/>
            <p:nvPr/>
          </p:nvSpPr>
          <p:spPr>
            <a:xfrm>
              <a:off x="-891044" y="2429570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24"/>
            <p:cNvSpPr/>
            <p:nvPr/>
          </p:nvSpPr>
          <p:spPr>
            <a:xfrm>
              <a:off x="-1005520" y="2429570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108" y="1"/>
                  </a:moveTo>
                  <a:lnTo>
                    <a:pt x="0" y="99"/>
                  </a:ln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24"/>
            <p:cNvSpPr/>
            <p:nvPr/>
          </p:nvSpPr>
          <p:spPr>
            <a:xfrm>
              <a:off x="-663547" y="2574622"/>
              <a:ext cx="18018" cy="18018"/>
            </a:xfrm>
            <a:custGeom>
              <a:avLst/>
              <a:gdLst/>
              <a:ahLst/>
              <a:cxnLst/>
              <a:rect l="l" t="t" r="r" b="b"/>
              <a:pathLst>
                <a:path w="99" h="99" extrusionOk="0">
                  <a:moveTo>
                    <a:pt x="0" y="0"/>
                  </a:moveTo>
                  <a:lnTo>
                    <a:pt x="0" y="9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24"/>
            <p:cNvSpPr/>
            <p:nvPr/>
          </p:nvSpPr>
          <p:spPr>
            <a:xfrm>
              <a:off x="-778206" y="2574622"/>
              <a:ext cx="55691" cy="55691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6" y="30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24"/>
            <p:cNvSpPr/>
            <p:nvPr/>
          </p:nvSpPr>
          <p:spPr>
            <a:xfrm>
              <a:off x="-891044" y="2574622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24"/>
            <p:cNvSpPr/>
            <p:nvPr/>
          </p:nvSpPr>
          <p:spPr>
            <a:xfrm>
              <a:off x="-1005520" y="2574622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24"/>
            <p:cNvSpPr/>
            <p:nvPr/>
          </p:nvSpPr>
          <p:spPr>
            <a:xfrm>
              <a:off x="-891044" y="2721494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46" y="306"/>
                  </a:lnTo>
                  <a:lnTo>
                    <a:pt x="296" y="247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24"/>
            <p:cNvSpPr/>
            <p:nvPr/>
          </p:nvSpPr>
          <p:spPr>
            <a:xfrm>
              <a:off x="-1005520" y="2721494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24"/>
            <p:cNvSpPr/>
            <p:nvPr/>
          </p:nvSpPr>
          <p:spPr>
            <a:xfrm>
              <a:off x="-1005520" y="2868366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69" y="295"/>
                  </a:lnTo>
                  <a:lnTo>
                    <a:pt x="305" y="70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24"/>
            <p:cNvSpPr/>
            <p:nvPr/>
          </p:nvSpPr>
          <p:spPr>
            <a:xfrm>
              <a:off x="-1917326" y="2764446"/>
              <a:ext cx="594768" cy="1081975"/>
            </a:xfrm>
            <a:custGeom>
              <a:avLst/>
              <a:gdLst/>
              <a:ahLst/>
              <a:cxnLst/>
              <a:rect l="l" t="t" r="r" b="b"/>
              <a:pathLst>
                <a:path w="3268" h="5945" extrusionOk="0">
                  <a:moveTo>
                    <a:pt x="2717" y="1172"/>
                  </a:moveTo>
                  <a:lnTo>
                    <a:pt x="2717" y="1477"/>
                  </a:lnTo>
                  <a:lnTo>
                    <a:pt x="2421" y="1477"/>
                  </a:lnTo>
                  <a:lnTo>
                    <a:pt x="2421" y="1172"/>
                  </a:lnTo>
                  <a:close/>
                  <a:moveTo>
                    <a:pt x="2097" y="1979"/>
                  </a:moveTo>
                  <a:lnTo>
                    <a:pt x="2097" y="2274"/>
                  </a:lnTo>
                  <a:lnTo>
                    <a:pt x="1802" y="2274"/>
                  </a:lnTo>
                  <a:lnTo>
                    <a:pt x="1802" y="1979"/>
                  </a:lnTo>
                  <a:close/>
                  <a:moveTo>
                    <a:pt x="2717" y="1979"/>
                  </a:moveTo>
                  <a:lnTo>
                    <a:pt x="2717" y="2274"/>
                  </a:lnTo>
                  <a:lnTo>
                    <a:pt x="2421" y="2274"/>
                  </a:lnTo>
                  <a:lnTo>
                    <a:pt x="2421" y="1979"/>
                  </a:lnTo>
                  <a:close/>
                  <a:moveTo>
                    <a:pt x="847" y="2786"/>
                  </a:moveTo>
                  <a:lnTo>
                    <a:pt x="847" y="3081"/>
                  </a:lnTo>
                  <a:lnTo>
                    <a:pt x="542" y="3081"/>
                  </a:lnTo>
                  <a:lnTo>
                    <a:pt x="542" y="2786"/>
                  </a:lnTo>
                  <a:close/>
                  <a:moveTo>
                    <a:pt x="1467" y="2786"/>
                  </a:moveTo>
                  <a:lnTo>
                    <a:pt x="1467" y="3081"/>
                  </a:lnTo>
                  <a:lnTo>
                    <a:pt x="1172" y="3081"/>
                  </a:lnTo>
                  <a:lnTo>
                    <a:pt x="1172" y="2786"/>
                  </a:lnTo>
                  <a:close/>
                  <a:moveTo>
                    <a:pt x="2097" y="2786"/>
                  </a:moveTo>
                  <a:lnTo>
                    <a:pt x="2097" y="3081"/>
                  </a:lnTo>
                  <a:lnTo>
                    <a:pt x="1802" y="3081"/>
                  </a:lnTo>
                  <a:lnTo>
                    <a:pt x="1802" y="2786"/>
                  </a:lnTo>
                  <a:close/>
                  <a:moveTo>
                    <a:pt x="2717" y="2786"/>
                  </a:moveTo>
                  <a:lnTo>
                    <a:pt x="2717" y="3081"/>
                  </a:lnTo>
                  <a:lnTo>
                    <a:pt x="2421" y="3081"/>
                  </a:lnTo>
                  <a:lnTo>
                    <a:pt x="2421" y="2786"/>
                  </a:lnTo>
                  <a:close/>
                  <a:moveTo>
                    <a:pt x="847" y="3593"/>
                  </a:moveTo>
                  <a:lnTo>
                    <a:pt x="847" y="3888"/>
                  </a:lnTo>
                  <a:lnTo>
                    <a:pt x="542" y="3888"/>
                  </a:lnTo>
                  <a:lnTo>
                    <a:pt x="542" y="3593"/>
                  </a:lnTo>
                  <a:close/>
                  <a:moveTo>
                    <a:pt x="1467" y="3593"/>
                  </a:moveTo>
                  <a:lnTo>
                    <a:pt x="1467" y="3888"/>
                  </a:lnTo>
                  <a:lnTo>
                    <a:pt x="1172" y="3888"/>
                  </a:lnTo>
                  <a:lnTo>
                    <a:pt x="1172" y="3593"/>
                  </a:lnTo>
                  <a:close/>
                  <a:moveTo>
                    <a:pt x="847" y="4400"/>
                  </a:moveTo>
                  <a:lnTo>
                    <a:pt x="847" y="4695"/>
                  </a:lnTo>
                  <a:lnTo>
                    <a:pt x="542" y="4695"/>
                  </a:lnTo>
                  <a:lnTo>
                    <a:pt x="542" y="4400"/>
                  </a:lnTo>
                  <a:close/>
                  <a:moveTo>
                    <a:pt x="3268" y="0"/>
                  </a:moveTo>
                  <a:lnTo>
                    <a:pt x="2717" y="552"/>
                  </a:lnTo>
                  <a:lnTo>
                    <a:pt x="2717" y="670"/>
                  </a:lnTo>
                  <a:lnTo>
                    <a:pt x="2609" y="670"/>
                  </a:lnTo>
                  <a:lnTo>
                    <a:pt x="2097" y="1181"/>
                  </a:lnTo>
                  <a:lnTo>
                    <a:pt x="2097" y="1477"/>
                  </a:lnTo>
                  <a:lnTo>
                    <a:pt x="1802" y="1477"/>
                  </a:lnTo>
                  <a:lnTo>
                    <a:pt x="1290" y="1979"/>
                  </a:lnTo>
                  <a:lnTo>
                    <a:pt x="1467" y="1979"/>
                  </a:lnTo>
                  <a:lnTo>
                    <a:pt x="1467" y="2274"/>
                  </a:lnTo>
                  <a:lnTo>
                    <a:pt x="1172" y="2274"/>
                  </a:lnTo>
                  <a:lnTo>
                    <a:pt x="1172" y="2097"/>
                  </a:lnTo>
                  <a:lnTo>
                    <a:pt x="1" y="3278"/>
                  </a:lnTo>
                  <a:lnTo>
                    <a:pt x="1" y="5944"/>
                  </a:lnTo>
                  <a:lnTo>
                    <a:pt x="542" y="5404"/>
                  </a:lnTo>
                  <a:lnTo>
                    <a:pt x="542" y="5207"/>
                  </a:lnTo>
                  <a:lnTo>
                    <a:pt x="739" y="5207"/>
                  </a:lnTo>
                  <a:lnTo>
                    <a:pt x="1251" y="4695"/>
                  </a:lnTo>
                  <a:lnTo>
                    <a:pt x="1172" y="4695"/>
                  </a:lnTo>
                  <a:lnTo>
                    <a:pt x="1172" y="4400"/>
                  </a:lnTo>
                  <a:lnTo>
                    <a:pt x="1467" y="4400"/>
                  </a:lnTo>
                  <a:lnTo>
                    <a:pt x="1467" y="4479"/>
                  </a:lnTo>
                  <a:lnTo>
                    <a:pt x="2058" y="3888"/>
                  </a:lnTo>
                  <a:lnTo>
                    <a:pt x="1802" y="3888"/>
                  </a:lnTo>
                  <a:lnTo>
                    <a:pt x="1802" y="3593"/>
                  </a:lnTo>
                  <a:lnTo>
                    <a:pt x="2097" y="3593"/>
                  </a:lnTo>
                  <a:lnTo>
                    <a:pt x="2097" y="3849"/>
                  </a:lnTo>
                  <a:lnTo>
                    <a:pt x="3268" y="2677"/>
                  </a:lnTo>
                  <a:lnTo>
                    <a:pt x="3268" y="1378"/>
                  </a:lnTo>
                  <a:lnTo>
                    <a:pt x="3268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24"/>
            <p:cNvSpPr/>
            <p:nvPr/>
          </p:nvSpPr>
          <p:spPr>
            <a:xfrm>
              <a:off x="-1442677" y="2864726"/>
              <a:ext cx="19838" cy="21658"/>
            </a:xfrm>
            <a:custGeom>
              <a:avLst/>
              <a:gdLst/>
              <a:ahLst/>
              <a:cxnLst/>
              <a:rect l="l" t="t" r="r" b="b"/>
              <a:pathLst>
                <a:path w="109" h="119" extrusionOk="0">
                  <a:moveTo>
                    <a:pt x="109" y="1"/>
                  </a:moveTo>
                  <a:lnTo>
                    <a:pt x="1" y="119"/>
                  </a:lnTo>
                  <a:lnTo>
                    <a:pt x="109" y="119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24"/>
            <p:cNvSpPr/>
            <p:nvPr/>
          </p:nvSpPr>
          <p:spPr>
            <a:xfrm>
              <a:off x="-1476711" y="2977565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6"/>
                  </a:lnTo>
                  <a:lnTo>
                    <a:pt x="296" y="30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24"/>
            <p:cNvSpPr/>
            <p:nvPr/>
          </p:nvSpPr>
          <p:spPr>
            <a:xfrm>
              <a:off x="-1589549" y="2979385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296" y="0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24"/>
            <p:cNvSpPr/>
            <p:nvPr/>
          </p:nvSpPr>
          <p:spPr>
            <a:xfrm>
              <a:off x="-1476711" y="3124437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24"/>
            <p:cNvSpPr/>
            <p:nvPr/>
          </p:nvSpPr>
          <p:spPr>
            <a:xfrm>
              <a:off x="-1589549" y="3124437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24"/>
            <p:cNvSpPr/>
            <p:nvPr/>
          </p:nvSpPr>
          <p:spPr>
            <a:xfrm>
              <a:off x="-1704025" y="3124437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18" y="1"/>
                  </a:moveTo>
                  <a:lnTo>
                    <a:pt x="0" y="119"/>
                  </a:ln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24"/>
            <p:cNvSpPr/>
            <p:nvPr/>
          </p:nvSpPr>
          <p:spPr>
            <a:xfrm>
              <a:off x="-1476711" y="3271309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24"/>
            <p:cNvSpPr/>
            <p:nvPr/>
          </p:nvSpPr>
          <p:spPr>
            <a:xfrm>
              <a:off x="-1589549" y="3271309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24"/>
            <p:cNvSpPr/>
            <p:nvPr/>
          </p:nvSpPr>
          <p:spPr>
            <a:xfrm>
              <a:off x="-1704025" y="3271309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24"/>
            <p:cNvSpPr/>
            <p:nvPr/>
          </p:nvSpPr>
          <p:spPr>
            <a:xfrm>
              <a:off x="-1818683" y="3271309"/>
              <a:ext cx="55509" cy="54053"/>
            </a:xfrm>
            <a:custGeom>
              <a:avLst/>
              <a:gdLst/>
              <a:ahLst/>
              <a:cxnLst/>
              <a:rect l="l" t="t" r="r" b="b"/>
              <a:pathLst>
                <a:path w="305" h="297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24"/>
            <p:cNvSpPr/>
            <p:nvPr/>
          </p:nvSpPr>
          <p:spPr>
            <a:xfrm>
              <a:off x="-1589549" y="3418181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57" y="296"/>
                  </a:lnTo>
                  <a:lnTo>
                    <a:pt x="296" y="257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24"/>
            <p:cNvSpPr/>
            <p:nvPr/>
          </p:nvSpPr>
          <p:spPr>
            <a:xfrm>
              <a:off x="-1704025" y="3418181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24"/>
            <p:cNvSpPr/>
            <p:nvPr/>
          </p:nvSpPr>
          <p:spPr>
            <a:xfrm>
              <a:off x="-1818683" y="3418181"/>
              <a:ext cx="55509" cy="54053"/>
            </a:xfrm>
            <a:custGeom>
              <a:avLst/>
              <a:gdLst/>
              <a:ahLst/>
              <a:cxnLst/>
              <a:rect l="l" t="t" r="r" b="b"/>
              <a:pathLst>
                <a:path w="305" h="297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24"/>
            <p:cNvSpPr/>
            <p:nvPr/>
          </p:nvSpPr>
          <p:spPr>
            <a:xfrm>
              <a:off x="-1704025" y="3565053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79" y="296"/>
                  </a:lnTo>
                  <a:lnTo>
                    <a:pt x="295" y="80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24"/>
            <p:cNvSpPr/>
            <p:nvPr/>
          </p:nvSpPr>
          <p:spPr>
            <a:xfrm>
              <a:off x="-1818683" y="3565053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24"/>
            <p:cNvSpPr/>
            <p:nvPr/>
          </p:nvSpPr>
          <p:spPr>
            <a:xfrm>
              <a:off x="-1818683" y="3711925"/>
              <a:ext cx="36036" cy="36036"/>
            </a:xfrm>
            <a:custGeom>
              <a:avLst/>
              <a:gdLst/>
              <a:ahLst/>
              <a:cxnLst/>
              <a:rect l="l" t="t" r="r" b="b"/>
              <a:pathLst>
                <a:path w="198" h="198" extrusionOk="0">
                  <a:moveTo>
                    <a:pt x="0" y="1"/>
                  </a:moveTo>
                  <a:lnTo>
                    <a:pt x="0" y="198"/>
                  </a:lnTo>
                  <a:lnTo>
                    <a:pt x="197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24"/>
            <p:cNvSpPr/>
            <p:nvPr/>
          </p:nvSpPr>
          <p:spPr>
            <a:xfrm>
              <a:off x="-2307710" y="3905388"/>
              <a:ext cx="331599" cy="127216"/>
            </a:xfrm>
            <a:custGeom>
              <a:avLst/>
              <a:gdLst/>
              <a:ahLst/>
              <a:cxnLst/>
              <a:rect l="l" t="t" r="r" b="b"/>
              <a:pathLst>
                <a:path w="1822" h="699" extrusionOk="0">
                  <a:moveTo>
                    <a:pt x="1821" y="1"/>
                  </a:moveTo>
                  <a:lnTo>
                    <a:pt x="1821" y="1"/>
                  </a:lnTo>
                  <a:cubicBezTo>
                    <a:pt x="1555" y="10"/>
                    <a:pt x="1290" y="10"/>
                    <a:pt x="1024" y="20"/>
                  </a:cubicBezTo>
                  <a:cubicBezTo>
                    <a:pt x="827" y="20"/>
                    <a:pt x="640" y="30"/>
                    <a:pt x="453" y="30"/>
                  </a:cubicBezTo>
                  <a:cubicBezTo>
                    <a:pt x="296" y="40"/>
                    <a:pt x="148" y="40"/>
                    <a:pt x="0" y="49"/>
                  </a:cubicBezTo>
                  <a:lnTo>
                    <a:pt x="0" y="699"/>
                  </a:lnTo>
                  <a:lnTo>
                    <a:pt x="1122" y="699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24"/>
            <p:cNvSpPr/>
            <p:nvPr/>
          </p:nvSpPr>
          <p:spPr>
            <a:xfrm>
              <a:off x="-235490" y="1539420"/>
              <a:ext cx="625161" cy="625343"/>
            </a:xfrm>
            <a:custGeom>
              <a:avLst/>
              <a:gdLst/>
              <a:ahLst/>
              <a:cxnLst/>
              <a:rect l="l" t="t" r="r" b="b"/>
              <a:pathLst>
                <a:path w="3435" h="3436" extrusionOk="0">
                  <a:moveTo>
                    <a:pt x="758" y="0"/>
                  </a:moveTo>
                  <a:lnTo>
                    <a:pt x="1" y="758"/>
                  </a:lnTo>
                  <a:lnTo>
                    <a:pt x="1" y="3435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24"/>
            <p:cNvSpPr/>
            <p:nvPr/>
          </p:nvSpPr>
          <p:spPr>
            <a:xfrm>
              <a:off x="-2590715" y="3751418"/>
              <a:ext cx="283188" cy="281186"/>
            </a:xfrm>
            <a:custGeom>
              <a:avLst/>
              <a:gdLst/>
              <a:ahLst/>
              <a:cxnLst/>
              <a:rect l="l" t="t" r="r" b="b"/>
              <a:pathLst>
                <a:path w="1556" h="1545" extrusionOk="0">
                  <a:moveTo>
                    <a:pt x="1555" y="0"/>
                  </a:moveTo>
                  <a:lnTo>
                    <a:pt x="0" y="1545"/>
                  </a:lnTo>
                  <a:lnTo>
                    <a:pt x="1555" y="1545"/>
                  </a:lnTo>
                  <a:lnTo>
                    <a:pt x="1555" y="895"/>
                  </a:lnTo>
                  <a:lnTo>
                    <a:pt x="1555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24"/>
            <p:cNvSpPr/>
            <p:nvPr/>
          </p:nvSpPr>
          <p:spPr>
            <a:xfrm>
              <a:off x="-2614011" y="1057672"/>
              <a:ext cx="3372596" cy="3000047"/>
            </a:xfrm>
            <a:custGeom>
              <a:avLst/>
              <a:gdLst/>
              <a:ahLst/>
              <a:cxnLst/>
              <a:rect l="l" t="t" r="r" b="b"/>
              <a:pathLst>
                <a:path w="18531" h="16484" extrusionOk="0">
                  <a:moveTo>
                    <a:pt x="16475" y="0"/>
                  </a:moveTo>
                  <a:lnTo>
                    <a:pt x="16357" y="118"/>
                  </a:lnTo>
                  <a:cubicBezTo>
                    <a:pt x="16396" y="128"/>
                    <a:pt x="16425" y="128"/>
                    <a:pt x="16455" y="138"/>
                  </a:cubicBezTo>
                  <a:cubicBezTo>
                    <a:pt x="17134" y="246"/>
                    <a:pt x="17803" y="443"/>
                    <a:pt x="18423" y="729"/>
                  </a:cubicBezTo>
                  <a:lnTo>
                    <a:pt x="18531" y="630"/>
                  </a:lnTo>
                  <a:cubicBezTo>
                    <a:pt x="17881" y="325"/>
                    <a:pt x="17193" y="118"/>
                    <a:pt x="16475" y="0"/>
                  </a:cubicBezTo>
                  <a:close/>
                  <a:moveTo>
                    <a:pt x="128" y="16346"/>
                  </a:moveTo>
                  <a:lnTo>
                    <a:pt x="1" y="16484"/>
                  </a:lnTo>
                  <a:lnTo>
                    <a:pt x="2667" y="16484"/>
                  </a:lnTo>
                  <a:lnTo>
                    <a:pt x="2805" y="16346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24"/>
            <p:cNvSpPr/>
            <p:nvPr/>
          </p:nvSpPr>
          <p:spPr>
            <a:xfrm>
              <a:off x="-559627" y="1324481"/>
              <a:ext cx="1590476" cy="1637068"/>
            </a:xfrm>
            <a:custGeom>
              <a:avLst/>
              <a:gdLst/>
              <a:ahLst/>
              <a:cxnLst/>
              <a:rect l="l" t="t" r="r" b="b"/>
              <a:pathLst>
                <a:path w="8739" h="8995" extrusionOk="0">
                  <a:moveTo>
                    <a:pt x="8414" y="0"/>
                  </a:moveTo>
                  <a:lnTo>
                    <a:pt x="7234" y="1181"/>
                  </a:lnTo>
                  <a:lnTo>
                    <a:pt x="7804" y="1181"/>
                  </a:lnTo>
                  <a:lnTo>
                    <a:pt x="8739" y="256"/>
                  </a:lnTo>
                  <a:cubicBezTo>
                    <a:pt x="8680" y="207"/>
                    <a:pt x="8621" y="158"/>
                    <a:pt x="8562" y="118"/>
                  </a:cubicBezTo>
                  <a:cubicBezTo>
                    <a:pt x="8542" y="99"/>
                    <a:pt x="8513" y="79"/>
                    <a:pt x="8483" y="50"/>
                  </a:cubicBezTo>
                  <a:lnTo>
                    <a:pt x="8434" y="11"/>
                  </a:lnTo>
                  <a:cubicBezTo>
                    <a:pt x="8424" y="11"/>
                    <a:pt x="8424" y="11"/>
                    <a:pt x="8414" y="0"/>
                  </a:cubicBezTo>
                  <a:close/>
                  <a:moveTo>
                    <a:pt x="2992" y="5433"/>
                  </a:moveTo>
                  <a:lnTo>
                    <a:pt x="2471" y="5954"/>
                  </a:lnTo>
                  <a:lnTo>
                    <a:pt x="3041" y="5954"/>
                  </a:lnTo>
                  <a:lnTo>
                    <a:pt x="3455" y="5541"/>
                  </a:lnTo>
                  <a:lnTo>
                    <a:pt x="3455" y="5433"/>
                  </a:lnTo>
                  <a:close/>
                  <a:moveTo>
                    <a:pt x="286" y="8129"/>
                  </a:moveTo>
                  <a:lnTo>
                    <a:pt x="0" y="8424"/>
                  </a:lnTo>
                  <a:lnTo>
                    <a:pt x="0" y="8995"/>
                  </a:lnTo>
                  <a:lnTo>
                    <a:pt x="286" y="8700"/>
                  </a:lnTo>
                  <a:lnTo>
                    <a:pt x="286" y="8129"/>
                  </a:lnTo>
                  <a:close/>
                </a:path>
              </a:pathLst>
            </a:custGeom>
            <a:solidFill>
              <a:srgbClr val="B2B3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24"/>
            <p:cNvSpPr/>
            <p:nvPr/>
          </p:nvSpPr>
          <p:spPr>
            <a:xfrm>
              <a:off x="-1322741" y="3351934"/>
              <a:ext cx="267172" cy="372731"/>
            </a:xfrm>
            <a:custGeom>
              <a:avLst/>
              <a:gdLst/>
              <a:ahLst/>
              <a:cxnLst/>
              <a:rect l="l" t="t" r="r" b="b"/>
              <a:pathLst>
                <a:path w="1468" h="2048" extrusionOk="0">
                  <a:moveTo>
                    <a:pt x="1467" y="0"/>
                  </a:moveTo>
                  <a:lnTo>
                    <a:pt x="1" y="1476"/>
                  </a:lnTo>
                  <a:lnTo>
                    <a:pt x="1" y="2047"/>
                  </a:lnTo>
                  <a:lnTo>
                    <a:pt x="1467" y="571"/>
                  </a:lnTo>
                  <a:lnTo>
                    <a:pt x="1467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24"/>
            <p:cNvSpPr/>
            <p:nvPr/>
          </p:nvSpPr>
          <p:spPr>
            <a:xfrm>
              <a:off x="-1055751" y="2857628"/>
              <a:ext cx="496307" cy="598408"/>
            </a:xfrm>
            <a:custGeom>
              <a:avLst/>
              <a:gdLst/>
              <a:ahLst/>
              <a:cxnLst/>
              <a:rect l="l" t="t" r="r" b="b"/>
              <a:pathLst>
                <a:path w="2727" h="3288" extrusionOk="0">
                  <a:moveTo>
                    <a:pt x="2726" y="0"/>
                  </a:moveTo>
                  <a:lnTo>
                    <a:pt x="2450" y="266"/>
                  </a:lnTo>
                  <a:lnTo>
                    <a:pt x="2450" y="354"/>
                  </a:lnTo>
                  <a:lnTo>
                    <a:pt x="2362" y="354"/>
                  </a:lnTo>
                  <a:lnTo>
                    <a:pt x="1831" y="896"/>
                  </a:lnTo>
                  <a:lnTo>
                    <a:pt x="1831" y="1161"/>
                  </a:lnTo>
                  <a:lnTo>
                    <a:pt x="1555" y="1161"/>
                  </a:lnTo>
                  <a:lnTo>
                    <a:pt x="1053" y="1673"/>
                  </a:lnTo>
                  <a:lnTo>
                    <a:pt x="1201" y="1673"/>
                  </a:lnTo>
                  <a:lnTo>
                    <a:pt x="1201" y="1968"/>
                  </a:lnTo>
                  <a:lnTo>
                    <a:pt x="906" y="1968"/>
                  </a:lnTo>
                  <a:lnTo>
                    <a:pt x="906" y="1821"/>
                  </a:lnTo>
                  <a:lnTo>
                    <a:pt x="0" y="2716"/>
                  </a:lnTo>
                  <a:lnTo>
                    <a:pt x="0" y="3287"/>
                  </a:lnTo>
                  <a:lnTo>
                    <a:pt x="522" y="2775"/>
                  </a:lnTo>
                  <a:lnTo>
                    <a:pt x="276" y="2775"/>
                  </a:lnTo>
                  <a:lnTo>
                    <a:pt x="276" y="2480"/>
                  </a:lnTo>
                  <a:lnTo>
                    <a:pt x="581" y="2480"/>
                  </a:lnTo>
                  <a:lnTo>
                    <a:pt x="581" y="2716"/>
                  </a:lnTo>
                  <a:lnTo>
                    <a:pt x="1525" y="1762"/>
                  </a:lnTo>
                  <a:lnTo>
                    <a:pt x="1525" y="1673"/>
                  </a:lnTo>
                  <a:lnTo>
                    <a:pt x="1624" y="1673"/>
                  </a:lnTo>
                  <a:lnTo>
                    <a:pt x="2155" y="1142"/>
                  </a:lnTo>
                  <a:lnTo>
                    <a:pt x="2155" y="866"/>
                  </a:lnTo>
                  <a:lnTo>
                    <a:pt x="2431" y="866"/>
                  </a:lnTo>
                  <a:lnTo>
                    <a:pt x="2726" y="571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24"/>
            <p:cNvSpPr/>
            <p:nvPr/>
          </p:nvSpPr>
          <p:spPr>
            <a:xfrm>
              <a:off x="-625874" y="2906040"/>
              <a:ext cx="16198" cy="16198"/>
            </a:xfrm>
            <a:custGeom>
              <a:avLst/>
              <a:gdLst/>
              <a:ahLst/>
              <a:cxnLst/>
              <a:rect l="l" t="t" r="r" b="b"/>
              <a:pathLst>
                <a:path w="89" h="89" extrusionOk="0">
                  <a:moveTo>
                    <a:pt x="88" y="0"/>
                  </a:moveTo>
                  <a:lnTo>
                    <a:pt x="0" y="88"/>
                  </a:lnTo>
                  <a:lnTo>
                    <a:pt x="88" y="88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24"/>
            <p:cNvSpPr/>
            <p:nvPr/>
          </p:nvSpPr>
          <p:spPr>
            <a:xfrm>
              <a:off x="-663547" y="3015238"/>
              <a:ext cx="50231" cy="50231"/>
            </a:xfrm>
            <a:custGeom>
              <a:avLst/>
              <a:gdLst/>
              <a:ahLst/>
              <a:cxnLst/>
              <a:rect l="l" t="t" r="r" b="b"/>
              <a:pathLst>
                <a:path w="276" h="276" extrusionOk="0">
                  <a:moveTo>
                    <a:pt x="0" y="0"/>
                  </a:moveTo>
                  <a:lnTo>
                    <a:pt x="0" y="276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24"/>
            <p:cNvSpPr/>
            <p:nvPr/>
          </p:nvSpPr>
          <p:spPr>
            <a:xfrm>
              <a:off x="-772746" y="3020698"/>
              <a:ext cx="50231" cy="48411"/>
            </a:xfrm>
            <a:custGeom>
              <a:avLst/>
              <a:gdLst/>
              <a:ahLst/>
              <a:cxnLst/>
              <a:rect l="l" t="t" r="r" b="b"/>
              <a:pathLst>
                <a:path w="276" h="266" extrusionOk="0">
                  <a:moveTo>
                    <a:pt x="276" y="0"/>
                  </a:moveTo>
                  <a:lnTo>
                    <a:pt x="0" y="265"/>
                  </a:lnTo>
                  <a:lnTo>
                    <a:pt x="276" y="265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24"/>
            <p:cNvSpPr/>
            <p:nvPr/>
          </p:nvSpPr>
          <p:spPr>
            <a:xfrm>
              <a:off x="-778206" y="3162110"/>
              <a:ext cx="18018" cy="16380"/>
            </a:xfrm>
            <a:custGeom>
              <a:avLst/>
              <a:gdLst/>
              <a:ahLst/>
              <a:cxnLst/>
              <a:rect l="l" t="t" r="r" b="b"/>
              <a:pathLst>
                <a:path w="99" h="90" extrusionOk="0">
                  <a:moveTo>
                    <a:pt x="0" y="0"/>
                  </a:moveTo>
                  <a:lnTo>
                    <a:pt x="0" y="8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24"/>
            <p:cNvSpPr/>
            <p:nvPr/>
          </p:nvSpPr>
          <p:spPr>
            <a:xfrm>
              <a:off x="-891044" y="3162110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48" y="0"/>
                  </a:moveTo>
                  <a:lnTo>
                    <a:pt x="1" y="148"/>
                  </a:ln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24"/>
            <p:cNvSpPr/>
            <p:nvPr/>
          </p:nvSpPr>
          <p:spPr>
            <a:xfrm>
              <a:off x="-1005520" y="3308982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46" y="295"/>
                  </a:lnTo>
                  <a:lnTo>
                    <a:pt x="305" y="23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24"/>
            <p:cNvSpPr/>
            <p:nvPr/>
          </p:nvSpPr>
          <p:spPr>
            <a:xfrm>
              <a:off x="-507758" y="2795021"/>
              <a:ext cx="10920" cy="112838"/>
            </a:xfrm>
            <a:custGeom>
              <a:avLst/>
              <a:gdLst/>
              <a:ahLst/>
              <a:cxnLst/>
              <a:rect l="l" t="t" r="r" b="b"/>
              <a:pathLst>
                <a:path w="60" h="620" extrusionOk="0">
                  <a:moveTo>
                    <a:pt x="60" y="0"/>
                  </a:moveTo>
                  <a:lnTo>
                    <a:pt x="1" y="49"/>
                  </a:lnTo>
                  <a:lnTo>
                    <a:pt x="1" y="620"/>
                  </a:lnTo>
                  <a:lnTo>
                    <a:pt x="60" y="57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24"/>
            <p:cNvSpPr/>
            <p:nvPr/>
          </p:nvSpPr>
          <p:spPr>
            <a:xfrm>
              <a:off x="-1602107" y="3620562"/>
              <a:ext cx="279548" cy="279548"/>
            </a:xfrm>
            <a:custGeom>
              <a:avLst/>
              <a:gdLst/>
              <a:ahLst/>
              <a:cxnLst/>
              <a:rect l="l" t="t" r="r" b="b"/>
              <a:pathLst>
                <a:path w="1536" h="1536" extrusionOk="0">
                  <a:moveTo>
                    <a:pt x="1536" y="0"/>
                  </a:moveTo>
                  <a:lnTo>
                    <a:pt x="985" y="542"/>
                  </a:lnTo>
                  <a:lnTo>
                    <a:pt x="985" y="798"/>
                  </a:lnTo>
                  <a:lnTo>
                    <a:pt x="739" y="798"/>
                  </a:lnTo>
                  <a:lnTo>
                    <a:pt x="227" y="1310"/>
                  </a:lnTo>
                  <a:lnTo>
                    <a:pt x="365" y="1310"/>
                  </a:lnTo>
                  <a:lnTo>
                    <a:pt x="365" y="1526"/>
                  </a:lnTo>
                  <a:lnTo>
                    <a:pt x="571" y="1526"/>
                  </a:lnTo>
                  <a:lnTo>
                    <a:pt x="689" y="1418"/>
                  </a:lnTo>
                  <a:lnTo>
                    <a:pt x="689" y="1310"/>
                  </a:lnTo>
                  <a:lnTo>
                    <a:pt x="798" y="1310"/>
                  </a:lnTo>
                  <a:lnTo>
                    <a:pt x="1536" y="571"/>
                  </a:lnTo>
                  <a:lnTo>
                    <a:pt x="1536" y="0"/>
                  </a:lnTo>
                  <a:close/>
                  <a:moveTo>
                    <a:pt x="70" y="1467"/>
                  </a:moveTo>
                  <a:lnTo>
                    <a:pt x="1" y="1536"/>
                  </a:lnTo>
                  <a:lnTo>
                    <a:pt x="70" y="1536"/>
                  </a:lnTo>
                  <a:lnTo>
                    <a:pt x="70" y="1467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24"/>
            <p:cNvSpPr/>
            <p:nvPr/>
          </p:nvSpPr>
          <p:spPr>
            <a:xfrm>
              <a:off x="-1467611" y="3719205"/>
              <a:ext cx="44771" cy="46591"/>
            </a:xfrm>
            <a:custGeom>
              <a:avLst/>
              <a:gdLst/>
              <a:ahLst/>
              <a:cxnLst/>
              <a:rect l="l" t="t" r="r" b="b"/>
              <a:pathLst>
                <a:path w="246" h="256" extrusionOk="0">
                  <a:moveTo>
                    <a:pt x="246" y="0"/>
                  </a:moveTo>
                  <a:lnTo>
                    <a:pt x="0" y="256"/>
                  </a:lnTo>
                  <a:lnTo>
                    <a:pt x="246" y="25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24"/>
            <p:cNvSpPr/>
            <p:nvPr/>
          </p:nvSpPr>
          <p:spPr>
            <a:xfrm>
              <a:off x="-1476711" y="3858797"/>
              <a:ext cx="20020" cy="19838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0" y="1"/>
                  </a:moveTo>
                  <a:lnTo>
                    <a:pt x="0" y="109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24"/>
            <p:cNvSpPr/>
            <p:nvPr/>
          </p:nvSpPr>
          <p:spPr>
            <a:xfrm>
              <a:off x="-1589549" y="3858797"/>
              <a:ext cx="54053" cy="41313"/>
            </a:xfrm>
            <a:custGeom>
              <a:avLst/>
              <a:gdLst/>
              <a:ahLst/>
              <a:cxnLst/>
              <a:rect l="l" t="t" r="r" b="b"/>
              <a:pathLst>
                <a:path w="297" h="227" extrusionOk="0">
                  <a:moveTo>
                    <a:pt x="158" y="1"/>
                  </a:moveTo>
                  <a:lnTo>
                    <a:pt x="1" y="158"/>
                  </a:lnTo>
                  <a:lnTo>
                    <a:pt x="1" y="227"/>
                  </a:lnTo>
                  <a:cubicBezTo>
                    <a:pt x="99" y="227"/>
                    <a:pt x="198" y="227"/>
                    <a:pt x="296" y="217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24"/>
            <p:cNvSpPr/>
            <p:nvPr/>
          </p:nvSpPr>
          <p:spPr>
            <a:xfrm>
              <a:off x="-1734601" y="3898290"/>
              <a:ext cx="236597" cy="134314"/>
            </a:xfrm>
            <a:custGeom>
              <a:avLst/>
              <a:gdLst/>
              <a:ahLst/>
              <a:cxnLst/>
              <a:rect l="l" t="t" r="r" b="b"/>
              <a:pathLst>
                <a:path w="1300" h="738" extrusionOk="0">
                  <a:moveTo>
                    <a:pt x="1093" y="0"/>
                  </a:moveTo>
                  <a:cubicBezTo>
                    <a:pt x="995" y="10"/>
                    <a:pt x="896" y="10"/>
                    <a:pt x="798" y="10"/>
                  </a:cubicBezTo>
                  <a:lnTo>
                    <a:pt x="729" y="10"/>
                  </a:lnTo>
                  <a:lnTo>
                    <a:pt x="0" y="738"/>
                  </a:lnTo>
                  <a:lnTo>
                    <a:pt x="571" y="738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24"/>
            <p:cNvSpPr/>
            <p:nvPr/>
          </p:nvSpPr>
          <p:spPr>
            <a:xfrm>
              <a:off x="68991" y="2313092"/>
              <a:ext cx="19838" cy="20020"/>
            </a:xfrm>
            <a:custGeom>
              <a:avLst/>
              <a:gdLst/>
              <a:ahLst/>
              <a:cxnLst/>
              <a:rect l="l" t="t" r="r" b="b"/>
              <a:pathLst>
                <a:path w="109" h="110" extrusionOk="0">
                  <a:moveTo>
                    <a:pt x="1" y="1"/>
                  </a:moveTo>
                  <a:lnTo>
                    <a:pt x="1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24"/>
            <p:cNvSpPr/>
            <p:nvPr/>
          </p:nvSpPr>
          <p:spPr>
            <a:xfrm>
              <a:off x="-497020" y="2408094"/>
              <a:ext cx="491029" cy="490847"/>
            </a:xfrm>
            <a:custGeom>
              <a:avLst/>
              <a:gdLst/>
              <a:ahLst/>
              <a:cxnLst/>
              <a:rect l="l" t="t" r="r" b="b"/>
              <a:pathLst>
                <a:path w="2698" h="2697" extrusionOk="0">
                  <a:moveTo>
                    <a:pt x="2127" y="0"/>
                  </a:moveTo>
                  <a:lnTo>
                    <a:pt x="1" y="2126"/>
                  </a:lnTo>
                  <a:lnTo>
                    <a:pt x="1" y="2697"/>
                  </a:lnTo>
                  <a:lnTo>
                    <a:pt x="2697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24"/>
            <p:cNvSpPr/>
            <p:nvPr/>
          </p:nvSpPr>
          <p:spPr>
            <a:xfrm>
              <a:off x="-15273" y="1539420"/>
              <a:ext cx="876136" cy="773853"/>
            </a:xfrm>
            <a:custGeom>
              <a:avLst/>
              <a:gdLst/>
              <a:ahLst/>
              <a:cxnLst/>
              <a:rect l="l" t="t" r="r" b="b"/>
              <a:pathLst>
                <a:path w="4814" h="4252" extrusionOk="0">
                  <a:moveTo>
                    <a:pt x="4243" y="0"/>
                  </a:moveTo>
                  <a:lnTo>
                    <a:pt x="1" y="4252"/>
                  </a:lnTo>
                  <a:lnTo>
                    <a:pt x="571" y="4252"/>
                  </a:lnTo>
                  <a:lnTo>
                    <a:pt x="4813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24"/>
            <p:cNvSpPr/>
            <p:nvPr/>
          </p:nvSpPr>
          <p:spPr>
            <a:xfrm>
              <a:off x="-1759716" y="1308465"/>
              <a:ext cx="2808585" cy="2749254"/>
            </a:xfrm>
            <a:custGeom>
              <a:avLst/>
              <a:gdLst/>
              <a:ahLst/>
              <a:cxnLst/>
              <a:rect l="l" t="t" r="r" b="b"/>
              <a:pathLst>
                <a:path w="15432" h="15106" extrusionOk="0">
                  <a:moveTo>
                    <a:pt x="15107" y="0"/>
                  </a:moveTo>
                  <a:lnTo>
                    <a:pt x="15008" y="88"/>
                  </a:lnTo>
                  <a:cubicBezTo>
                    <a:pt x="15018" y="99"/>
                    <a:pt x="15018" y="99"/>
                    <a:pt x="15028" y="99"/>
                  </a:cubicBezTo>
                  <a:lnTo>
                    <a:pt x="15077" y="138"/>
                  </a:lnTo>
                  <a:cubicBezTo>
                    <a:pt x="15107" y="167"/>
                    <a:pt x="15136" y="187"/>
                    <a:pt x="15156" y="206"/>
                  </a:cubicBezTo>
                  <a:cubicBezTo>
                    <a:pt x="15215" y="246"/>
                    <a:pt x="15274" y="295"/>
                    <a:pt x="15333" y="344"/>
                  </a:cubicBezTo>
                  <a:lnTo>
                    <a:pt x="15431" y="246"/>
                  </a:lnTo>
                  <a:cubicBezTo>
                    <a:pt x="15372" y="197"/>
                    <a:pt x="15304" y="147"/>
                    <a:pt x="15245" y="99"/>
                  </a:cubicBezTo>
                  <a:cubicBezTo>
                    <a:pt x="15195" y="69"/>
                    <a:pt x="15156" y="29"/>
                    <a:pt x="15107" y="0"/>
                  </a:cubicBezTo>
                  <a:close/>
                  <a:moveTo>
                    <a:pt x="138" y="14968"/>
                  </a:moveTo>
                  <a:lnTo>
                    <a:pt x="1" y="15106"/>
                  </a:lnTo>
                  <a:lnTo>
                    <a:pt x="571" y="15106"/>
                  </a:lnTo>
                  <a:lnTo>
                    <a:pt x="709" y="14968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24"/>
            <p:cNvSpPr/>
            <p:nvPr/>
          </p:nvSpPr>
          <p:spPr>
            <a:xfrm>
              <a:off x="-2307710" y="3219440"/>
              <a:ext cx="82445" cy="186365"/>
            </a:xfrm>
            <a:custGeom>
              <a:avLst/>
              <a:gdLst/>
              <a:ahLst/>
              <a:cxnLst/>
              <a:rect l="l" t="t" r="r" b="b"/>
              <a:pathLst>
                <a:path w="453" h="1024" extrusionOk="0">
                  <a:moveTo>
                    <a:pt x="453" y="0"/>
                  </a:moveTo>
                  <a:lnTo>
                    <a:pt x="0" y="453"/>
                  </a:lnTo>
                  <a:lnTo>
                    <a:pt x="0" y="1024"/>
                  </a:lnTo>
                  <a:lnTo>
                    <a:pt x="453" y="581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24"/>
            <p:cNvSpPr/>
            <p:nvPr/>
          </p:nvSpPr>
          <p:spPr>
            <a:xfrm>
              <a:off x="-2225447" y="1064770"/>
              <a:ext cx="2258771" cy="2260591"/>
            </a:xfrm>
            <a:custGeom>
              <a:avLst/>
              <a:gdLst/>
              <a:ahLst/>
              <a:cxnLst/>
              <a:rect l="l" t="t" r="r" b="b"/>
              <a:pathLst>
                <a:path w="12411" h="12421" extrusionOk="0">
                  <a:moveTo>
                    <a:pt x="11840" y="1"/>
                  </a:moveTo>
                  <a:lnTo>
                    <a:pt x="6712" y="5128"/>
                  </a:lnTo>
                  <a:cubicBezTo>
                    <a:pt x="6762" y="5147"/>
                    <a:pt x="6811" y="5177"/>
                    <a:pt x="6850" y="5216"/>
                  </a:cubicBezTo>
                  <a:lnTo>
                    <a:pt x="7195" y="5216"/>
                  </a:lnTo>
                  <a:lnTo>
                    <a:pt x="12411" y="1"/>
                  </a:lnTo>
                  <a:close/>
                  <a:moveTo>
                    <a:pt x="6083" y="5748"/>
                  </a:moveTo>
                  <a:lnTo>
                    <a:pt x="4114" y="7716"/>
                  </a:lnTo>
                  <a:lnTo>
                    <a:pt x="4695" y="7716"/>
                  </a:lnTo>
                  <a:lnTo>
                    <a:pt x="6427" y="5984"/>
                  </a:lnTo>
                  <a:lnTo>
                    <a:pt x="6427" y="5748"/>
                  </a:lnTo>
                  <a:close/>
                  <a:moveTo>
                    <a:pt x="1694" y="10146"/>
                  </a:moveTo>
                  <a:lnTo>
                    <a:pt x="1123" y="10717"/>
                  </a:lnTo>
                  <a:lnTo>
                    <a:pt x="1694" y="10717"/>
                  </a:lnTo>
                  <a:lnTo>
                    <a:pt x="1694" y="10146"/>
                  </a:lnTo>
                  <a:close/>
                  <a:moveTo>
                    <a:pt x="572" y="11268"/>
                  </a:moveTo>
                  <a:lnTo>
                    <a:pt x="1" y="11839"/>
                  </a:lnTo>
                  <a:lnTo>
                    <a:pt x="1" y="12420"/>
                  </a:lnTo>
                  <a:lnTo>
                    <a:pt x="572" y="11839"/>
                  </a:lnTo>
                  <a:lnTo>
                    <a:pt x="572" y="11268"/>
                  </a:lnTo>
                  <a:close/>
                </a:path>
              </a:pathLst>
            </a:custGeom>
            <a:solidFill>
              <a:srgbClr val="B2B3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24"/>
            <p:cNvSpPr/>
            <p:nvPr/>
          </p:nvSpPr>
          <p:spPr>
            <a:xfrm>
              <a:off x="-1118540" y="1997872"/>
              <a:ext cx="139956" cy="113020"/>
            </a:xfrm>
            <a:custGeom>
              <a:avLst/>
              <a:gdLst/>
              <a:ahLst/>
              <a:cxnLst/>
              <a:rect l="l" t="t" r="r" b="b"/>
              <a:pathLst>
                <a:path w="769" h="621" extrusionOk="0">
                  <a:moveTo>
                    <a:pt x="630" y="1"/>
                  </a:moveTo>
                  <a:lnTo>
                    <a:pt x="542" y="89"/>
                  </a:lnTo>
                  <a:lnTo>
                    <a:pt x="768" y="89"/>
                  </a:lnTo>
                  <a:cubicBezTo>
                    <a:pt x="729" y="50"/>
                    <a:pt x="680" y="20"/>
                    <a:pt x="630" y="1"/>
                  </a:cubicBezTo>
                  <a:close/>
                  <a:moveTo>
                    <a:pt x="345" y="276"/>
                  </a:moveTo>
                  <a:lnTo>
                    <a:pt x="1" y="621"/>
                  </a:lnTo>
                  <a:lnTo>
                    <a:pt x="345" y="621"/>
                  </a:lnTo>
                  <a:lnTo>
                    <a:pt x="345" y="2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24"/>
            <p:cNvSpPr/>
            <p:nvPr/>
          </p:nvSpPr>
          <p:spPr>
            <a:xfrm>
              <a:off x="-2121527" y="3015238"/>
              <a:ext cx="204383" cy="204383"/>
            </a:xfrm>
            <a:custGeom>
              <a:avLst/>
              <a:gdLst/>
              <a:ahLst/>
              <a:cxnLst/>
              <a:rect l="l" t="t" r="r" b="b"/>
              <a:pathLst>
                <a:path w="1123" h="1123" extrusionOk="0">
                  <a:moveTo>
                    <a:pt x="552" y="0"/>
                  </a:moveTo>
                  <a:lnTo>
                    <a:pt x="1" y="551"/>
                  </a:lnTo>
                  <a:lnTo>
                    <a:pt x="1" y="1122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24"/>
            <p:cNvSpPr/>
            <p:nvPr/>
          </p:nvSpPr>
          <p:spPr>
            <a:xfrm>
              <a:off x="-1055751" y="2014070"/>
              <a:ext cx="139956" cy="139956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197" y="0"/>
                  </a:moveTo>
                  <a:lnTo>
                    <a:pt x="0" y="187"/>
                  </a:lnTo>
                  <a:lnTo>
                    <a:pt x="0" y="532"/>
                  </a:lnTo>
                  <a:lnTo>
                    <a:pt x="0" y="768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24"/>
            <p:cNvSpPr/>
            <p:nvPr/>
          </p:nvSpPr>
          <p:spPr>
            <a:xfrm>
              <a:off x="-1917326" y="2469064"/>
              <a:ext cx="546538" cy="546356"/>
            </a:xfrm>
            <a:custGeom>
              <a:avLst/>
              <a:gdLst/>
              <a:ahLst/>
              <a:cxnLst/>
              <a:rect l="l" t="t" r="r" b="b"/>
              <a:pathLst>
                <a:path w="3003" h="3002" extrusionOk="0">
                  <a:moveTo>
                    <a:pt x="2421" y="0"/>
                  </a:moveTo>
                  <a:lnTo>
                    <a:pt x="2048" y="383"/>
                  </a:lnTo>
                  <a:lnTo>
                    <a:pt x="2097" y="383"/>
                  </a:lnTo>
                  <a:lnTo>
                    <a:pt x="2097" y="679"/>
                  </a:lnTo>
                  <a:lnTo>
                    <a:pt x="1802" y="679"/>
                  </a:lnTo>
                  <a:lnTo>
                    <a:pt x="1802" y="630"/>
                  </a:lnTo>
                  <a:lnTo>
                    <a:pt x="1241" y="1181"/>
                  </a:lnTo>
                  <a:lnTo>
                    <a:pt x="1467" y="1181"/>
                  </a:lnTo>
                  <a:lnTo>
                    <a:pt x="1467" y="1486"/>
                  </a:lnTo>
                  <a:lnTo>
                    <a:pt x="1172" y="1486"/>
                  </a:lnTo>
                  <a:lnTo>
                    <a:pt x="1172" y="1260"/>
                  </a:lnTo>
                  <a:lnTo>
                    <a:pt x="1" y="2430"/>
                  </a:lnTo>
                  <a:lnTo>
                    <a:pt x="1" y="3001"/>
                  </a:lnTo>
                  <a:lnTo>
                    <a:pt x="709" y="2293"/>
                  </a:lnTo>
                  <a:lnTo>
                    <a:pt x="542" y="2293"/>
                  </a:lnTo>
                  <a:lnTo>
                    <a:pt x="542" y="1988"/>
                  </a:lnTo>
                  <a:lnTo>
                    <a:pt x="847" y="1988"/>
                  </a:lnTo>
                  <a:lnTo>
                    <a:pt x="847" y="2155"/>
                  </a:lnTo>
                  <a:lnTo>
                    <a:pt x="1802" y="1201"/>
                  </a:lnTo>
                  <a:lnTo>
                    <a:pt x="1802" y="1181"/>
                  </a:lnTo>
                  <a:lnTo>
                    <a:pt x="1822" y="1181"/>
                  </a:lnTo>
                  <a:lnTo>
                    <a:pt x="2421" y="580"/>
                  </a:lnTo>
                  <a:lnTo>
                    <a:pt x="2421" y="383"/>
                  </a:lnTo>
                  <a:lnTo>
                    <a:pt x="2618" y="383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24"/>
            <p:cNvSpPr/>
            <p:nvPr/>
          </p:nvSpPr>
          <p:spPr>
            <a:xfrm>
              <a:off x="-1476711" y="2538769"/>
              <a:ext cx="36036" cy="36036"/>
            </a:xfrm>
            <a:custGeom>
              <a:avLst/>
              <a:gdLst/>
              <a:ahLst/>
              <a:cxnLst/>
              <a:rect l="l" t="t" r="r" b="b"/>
              <a:pathLst>
                <a:path w="198" h="198" extrusionOk="0">
                  <a:moveTo>
                    <a:pt x="0" y="0"/>
                  </a:moveTo>
                  <a:lnTo>
                    <a:pt x="0" y="197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24"/>
            <p:cNvSpPr/>
            <p:nvPr/>
          </p:nvSpPr>
          <p:spPr>
            <a:xfrm>
              <a:off x="-1589549" y="2538769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247" y="0"/>
                  </a:moveTo>
                  <a:lnTo>
                    <a:pt x="1" y="247"/>
                  </a:lnTo>
                  <a:lnTo>
                    <a:pt x="1" y="296"/>
                  </a:lnTo>
                  <a:lnTo>
                    <a:pt x="296" y="29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24"/>
            <p:cNvSpPr/>
            <p:nvPr/>
          </p:nvSpPr>
          <p:spPr>
            <a:xfrm>
              <a:off x="-1589549" y="2684003"/>
              <a:ext cx="3822" cy="3640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1" y="0"/>
                  </a:moveTo>
                  <a:lnTo>
                    <a:pt x="1" y="2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24"/>
            <p:cNvSpPr/>
            <p:nvPr/>
          </p:nvSpPr>
          <p:spPr>
            <a:xfrm>
              <a:off x="-1704025" y="2684003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69" y="0"/>
                  </a:moveTo>
                  <a:lnTo>
                    <a:pt x="0" y="79"/>
                  </a:lnTo>
                  <a:lnTo>
                    <a:pt x="0" y="305"/>
                  </a:lnTo>
                  <a:lnTo>
                    <a:pt x="295" y="30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24"/>
            <p:cNvSpPr/>
            <p:nvPr/>
          </p:nvSpPr>
          <p:spPr>
            <a:xfrm>
              <a:off x="-1818683" y="2830693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1"/>
                  </a:moveTo>
                  <a:lnTo>
                    <a:pt x="0" y="306"/>
                  </a:lnTo>
                  <a:lnTo>
                    <a:pt x="167" y="306"/>
                  </a:lnTo>
                  <a:lnTo>
                    <a:pt x="305" y="168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24"/>
            <p:cNvSpPr/>
            <p:nvPr/>
          </p:nvSpPr>
          <p:spPr>
            <a:xfrm>
              <a:off x="-3038429" y="3301702"/>
              <a:ext cx="730902" cy="730902"/>
            </a:xfrm>
            <a:custGeom>
              <a:avLst/>
              <a:gdLst/>
              <a:ahLst/>
              <a:cxnLst/>
              <a:rect l="l" t="t" r="r" b="b"/>
              <a:pathLst>
                <a:path w="4016" h="4016" extrusionOk="0">
                  <a:moveTo>
                    <a:pt x="4015" y="1"/>
                  </a:moveTo>
                  <a:lnTo>
                    <a:pt x="0" y="4016"/>
                  </a:lnTo>
                  <a:lnTo>
                    <a:pt x="571" y="4016"/>
                  </a:lnTo>
                  <a:lnTo>
                    <a:pt x="4015" y="572"/>
                  </a:lnTo>
                  <a:lnTo>
                    <a:pt x="4015" y="1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24"/>
            <p:cNvSpPr/>
            <p:nvPr/>
          </p:nvSpPr>
          <p:spPr>
            <a:xfrm>
              <a:off x="-3063544" y="1039655"/>
              <a:ext cx="3121985" cy="3018065"/>
            </a:xfrm>
            <a:custGeom>
              <a:avLst/>
              <a:gdLst/>
              <a:ahLst/>
              <a:cxnLst/>
              <a:rect l="l" t="t" r="r" b="b"/>
              <a:pathLst>
                <a:path w="17154" h="16583" extrusionOk="0">
                  <a:moveTo>
                    <a:pt x="16583" y="1"/>
                  </a:moveTo>
                  <a:lnTo>
                    <a:pt x="16445" y="139"/>
                  </a:lnTo>
                  <a:lnTo>
                    <a:pt x="17016" y="139"/>
                  </a:lnTo>
                  <a:lnTo>
                    <a:pt x="17154" y="1"/>
                  </a:lnTo>
                  <a:close/>
                  <a:moveTo>
                    <a:pt x="138" y="16445"/>
                  </a:moveTo>
                  <a:lnTo>
                    <a:pt x="0" y="16583"/>
                  </a:lnTo>
                  <a:lnTo>
                    <a:pt x="571" y="16583"/>
                  </a:lnTo>
                  <a:lnTo>
                    <a:pt x="709" y="16445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24"/>
            <p:cNvSpPr/>
            <p:nvPr/>
          </p:nvSpPr>
          <p:spPr>
            <a:xfrm>
              <a:off x="-4716624" y="3661876"/>
              <a:ext cx="1744628" cy="402942"/>
            </a:xfrm>
            <a:custGeom>
              <a:avLst/>
              <a:gdLst/>
              <a:ahLst/>
              <a:cxnLst/>
              <a:rect l="l" t="t" r="r" b="b"/>
              <a:pathLst>
                <a:path w="9586" h="2214" extrusionOk="0">
                  <a:moveTo>
                    <a:pt x="49" y="0"/>
                  </a:moveTo>
                  <a:lnTo>
                    <a:pt x="1" y="285"/>
                  </a:lnTo>
                  <a:lnTo>
                    <a:pt x="9487" y="2214"/>
                  </a:lnTo>
                  <a:lnTo>
                    <a:pt x="9586" y="160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24"/>
            <p:cNvSpPr/>
            <p:nvPr/>
          </p:nvSpPr>
          <p:spPr>
            <a:xfrm>
              <a:off x="-4711347" y="3651138"/>
              <a:ext cx="3071936" cy="644817"/>
            </a:xfrm>
            <a:custGeom>
              <a:avLst/>
              <a:gdLst/>
              <a:ahLst/>
              <a:cxnLst/>
              <a:rect l="l" t="t" r="r" b="b"/>
              <a:pathLst>
                <a:path w="16879" h="3543" extrusionOk="0">
                  <a:moveTo>
                    <a:pt x="31" y="0"/>
                  </a:moveTo>
                  <a:lnTo>
                    <a:pt x="1" y="128"/>
                  </a:lnTo>
                  <a:lnTo>
                    <a:pt x="16859" y="3543"/>
                  </a:lnTo>
                  <a:lnTo>
                    <a:pt x="16878" y="34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24"/>
            <p:cNvSpPr/>
            <p:nvPr/>
          </p:nvSpPr>
          <p:spPr>
            <a:xfrm>
              <a:off x="-1764994" y="3661876"/>
              <a:ext cx="1746266" cy="402942"/>
            </a:xfrm>
            <a:custGeom>
              <a:avLst/>
              <a:gdLst/>
              <a:ahLst/>
              <a:cxnLst/>
              <a:rect l="l" t="t" r="r" b="b"/>
              <a:pathLst>
                <a:path w="9595" h="2214" extrusionOk="0">
                  <a:moveTo>
                    <a:pt x="49" y="0"/>
                  </a:moveTo>
                  <a:lnTo>
                    <a:pt x="0" y="285"/>
                  </a:lnTo>
                  <a:lnTo>
                    <a:pt x="9487" y="2214"/>
                  </a:lnTo>
                  <a:lnTo>
                    <a:pt x="9595" y="160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24"/>
            <p:cNvSpPr/>
            <p:nvPr/>
          </p:nvSpPr>
          <p:spPr>
            <a:xfrm>
              <a:off x="-1757896" y="3651138"/>
              <a:ext cx="3071754" cy="644817"/>
            </a:xfrm>
            <a:custGeom>
              <a:avLst/>
              <a:gdLst/>
              <a:ahLst/>
              <a:cxnLst/>
              <a:rect l="l" t="t" r="r" b="b"/>
              <a:pathLst>
                <a:path w="16878" h="3543" extrusionOk="0">
                  <a:moveTo>
                    <a:pt x="21" y="0"/>
                  </a:moveTo>
                  <a:lnTo>
                    <a:pt x="1" y="128"/>
                  </a:lnTo>
                  <a:lnTo>
                    <a:pt x="16849" y="3543"/>
                  </a:lnTo>
                  <a:lnTo>
                    <a:pt x="16878" y="34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4" name="Google Shape;4254;p24"/>
          <p:cNvSpPr/>
          <p:nvPr/>
        </p:nvSpPr>
        <p:spPr>
          <a:xfrm>
            <a:off x="2380175" y="234100"/>
            <a:ext cx="1342772" cy="460008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5" name="Google Shape;4255;p24"/>
          <p:cNvSpPr/>
          <p:nvPr/>
        </p:nvSpPr>
        <p:spPr>
          <a:xfrm>
            <a:off x="8327787" y="1199275"/>
            <a:ext cx="1342772" cy="460008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6" name="Google Shape;4256;p24"/>
          <p:cNvSpPr/>
          <p:nvPr/>
        </p:nvSpPr>
        <p:spPr>
          <a:xfrm>
            <a:off x="4863775" y="3119988"/>
            <a:ext cx="3144300" cy="6405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7" name="Google Shape;4257;p24"/>
          <p:cNvSpPr txBox="1">
            <a:spLocks noGrp="1"/>
          </p:cNvSpPr>
          <p:nvPr>
            <p:ph type="subTitle" idx="1"/>
          </p:nvPr>
        </p:nvSpPr>
        <p:spPr>
          <a:xfrm>
            <a:off x="4866343" y="3127933"/>
            <a:ext cx="3159911" cy="7089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t-BR"/>
              <a:t>A2 – Modelagem Informacional</a:t>
            </a:r>
          </a:p>
          <a:p>
            <a:pPr marL="0" indent="0"/>
            <a:r>
              <a:rPr lang="pt-BR"/>
              <a:t>Grupo 4</a:t>
            </a:r>
          </a:p>
          <a:p>
            <a:pPr marL="0" indent="0"/>
            <a:endParaRPr lang="pt-BR"/>
          </a:p>
        </p:txBody>
      </p:sp>
      <p:sp>
        <p:nvSpPr>
          <p:cNvPr id="4258" name="Google Shape;4258;p24"/>
          <p:cNvSpPr/>
          <p:nvPr/>
        </p:nvSpPr>
        <p:spPr>
          <a:xfrm>
            <a:off x="-75304" y="398380"/>
            <a:ext cx="382208" cy="131447"/>
          </a:xfrm>
          <a:custGeom>
            <a:avLst/>
            <a:gdLst/>
            <a:ahLst/>
            <a:cxnLst/>
            <a:rect l="l" t="t" r="r" b="b"/>
            <a:pathLst>
              <a:path w="2835" h="975" extrusionOk="0">
                <a:moveTo>
                  <a:pt x="1449" y="1"/>
                </a:moveTo>
                <a:cubicBezTo>
                  <a:pt x="1236" y="1"/>
                  <a:pt x="1063" y="178"/>
                  <a:pt x="1063" y="394"/>
                </a:cubicBezTo>
                <a:cubicBezTo>
                  <a:pt x="895" y="414"/>
                  <a:pt x="748" y="502"/>
                  <a:pt x="659" y="650"/>
                </a:cubicBezTo>
                <a:cubicBezTo>
                  <a:pt x="591" y="572"/>
                  <a:pt x="492" y="532"/>
                  <a:pt x="394" y="532"/>
                </a:cubicBezTo>
                <a:cubicBezTo>
                  <a:pt x="177" y="532"/>
                  <a:pt x="0" y="709"/>
                  <a:pt x="0" y="916"/>
                </a:cubicBezTo>
                <a:cubicBezTo>
                  <a:pt x="0" y="935"/>
                  <a:pt x="0" y="955"/>
                  <a:pt x="10" y="975"/>
                </a:cubicBezTo>
                <a:lnTo>
                  <a:pt x="2834" y="975"/>
                </a:lnTo>
                <a:lnTo>
                  <a:pt x="2834" y="926"/>
                </a:lnTo>
                <a:cubicBezTo>
                  <a:pt x="2834" y="709"/>
                  <a:pt x="2657" y="542"/>
                  <a:pt x="2450" y="542"/>
                </a:cubicBezTo>
                <a:cubicBezTo>
                  <a:pt x="2312" y="542"/>
                  <a:pt x="2194" y="611"/>
                  <a:pt x="2126" y="709"/>
                </a:cubicBezTo>
                <a:cubicBezTo>
                  <a:pt x="2057" y="601"/>
                  <a:pt x="1938" y="532"/>
                  <a:pt x="1811" y="532"/>
                </a:cubicBezTo>
                <a:cubicBezTo>
                  <a:pt x="1860" y="404"/>
                  <a:pt x="1850" y="257"/>
                  <a:pt x="1722" y="99"/>
                </a:cubicBezTo>
                <a:cubicBezTo>
                  <a:pt x="1630" y="31"/>
                  <a:pt x="1537" y="1"/>
                  <a:pt x="144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521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alendar&#10;&#10;Description automatically generated">
            <a:extLst>
              <a:ext uri="{FF2B5EF4-FFF2-40B4-BE49-F238E27FC236}">
                <a16:creationId xmlns:a16="http://schemas.microsoft.com/office/drawing/2014/main" id="{27BAAB80-D297-A6BA-35ED-67F6CB8BA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67" y="1091960"/>
            <a:ext cx="7513248" cy="29487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393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47"/>
          <p:cNvSpPr txBox="1">
            <a:spLocks noGrp="1"/>
          </p:cNvSpPr>
          <p:nvPr>
            <p:ph type="subTitle" idx="1"/>
          </p:nvPr>
        </p:nvSpPr>
        <p:spPr>
          <a:xfrm>
            <a:off x="1846778" y="168536"/>
            <a:ext cx="5450446" cy="41406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  <a:spcAft>
                <a:spcPts val="1600"/>
              </a:spcAft>
            </a:pPr>
            <a:r>
              <a:rPr lang="en" err="1"/>
              <a:t>Atualização</a:t>
            </a:r>
            <a:r>
              <a:rPr lang="en"/>
              <a:t> CDC</a:t>
            </a:r>
            <a:endParaRPr lang="en-US"/>
          </a:p>
        </p:txBody>
      </p:sp>
      <p:pic>
        <p:nvPicPr>
          <p:cNvPr id="2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7494A39-001A-1E7E-9CC3-02CCF53FA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01" y="1602357"/>
            <a:ext cx="7545597" cy="19495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607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2"/>
          <p:cNvSpPr txBox="1">
            <a:spLocks noGrp="1"/>
          </p:cNvSpPr>
          <p:nvPr>
            <p:ph type="ctrTitle"/>
          </p:nvPr>
        </p:nvSpPr>
        <p:spPr>
          <a:xfrm>
            <a:off x="1569700" y="817950"/>
            <a:ext cx="3446320" cy="20418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6500" b="1" err="1">
                <a:latin typeface="Anton"/>
              </a:rPr>
              <a:t>Parte</a:t>
            </a:r>
            <a:r>
              <a:rPr lang="en" sz="6500" b="1">
                <a:latin typeface="Anton"/>
              </a:rPr>
              <a:t> 3:</a:t>
            </a:r>
            <a:br>
              <a:rPr lang="en" sz="6500" b="1">
                <a:latin typeface="Anton"/>
              </a:rPr>
            </a:br>
            <a:r>
              <a:rPr lang="en" sz="6500" b="1">
                <a:solidFill>
                  <a:srgbClr val="FFC54A"/>
                </a:solidFill>
                <a:latin typeface="Anton"/>
              </a:rPr>
              <a:t>EXCEL</a:t>
            </a:r>
            <a:endParaRPr lang="en-US" sz="6500">
              <a:solidFill>
                <a:srgbClr val="FFC54A"/>
              </a:solidFill>
              <a:latin typeface="Anton"/>
            </a:endParaRPr>
          </a:p>
        </p:txBody>
      </p:sp>
      <p:grpSp>
        <p:nvGrpSpPr>
          <p:cNvPr id="600" name="Google Shape;600;p32"/>
          <p:cNvGrpSpPr/>
          <p:nvPr/>
        </p:nvGrpSpPr>
        <p:grpSpPr>
          <a:xfrm>
            <a:off x="5173120" y="1048631"/>
            <a:ext cx="5158658" cy="3620319"/>
            <a:chOff x="5173120" y="1048631"/>
            <a:chExt cx="5158658" cy="3620319"/>
          </a:xfrm>
        </p:grpSpPr>
        <p:sp>
          <p:nvSpPr>
            <p:cNvPr id="601" name="Google Shape;601;p32"/>
            <p:cNvSpPr/>
            <p:nvPr/>
          </p:nvSpPr>
          <p:spPr>
            <a:xfrm>
              <a:off x="9396814" y="3751250"/>
              <a:ext cx="661200" cy="9177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2" name="Google Shape;602;p32"/>
            <p:cNvGrpSpPr/>
            <p:nvPr/>
          </p:nvGrpSpPr>
          <p:grpSpPr>
            <a:xfrm>
              <a:off x="5173120" y="1048631"/>
              <a:ext cx="5158658" cy="3620319"/>
              <a:chOff x="5173120" y="1048631"/>
              <a:chExt cx="5158658" cy="3620319"/>
            </a:xfrm>
          </p:grpSpPr>
          <p:sp>
            <p:nvSpPr>
              <p:cNvPr id="603" name="Google Shape;603;p32"/>
              <p:cNvSpPr/>
              <p:nvPr/>
            </p:nvSpPr>
            <p:spPr>
              <a:xfrm>
                <a:off x="5467950" y="3751250"/>
                <a:ext cx="661200" cy="917700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04" name="Google Shape;604;p32"/>
              <p:cNvGrpSpPr/>
              <p:nvPr/>
            </p:nvGrpSpPr>
            <p:grpSpPr>
              <a:xfrm>
                <a:off x="5173120" y="1048631"/>
                <a:ext cx="5158658" cy="3231941"/>
                <a:chOff x="5593100" y="1024150"/>
                <a:chExt cx="594425" cy="372425"/>
              </a:xfrm>
            </p:grpSpPr>
            <p:sp>
              <p:nvSpPr>
                <p:cNvPr id="605" name="Google Shape;605;p32"/>
                <p:cNvSpPr/>
                <p:nvPr/>
              </p:nvSpPr>
              <p:spPr>
                <a:xfrm>
                  <a:off x="5593100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1990" y="1"/>
                      </a:moveTo>
                      <a:cubicBezTo>
                        <a:pt x="1439" y="1"/>
                        <a:pt x="588" y="211"/>
                        <a:pt x="340" y="513"/>
                      </a:cubicBezTo>
                      <a:cubicBezTo>
                        <a:pt x="0" y="926"/>
                        <a:pt x="437" y="1583"/>
                        <a:pt x="705" y="1707"/>
                      </a:cubicBezTo>
                      <a:cubicBezTo>
                        <a:pt x="974" y="1827"/>
                        <a:pt x="1923" y="1875"/>
                        <a:pt x="1923" y="1875"/>
                      </a:cubicBezTo>
                      <a:lnTo>
                        <a:pt x="2701" y="1121"/>
                      </a:lnTo>
                      <a:cubicBezTo>
                        <a:pt x="2701" y="1121"/>
                        <a:pt x="2656" y="299"/>
                        <a:pt x="2436" y="97"/>
                      </a:cubicBezTo>
                      <a:cubicBezTo>
                        <a:pt x="2362" y="31"/>
                        <a:pt x="2198" y="1"/>
                        <a:pt x="1990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32"/>
                <p:cNvSpPr/>
                <p:nvPr/>
              </p:nvSpPr>
              <p:spPr>
                <a:xfrm>
                  <a:off x="5641175" y="1145925"/>
                  <a:ext cx="35275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1047" extrusionOk="0">
                      <a:moveTo>
                        <a:pt x="778" y="0"/>
                      </a:moveTo>
                      <a:lnTo>
                        <a:pt x="0" y="754"/>
                      </a:lnTo>
                      <a:lnTo>
                        <a:pt x="1291" y="1047"/>
                      </a:lnTo>
                      <a:lnTo>
                        <a:pt x="1410" y="145"/>
                      </a:lnTo>
                      <a:cubicBezTo>
                        <a:pt x="1339" y="145"/>
                        <a:pt x="778" y="0"/>
                        <a:pt x="7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32"/>
                <p:cNvSpPr/>
                <p:nvPr/>
              </p:nvSpPr>
              <p:spPr>
                <a:xfrm>
                  <a:off x="56006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1687" y="1"/>
                      </a:moveTo>
                      <a:cubicBezTo>
                        <a:pt x="1136" y="1"/>
                        <a:pt x="285" y="211"/>
                        <a:pt x="37" y="513"/>
                      </a:cubicBezTo>
                      <a:cubicBezTo>
                        <a:pt x="24" y="526"/>
                        <a:pt x="13" y="543"/>
                        <a:pt x="0" y="561"/>
                      </a:cubicBezTo>
                      <a:cubicBezTo>
                        <a:pt x="72" y="709"/>
                        <a:pt x="203" y="846"/>
                        <a:pt x="372" y="950"/>
                      </a:cubicBezTo>
                      <a:cubicBezTo>
                        <a:pt x="612" y="1094"/>
                        <a:pt x="891" y="1163"/>
                        <a:pt x="1163" y="1228"/>
                      </a:cubicBezTo>
                      <a:cubicBezTo>
                        <a:pt x="1404" y="1287"/>
                        <a:pt x="1647" y="1345"/>
                        <a:pt x="1889" y="1404"/>
                      </a:cubicBezTo>
                      <a:cubicBezTo>
                        <a:pt x="1947" y="1418"/>
                        <a:pt x="2009" y="1431"/>
                        <a:pt x="2071" y="1438"/>
                      </a:cubicBezTo>
                      <a:lnTo>
                        <a:pt x="2398" y="1121"/>
                      </a:lnTo>
                      <a:cubicBezTo>
                        <a:pt x="2398" y="1121"/>
                        <a:pt x="2353" y="299"/>
                        <a:pt x="2133" y="97"/>
                      </a:cubicBezTo>
                      <a:cubicBezTo>
                        <a:pt x="2059" y="31"/>
                        <a:pt x="1895" y="1"/>
                        <a:pt x="1687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32"/>
                <p:cNvSpPr/>
                <p:nvPr/>
              </p:nvSpPr>
              <p:spPr>
                <a:xfrm>
                  <a:off x="5599875" y="1146950"/>
                  <a:ext cx="287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53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4" y="248"/>
                        <a:pt x="280" y="466"/>
                        <a:pt x="424" y="537"/>
                      </a:cubicBezTo>
                      <a:cubicBezTo>
                        <a:pt x="620" y="493"/>
                        <a:pt x="817" y="448"/>
                        <a:pt x="1012" y="404"/>
                      </a:cubicBezTo>
                      <a:cubicBezTo>
                        <a:pt x="1054" y="393"/>
                        <a:pt x="1098" y="383"/>
                        <a:pt x="1122" y="348"/>
                      </a:cubicBezTo>
                      <a:cubicBezTo>
                        <a:pt x="1150" y="314"/>
                        <a:pt x="1133" y="242"/>
                        <a:pt x="1092" y="231"/>
                      </a:cubicBezTo>
                      <a:cubicBezTo>
                        <a:pt x="734" y="135"/>
                        <a:pt x="369" y="59"/>
                        <a:pt x="1" y="1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32"/>
                <p:cNvSpPr/>
                <p:nvPr/>
              </p:nvSpPr>
              <p:spPr>
                <a:xfrm>
                  <a:off x="6119975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778" y="1875"/>
                      </a:lnTo>
                      <a:cubicBezTo>
                        <a:pt x="778" y="1875"/>
                        <a:pt x="1728" y="1827"/>
                        <a:pt x="1996" y="1707"/>
                      </a:cubicBezTo>
                      <a:cubicBezTo>
                        <a:pt x="2265" y="1583"/>
                        <a:pt x="2701" y="9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32"/>
                <p:cNvSpPr/>
                <p:nvPr/>
              </p:nvSpPr>
              <p:spPr>
                <a:xfrm>
                  <a:off x="6104150" y="1145925"/>
                  <a:ext cx="35300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2" h="1047" extrusionOk="0">
                      <a:moveTo>
                        <a:pt x="634" y="0"/>
                      </a:moveTo>
                      <a:cubicBezTo>
                        <a:pt x="634" y="0"/>
                        <a:pt x="73" y="145"/>
                        <a:pt x="0" y="145"/>
                      </a:cubicBezTo>
                      <a:lnTo>
                        <a:pt x="121" y="1047"/>
                      </a:lnTo>
                      <a:lnTo>
                        <a:pt x="1411" y="754"/>
                      </a:lnTo>
                      <a:lnTo>
                        <a:pt x="6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32"/>
                <p:cNvSpPr/>
                <p:nvPr/>
              </p:nvSpPr>
              <p:spPr>
                <a:xfrm>
                  <a:off x="61199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331" y="1438"/>
                      </a:lnTo>
                      <a:cubicBezTo>
                        <a:pt x="389" y="1431"/>
                        <a:pt x="451" y="1418"/>
                        <a:pt x="510" y="1404"/>
                      </a:cubicBezTo>
                      <a:cubicBezTo>
                        <a:pt x="754" y="1345"/>
                        <a:pt x="995" y="1287"/>
                        <a:pt x="1236" y="1228"/>
                      </a:cubicBezTo>
                      <a:cubicBezTo>
                        <a:pt x="1511" y="1163"/>
                        <a:pt x="1786" y="1094"/>
                        <a:pt x="2027" y="950"/>
                      </a:cubicBezTo>
                      <a:cubicBezTo>
                        <a:pt x="2195" y="846"/>
                        <a:pt x="2327" y="709"/>
                        <a:pt x="2398" y="561"/>
                      </a:cubicBezTo>
                      <a:cubicBezTo>
                        <a:pt x="2388" y="543"/>
                        <a:pt x="2374" y="5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2"/>
                <p:cNvSpPr/>
                <p:nvPr/>
              </p:nvSpPr>
              <p:spPr>
                <a:xfrm>
                  <a:off x="6152050" y="1146950"/>
                  <a:ext cx="286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538" extrusionOk="0">
                      <a:moveTo>
                        <a:pt x="1147" y="1"/>
                      </a:moveTo>
                      <a:cubicBezTo>
                        <a:pt x="778" y="59"/>
                        <a:pt x="417" y="135"/>
                        <a:pt x="56" y="231"/>
                      </a:cubicBezTo>
                      <a:cubicBezTo>
                        <a:pt x="15" y="242"/>
                        <a:pt x="1" y="314"/>
                        <a:pt x="25" y="348"/>
                      </a:cubicBezTo>
                      <a:cubicBezTo>
                        <a:pt x="49" y="383"/>
                        <a:pt x="97" y="393"/>
                        <a:pt x="139" y="404"/>
                      </a:cubicBezTo>
                      <a:cubicBezTo>
                        <a:pt x="334" y="448"/>
                        <a:pt x="527" y="493"/>
                        <a:pt x="723" y="537"/>
                      </a:cubicBezTo>
                      <a:lnTo>
                        <a:pt x="726" y="537"/>
                      </a:lnTo>
                      <a:cubicBezTo>
                        <a:pt x="868" y="466"/>
                        <a:pt x="1053" y="248"/>
                        <a:pt x="1147" y="1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2"/>
                <p:cNvSpPr/>
                <p:nvPr/>
              </p:nvSpPr>
              <p:spPr>
                <a:xfrm>
                  <a:off x="5759350" y="1351050"/>
                  <a:ext cx="263375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5" h="1821" extrusionOk="0">
                      <a:moveTo>
                        <a:pt x="7800" y="1"/>
                      </a:moveTo>
                      <a:cubicBezTo>
                        <a:pt x="7800" y="1"/>
                        <a:pt x="6052" y="35"/>
                        <a:pt x="5839" y="35"/>
                      </a:cubicBezTo>
                      <a:cubicBezTo>
                        <a:pt x="5621" y="35"/>
                        <a:pt x="2306" y="500"/>
                        <a:pt x="2306" y="500"/>
                      </a:cubicBezTo>
                      <a:lnTo>
                        <a:pt x="664" y="1033"/>
                      </a:lnTo>
                      <a:lnTo>
                        <a:pt x="0" y="1463"/>
                      </a:lnTo>
                      <a:lnTo>
                        <a:pt x="699" y="1821"/>
                      </a:lnTo>
                      <a:lnTo>
                        <a:pt x="9189" y="1821"/>
                      </a:lnTo>
                      <a:lnTo>
                        <a:pt x="10534" y="1463"/>
                      </a:lnTo>
                      <a:cubicBezTo>
                        <a:pt x="10534" y="1463"/>
                        <a:pt x="10332" y="465"/>
                        <a:pt x="10225" y="427"/>
                      </a:cubicBezTo>
                      <a:cubicBezTo>
                        <a:pt x="10118" y="393"/>
                        <a:pt x="7800" y="1"/>
                        <a:pt x="7800" y="1"/>
                      </a:cubicBezTo>
                      <a:close/>
                    </a:path>
                  </a:pathLst>
                </a:custGeom>
                <a:solidFill>
                  <a:srgbClr val="3835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2"/>
                <p:cNvSpPr/>
                <p:nvPr/>
              </p:nvSpPr>
              <p:spPr>
                <a:xfrm>
                  <a:off x="5618975" y="1024150"/>
                  <a:ext cx="544025" cy="36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1" h="14540" extrusionOk="0">
                      <a:moveTo>
                        <a:pt x="10986" y="1510"/>
                      </a:moveTo>
                      <a:cubicBezTo>
                        <a:pt x="11465" y="1510"/>
                        <a:pt x="12665" y="1538"/>
                        <a:pt x="14291" y="1789"/>
                      </a:cubicBezTo>
                      <a:cubicBezTo>
                        <a:pt x="14409" y="1807"/>
                        <a:pt x="14515" y="1872"/>
                        <a:pt x="14588" y="1964"/>
                      </a:cubicBezTo>
                      <a:cubicBezTo>
                        <a:pt x="14746" y="2161"/>
                        <a:pt x="15018" y="2529"/>
                        <a:pt x="15176" y="2869"/>
                      </a:cubicBezTo>
                      <a:cubicBezTo>
                        <a:pt x="15414" y="3368"/>
                        <a:pt x="15953" y="4160"/>
                        <a:pt x="15163" y="4160"/>
                      </a:cubicBezTo>
                      <a:lnTo>
                        <a:pt x="6630" y="4160"/>
                      </a:lnTo>
                      <a:cubicBezTo>
                        <a:pt x="5839" y="4160"/>
                        <a:pt x="6379" y="3368"/>
                        <a:pt x="6617" y="2869"/>
                      </a:cubicBezTo>
                      <a:cubicBezTo>
                        <a:pt x="6778" y="2529"/>
                        <a:pt x="7050" y="2161"/>
                        <a:pt x="7205" y="1964"/>
                      </a:cubicBezTo>
                      <a:cubicBezTo>
                        <a:pt x="7277" y="1872"/>
                        <a:pt x="7384" y="1807"/>
                        <a:pt x="7500" y="1789"/>
                      </a:cubicBezTo>
                      <a:cubicBezTo>
                        <a:pt x="9127" y="1538"/>
                        <a:pt x="10327" y="1510"/>
                        <a:pt x="10806" y="1510"/>
                      </a:cubicBezTo>
                      <a:cubicBezTo>
                        <a:pt x="10840" y="1510"/>
                        <a:pt x="10870" y="1510"/>
                        <a:pt x="10896" y="1510"/>
                      </a:cubicBezTo>
                      <a:cubicBezTo>
                        <a:pt x="10923" y="1510"/>
                        <a:pt x="10953" y="1510"/>
                        <a:pt x="10986" y="1510"/>
                      </a:cubicBezTo>
                      <a:close/>
                      <a:moveTo>
                        <a:pt x="10821" y="1"/>
                      </a:moveTo>
                      <a:cubicBezTo>
                        <a:pt x="9911" y="1"/>
                        <a:pt x="9001" y="46"/>
                        <a:pt x="8096" y="135"/>
                      </a:cubicBezTo>
                      <a:cubicBezTo>
                        <a:pt x="6651" y="276"/>
                        <a:pt x="5079" y="447"/>
                        <a:pt x="4662" y="554"/>
                      </a:cubicBezTo>
                      <a:cubicBezTo>
                        <a:pt x="3568" y="840"/>
                        <a:pt x="1762" y="5835"/>
                        <a:pt x="1762" y="5835"/>
                      </a:cubicBezTo>
                      <a:lnTo>
                        <a:pt x="1026" y="6313"/>
                      </a:lnTo>
                      <a:cubicBezTo>
                        <a:pt x="778" y="6475"/>
                        <a:pt x="585" y="6702"/>
                        <a:pt x="465" y="6970"/>
                      </a:cubicBezTo>
                      <a:cubicBezTo>
                        <a:pt x="300" y="7335"/>
                        <a:pt x="97" y="7851"/>
                        <a:pt x="97" y="8164"/>
                      </a:cubicBezTo>
                      <a:cubicBezTo>
                        <a:pt x="97" y="8687"/>
                        <a:pt x="1" y="11208"/>
                        <a:pt x="190" y="12636"/>
                      </a:cubicBezTo>
                      <a:cubicBezTo>
                        <a:pt x="290" y="13379"/>
                        <a:pt x="441" y="13865"/>
                        <a:pt x="561" y="14157"/>
                      </a:cubicBezTo>
                      <a:cubicBezTo>
                        <a:pt x="658" y="14387"/>
                        <a:pt x="882" y="14539"/>
                        <a:pt x="1129" y="14539"/>
                      </a:cubicBezTo>
                      <a:lnTo>
                        <a:pt x="5615" y="14539"/>
                      </a:lnTo>
                      <a:lnTo>
                        <a:pt x="6613" y="14301"/>
                      </a:lnTo>
                      <a:lnTo>
                        <a:pt x="15148" y="14301"/>
                      </a:lnTo>
                      <a:lnTo>
                        <a:pt x="16149" y="14539"/>
                      </a:lnTo>
                      <a:lnTo>
                        <a:pt x="20633" y="14539"/>
                      </a:lnTo>
                      <a:cubicBezTo>
                        <a:pt x="20880" y="14539"/>
                        <a:pt x="21103" y="14387"/>
                        <a:pt x="21200" y="14157"/>
                      </a:cubicBezTo>
                      <a:cubicBezTo>
                        <a:pt x="21320" y="13865"/>
                        <a:pt x="21471" y="13379"/>
                        <a:pt x="21571" y="12636"/>
                      </a:cubicBezTo>
                      <a:cubicBezTo>
                        <a:pt x="21760" y="11208"/>
                        <a:pt x="21665" y="8687"/>
                        <a:pt x="21665" y="8164"/>
                      </a:cubicBezTo>
                      <a:cubicBezTo>
                        <a:pt x="21665" y="7851"/>
                        <a:pt x="21462" y="7335"/>
                        <a:pt x="21300" y="6970"/>
                      </a:cubicBezTo>
                      <a:cubicBezTo>
                        <a:pt x="21179" y="6702"/>
                        <a:pt x="20984" y="6475"/>
                        <a:pt x="20739" y="6313"/>
                      </a:cubicBezTo>
                      <a:lnTo>
                        <a:pt x="20003" y="5835"/>
                      </a:lnTo>
                      <a:cubicBezTo>
                        <a:pt x="20003" y="5835"/>
                        <a:pt x="18193" y="840"/>
                        <a:pt x="17099" y="554"/>
                      </a:cubicBezTo>
                      <a:cubicBezTo>
                        <a:pt x="16673" y="444"/>
                        <a:pt x="14935" y="265"/>
                        <a:pt x="13387" y="120"/>
                      </a:cubicBezTo>
                      <a:cubicBezTo>
                        <a:pt x="12533" y="40"/>
                        <a:pt x="11677" y="1"/>
                        <a:pt x="10821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2"/>
                <p:cNvSpPr/>
                <p:nvPr/>
              </p:nvSpPr>
              <p:spPr>
                <a:xfrm>
                  <a:off x="5684950" y="1155725"/>
                  <a:ext cx="413900" cy="7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6" h="2924" extrusionOk="0">
                      <a:moveTo>
                        <a:pt x="0" y="1"/>
                      </a:moveTo>
                      <a:cubicBezTo>
                        <a:pt x="1" y="1"/>
                        <a:pt x="1050" y="999"/>
                        <a:pt x="1762" y="1666"/>
                      </a:cubicBezTo>
                      <a:cubicBezTo>
                        <a:pt x="2474" y="2330"/>
                        <a:pt x="3141" y="2852"/>
                        <a:pt x="5140" y="2901"/>
                      </a:cubicBezTo>
                      <a:cubicBezTo>
                        <a:pt x="5807" y="2918"/>
                        <a:pt x="6384" y="2924"/>
                        <a:pt x="6857" y="2924"/>
                      </a:cubicBezTo>
                      <a:cubicBezTo>
                        <a:pt x="7635" y="2924"/>
                        <a:pt x="8130" y="2909"/>
                        <a:pt x="8278" y="2905"/>
                      </a:cubicBezTo>
                      <a:cubicBezTo>
                        <a:pt x="8425" y="2909"/>
                        <a:pt x="8920" y="2924"/>
                        <a:pt x="9698" y="2924"/>
                      </a:cubicBezTo>
                      <a:cubicBezTo>
                        <a:pt x="10171" y="2924"/>
                        <a:pt x="10748" y="2918"/>
                        <a:pt x="11415" y="2901"/>
                      </a:cubicBezTo>
                      <a:cubicBezTo>
                        <a:pt x="13414" y="2852"/>
                        <a:pt x="14082" y="2330"/>
                        <a:pt x="14794" y="1666"/>
                      </a:cubicBezTo>
                      <a:cubicBezTo>
                        <a:pt x="15506" y="999"/>
                        <a:pt x="16555" y="1"/>
                        <a:pt x="16555" y="1"/>
                      </a:cubicBezTo>
                      <a:lnTo>
                        <a:pt x="16555" y="1"/>
                      </a:lnTo>
                      <a:lnTo>
                        <a:pt x="8278" y="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2"/>
                <p:cNvSpPr/>
                <p:nvPr/>
              </p:nvSpPr>
              <p:spPr>
                <a:xfrm>
                  <a:off x="5854225" y="1061900"/>
                  <a:ext cx="74925" cy="1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2"/>
                <p:cNvSpPr/>
                <p:nvPr/>
              </p:nvSpPr>
              <p:spPr>
                <a:xfrm>
                  <a:off x="5764775" y="1090625"/>
                  <a:ext cx="5857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154" y="1755"/>
                        <a:pt x="2343" y="1511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2"/>
                <p:cNvSpPr/>
                <p:nvPr/>
              </p:nvSpPr>
              <p:spPr>
                <a:xfrm>
                  <a:off x="5750050" y="1142075"/>
                  <a:ext cx="8700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2"/>
                <p:cNvSpPr/>
                <p:nvPr/>
              </p:nvSpPr>
              <p:spPr>
                <a:xfrm>
                  <a:off x="5964800" y="1090625"/>
                  <a:ext cx="5862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755" extrusionOk="0">
                      <a:moveTo>
                        <a:pt x="731" y="0"/>
                      </a:moveTo>
                      <a:cubicBezTo>
                        <a:pt x="558" y="0"/>
                        <a:pt x="407" y="114"/>
                        <a:pt x="359" y="283"/>
                      </a:cubicBezTo>
                      <a:lnTo>
                        <a:pt x="74" y="1256"/>
                      </a:lnTo>
                      <a:cubicBezTo>
                        <a:pt x="1" y="1507"/>
                        <a:pt x="187" y="1755"/>
                        <a:pt x="445" y="1755"/>
                      </a:cubicBezTo>
                      <a:lnTo>
                        <a:pt x="1900" y="1755"/>
                      </a:lnTo>
                      <a:cubicBezTo>
                        <a:pt x="2158" y="1755"/>
                        <a:pt x="2344" y="1511"/>
                        <a:pt x="2275" y="1263"/>
                      </a:cubicBezTo>
                      <a:lnTo>
                        <a:pt x="2003" y="286"/>
                      </a:lnTo>
                      <a:cubicBezTo>
                        <a:pt x="1955" y="118"/>
                        <a:pt x="1804" y="0"/>
                        <a:pt x="162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2"/>
                <p:cNvSpPr/>
                <p:nvPr/>
              </p:nvSpPr>
              <p:spPr>
                <a:xfrm>
                  <a:off x="5950125" y="1142075"/>
                  <a:ext cx="8695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3478" y="447"/>
                      </a:lnTo>
                      <a:lnTo>
                        <a:pt x="3244" y="55"/>
                      </a:lnTo>
                      <a:cubicBezTo>
                        <a:pt x="3224" y="21"/>
                        <a:pt x="3186" y="0"/>
                        <a:pt x="314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2"/>
                <p:cNvSpPr/>
                <p:nvPr/>
              </p:nvSpPr>
              <p:spPr>
                <a:xfrm>
                  <a:off x="5767525" y="1306600"/>
                  <a:ext cx="255625" cy="4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5" h="1731" extrusionOk="0">
                      <a:moveTo>
                        <a:pt x="406" y="0"/>
                      </a:moveTo>
                      <a:cubicBezTo>
                        <a:pt x="141" y="0"/>
                        <a:pt x="0" y="313"/>
                        <a:pt x="179" y="509"/>
                      </a:cubicBezTo>
                      <a:lnTo>
                        <a:pt x="1187" y="1627"/>
                      </a:lnTo>
                      <a:cubicBezTo>
                        <a:pt x="1242" y="1693"/>
                        <a:pt x="1325" y="1730"/>
                        <a:pt x="1414" y="1730"/>
                      </a:cubicBezTo>
                      <a:lnTo>
                        <a:pt x="8876" y="1730"/>
                      </a:lnTo>
                      <a:cubicBezTo>
                        <a:pt x="8969" y="1730"/>
                        <a:pt x="9051" y="1689"/>
                        <a:pt x="9110" y="1620"/>
                      </a:cubicBezTo>
                      <a:lnTo>
                        <a:pt x="10056" y="502"/>
                      </a:lnTo>
                      <a:cubicBezTo>
                        <a:pt x="10225" y="303"/>
                        <a:pt x="10083" y="0"/>
                        <a:pt x="982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2"/>
                <p:cNvSpPr/>
                <p:nvPr/>
              </p:nvSpPr>
              <p:spPr>
                <a:xfrm>
                  <a:off x="5810175" y="1279850"/>
                  <a:ext cx="157675" cy="3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7" h="1535" extrusionOk="0">
                      <a:moveTo>
                        <a:pt x="38" y="0"/>
                      </a:moveTo>
                      <a:cubicBezTo>
                        <a:pt x="17" y="0"/>
                        <a:pt x="1" y="18"/>
                        <a:pt x="1" y="38"/>
                      </a:cubicBezTo>
                      <a:lnTo>
                        <a:pt x="1" y="1493"/>
                      </a:lnTo>
                      <a:cubicBezTo>
                        <a:pt x="1" y="1514"/>
                        <a:pt x="17" y="1535"/>
                        <a:pt x="38" y="1535"/>
                      </a:cubicBezTo>
                      <a:lnTo>
                        <a:pt x="6265" y="1535"/>
                      </a:lnTo>
                      <a:cubicBezTo>
                        <a:pt x="6289" y="1535"/>
                        <a:pt x="6307" y="1514"/>
                        <a:pt x="6307" y="1493"/>
                      </a:cubicBezTo>
                      <a:lnTo>
                        <a:pt x="6307" y="38"/>
                      </a:lnTo>
                      <a:cubicBezTo>
                        <a:pt x="6307" y="18"/>
                        <a:pt x="6289" y="0"/>
                        <a:pt x="6265" y="0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2"/>
                <p:cNvSpPr/>
                <p:nvPr/>
              </p:nvSpPr>
              <p:spPr>
                <a:xfrm>
                  <a:off x="5865125" y="1237625"/>
                  <a:ext cx="47775" cy="3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373" extrusionOk="0">
                      <a:moveTo>
                        <a:pt x="954" y="0"/>
                      </a:moveTo>
                      <a:cubicBezTo>
                        <a:pt x="428" y="0"/>
                        <a:pt x="1" y="306"/>
                        <a:pt x="1" y="685"/>
                      </a:cubicBezTo>
                      <a:cubicBezTo>
                        <a:pt x="1" y="1063"/>
                        <a:pt x="428" y="1372"/>
                        <a:pt x="954" y="1372"/>
                      </a:cubicBezTo>
                      <a:cubicBezTo>
                        <a:pt x="1480" y="1372"/>
                        <a:pt x="1911" y="1063"/>
                        <a:pt x="1911" y="685"/>
                      </a:cubicBezTo>
                      <a:cubicBezTo>
                        <a:pt x="1911" y="306"/>
                        <a:pt x="1480" y="0"/>
                        <a:pt x="954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2"/>
                <p:cNvSpPr/>
                <p:nvPr/>
              </p:nvSpPr>
              <p:spPr>
                <a:xfrm>
                  <a:off x="5787125" y="1063350"/>
                  <a:ext cx="208500" cy="6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0" h="2592" extrusionOk="0">
                      <a:moveTo>
                        <a:pt x="2684" y="1"/>
                      </a:moveTo>
                      <a:cubicBezTo>
                        <a:pt x="2151" y="42"/>
                        <a:pt x="1507" y="107"/>
                        <a:pt x="774" y="221"/>
                      </a:cubicBezTo>
                      <a:cubicBezTo>
                        <a:pt x="658" y="239"/>
                        <a:pt x="551" y="304"/>
                        <a:pt x="479" y="396"/>
                      </a:cubicBezTo>
                      <a:cubicBezTo>
                        <a:pt x="355" y="555"/>
                        <a:pt x="159" y="820"/>
                        <a:pt x="1" y="1091"/>
                      </a:cubicBezTo>
                      <a:lnTo>
                        <a:pt x="733" y="1091"/>
                      </a:lnTo>
                      <a:cubicBezTo>
                        <a:pt x="909" y="1091"/>
                        <a:pt x="1060" y="1209"/>
                        <a:pt x="1109" y="1377"/>
                      </a:cubicBezTo>
                      <a:lnTo>
                        <a:pt x="1380" y="2354"/>
                      </a:lnTo>
                      <a:cubicBezTo>
                        <a:pt x="1401" y="2436"/>
                        <a:pt x="1398" y="2519"/>
                        <a:pt x="1370" y="2592"/>
                      </a:cubicBezTo>
                      <a:lnTo>
                        <a:pt x="2942" y="2592"/>
                      </a:lnTo>
                      <a:lnTo>
                        <a:pt x="4486" y="720"/>
                      </a:lnTo>
                      <a:lnTo>
                        <a:pt x="2719" y="720"/>
                      </a:lnTo>
                      <a:cubicBezTo>
                        <a:pt x="2698" y="720"/>
                        <a:pt x="2684" y="706"/>
                        <a:pt x="2684" y="689"/>
                      </a:cubicBezTo>
                      <a:lnTo>
                        <a:pt x="2684" y="1"/>
                      </a:lnTo>
                      <a:close/>
                      <a:moveTo>
                        <a:pt x="5680" y="1"/>
                      </a:moveTo>
                      <a:lnTo>
                        <a:pt x="5680" y="689"/>
                      </a:lnTo>
                      <a:cubicBezTo>
                        <a:pt x="5680" y="706"/>
                        <a:pt x="5663" y="720"/>
                        <a:pt x="5646" y="720"/>
                      </a:cubicBezTo>
                      <a:lnTo>
                        <a:pt x="4979" y="720"/>
                      </a:lnTo>
                      <a:lnTo>
                        <a:pt x="3430" y="2592"/>
                      </a:lnTo>
                      <a:lnTo>
                        <a:pt x="4294" y="2592"/>
                      </a:lnTo>
                      <a:lnTo>
                        <a:pt x="6379" y="66"/>
                      </a:lnTo>
                      <a:cubicBezTo>
                        <a:pt x="6128" y="39"/>
                        <a:pt x="5893" y="18"/>
                        <a:pt x="5680" y="1"/>
                      </a:cubicBezTo>
                      <a:close/>
                      <a:moveTo>
                        <a:pt x="6830" y="118"/>
                      </a:moveTo>
                      <a:lnTo>
                        <a:pt x="4779" y="2592"/>
                      </a:lnTo>
                      <a:lnTo>
                        <a:pt x="7187" y="2592"/>
                      </a:lnTo>
                      <a:cubicBezTo>
                        <a:pt x="7160" y="2516"/>
                        <a:pt x="7157" y="2433"/>
                        <a:pt x="7181" y="2347"/>
                      </a:cubicBezTo>
                      <a:lnTo>
                        <a:pt x="7466" y="1374"/>
                      </a:lnTo>
                      <a:cubicBezTo>
                        <a:pt x="7514" y="1205"/>
                        <a:pt x="7665" y="1091"/>
                        <a:pt x="7838" y="1091"/>
                      </a:cubicBezTo>
                      <a:lnTo>
                        <a:pt x="8340" y="1091"/>
                      </a:lnTo>
                      <a:cubicBezTo>
                        <a:pt x="8185" y="820"/>
                        <a:pt x="7986" y="555"/>
                        <a:pt x="7862" y="396"/>
                      </a:cubicBezTo>
                      <a:cubicBezTo>
                        <a:pt x="7789" y="304"/>
                        <a:pt x="7683" y="239"/>
                        <a:pt x="7565" y="221"/>
                      </a:cubicBezTo>
                      <a:cubicBezTo>
                        <a:pt x="7308" y="183"/>
                        <a:pt x="7063" y="149"/>
                        <a:pt x="6830" y="118"/>
                      </a:cubicBezTo>
                      <a:close/>
                    </a:path>
                  </a:pathLst>
                </a:custGeom>
                <a:solidFill>
                  <a:srgbClr val="9EA5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2"/>
                <p:cNvSpPr/>
                <p:nvPr/>
              </p:nvSpPr>
              <p:spPr>
                <a:xfrm>
                  <a:off x="5685625" y="1036800"/>
                  <a:ext cx="387775" cy="11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1" h="4658" extrusionOk="0">
                      <a:moveTo>
                        <a:pt x="10456" y="75"/>
                      </a:moveTo>
                      <a:lnTo>
                        <a:pt x="9685" y="1004"/>
                      </a:lnTo>
                      <a:lnTo>
                        <a:pt x="9706" y="1004"/>
                      </a:lnTo>
                      <a:cubicBezTo>
                        <a:pt x="9723" y="1004"/>
                        <a:pt x="9740" y="1018"/>
                        <a:pt x="9740" y="1039"/>
                      </a:cubicBezTo>
                      <a:lnTo>
                        <a:pt x="9740" y="1063"/>
                      </a:lnTo>
                      <a:cubicBezTo>
                        <a:pt x="9953" y="1080"/>
                        <a:pt x="10188" y="1101"/>
                        <a:pt x="10439" y="1128"/>
                      </a:cubicBezTo>
                      <a:lnTo>
                        <a:pt x="11258" y="137"/>
                      </a:lnTo>
                      <a:cubicBezTo>
                        <a:pt x="10976" y="113"/>
                        <a:pt x="10707" y="93"/>
                        <a:pt x="10456" y="75"/>
                      </a:cubicBezTo>
                      <a:close/>
                      <a:moveTo>
                        <a:pt x="8054" y="0"/>
                      </a:moveTo>
                      <a:cubicBezTo>
                        <a:pt x="7398" y="0"/>
                        <a:pt x="5987" y="31"/>
                        <a:pt x="4070" y="251"/>
                      </a:cubicBezTo>
                      <a:lnTo>
                        <a:pt x="438" y="4630"/>
                      </a:lnTo>
                      <a:cubicBezTo>
                        <a:pt x="280" y="4596"/>
                        <a:pt x="169" y="4534"/>
                        <a:pt x="101" y="4451"/>
                      </a:cubicBezTo>
                      <a:lnTo>
                        <a:pt x="3517" y="316"/>
                      </a:lnTo>
                      <a:lnTo>
                        <a:pt x="3517" y="316"/>
                      </a:lnTo>
                      <a:cubicBezTo>
                        <a:pt x="3118" y="368"/>
                        <a:pt x="2698" y="423"/>
                        <a:pt x="2265" y="492"/>
                      </a:cubicBezTo>
                      <a:cubicBezTo>
                        <a:pt x="2055" y="523"/>
                        <a:pt x="1869" y="633"/>
                        <a:pt x="1738" y="798"/>
                      </a:cubicBezTo>
                      <a:cubicBezTo>
                        <a:pt x="1466" y="1145"/>
                        <a:pt x="988" y="1793"/>
                        <a:pt x="706" y="2391"/>
                      </a:cubicBezTo>
                      <a:cubicBezTo>
                        <a:pt x="455" y="2928"/>
                        <a:pt x="1" y="3650"/>
                        <a:pt x="1" y="4135"/>
                      </a:cubicBezTo>
                      <a:cubicBezTo>
                        <a:pt x="1" y="4445"/>
                        <a:pt x="187" y="4658"/>
                        <a:pt x="731" y="4658"/>
                      </a:cubicBezTo>
                      <a:lnTo>
                        <a:pt x="2578" y="4658"/>
                      </a:lnTo>
                      <a:lnTo>
                        <a:pt x="2763" y="4276"/>
                      </a:lnTo>
                      <a:cubicBezTo>
                        <a:pt x="2781" y="4235"/>
                        <a:pt x="2822" y="4211"/>
                        <a:pt x="2867" y="4211"/>
                      </a:cubicBezTo>
                      <a:lnTo>
                        <a:pt x="5726" y="4211"/>
                      </a:lnTo>
                      <a:cubicBezTo>
                        <a:pt x="5763" y="4211"/>
                        <a:pt x="5801" y="4232"/>
                        <a:pt x="5822" y="4266"/>
                      </a:cubicBezTo>
                      <a:lnTo>
                        <a:pt x="6056" y="4658"/>
                      </a:lnTo>
                      <a:lnTo>
                        <a:pt x="6173" y="4658"/>
                      </a:lnTo>
                      <a:lnTo>
                        <a:pt x="7002" y="3654"/>
                      </a:lnTo>
                      <a:lnTo>
                        <a:pt x="5430" y="3654"/>
                      </a:lnTo>
                      <a:cubicBezTo>
                        <a:pt x="5375" y="3798"/>
                        <a:pt x="5237" y="3908"/>
                        <a:pt x="5065" y="3908"/>
                      </a:cubicBezTo>
                      <a:lnTo>
                        <a:pt x="3610" y="3908"/>
                      </a:lnTo>
                      <a:cubicBezTo>
                        <a:pt x="3352" y="3908"/>
                        <a:pt x="3166" y="3660"/>
                        <a:pt x="3238" y="3409"/>
                      </a:cubicBezTo>
                      <a:lnTo>
                        <a:pt x="3521" y="2436"/>
                      </a:lnTo>
                      <a:cubicBezTo>
                        <a:pt x="3568" y="2267"/>
                        <a:pt x="3724" y="2153"/>
                        <a:pt x="3895" y="2153"/>
                      </a:cubicBezTo>
                      <a:lnTo>
                        <a:pt x="4061" y="2153"/>
                      </a:lnTo>
                      <a:cubicBezTo>
                        <a:pt x="4219" y="1882"/>
                        <a:pt x="4415" y="1617"/>
                        <a:pt x="4539" y="1458"/>
                      </a:cubicBezTo>
                      <a:cubicBezTo>
                        <a:pt x="4611" y="1366"/>
                        <a:pt x="4718" y="1301"/>
                        <a:pt x="4834" y="1283"/>
                      </a:cubicBezTo>
                      <a:cubicBezTo>
                        <a:pt x="5567" y="1169"/>
                        <a:pt x="6211" y="1104"/>
                        <a:pt x="6744" y="1063"/>
                      </a:cubicBezTo>
                      <a:lnTo>
                        <a:pt x="6744" y="1039"/>
                      </a:lnTo>
                      <a:cubicBezTo>
                        <a:pt x="6744" y="1018"/>
                        <a:pt x="6758" y="1004"/>
                        <a:pt x="6779" y="1004"/>
                      </a:cubicBezTo>
                      <a:lnTo>
                        <a:pt x="9190" y="1004"/>
                      </a:lnTo>
                      <a:lnTo>
                        <a:pt x="9981" y="48"/>
                      </a:lnTo>
                      <a:cubicBezTo>
                        <a:pt x="9280" y="10"/>
                        <a:pt x="8743" y="0"/>
                        <a:pt x="8405" y="0"/>
                      </a:cubicBezTo>
                      <a:close/>
                      <a:moveTo>
                        <a:pt x="7490" y="3654"/>
                      </a:moveTo>
                      <a:lnTo>
                        <a:pt x="6658" y="4658"/>
                      </a:lnTo>
                      <a:lnTo>
                        <a:pt x="7525" y="4658"/>
                      </a:lnTo>
                      <a:lnTo>
                        <a:pt x="8354" y="3654"/>
                      </a:lnTo>
                      <a:close/>
                      <a:moveTo>
                        <a:pt x="11722" y="178"/>
                      </a:moveTo>
                      <a:lnTo>
                        <a:pt x="10890" y="1180"/>
                      </a:lnTo>
                      <a:cubicBezTo>
                        <a:pt x="11123" y="1211"/>
                        <a:pt x="11368" y="1245"/>
                        <a:pt x="11625" y="1283"/>
                      </a:cubicBezTo>
                      <a:cubicBezTo>
                        <a:pt x="11743" y="1301"/>
                        <a:pt x="11849" y="1366"/>
                        <a:pt x="11922" y="1458"/>
                      </a:cubicBezTo>
                      <a:cubicBezTo>
                        <a:pt x="12046" y="1617"/>
                        <a:pt x="12245" y="1882"/>
                        <a:pt x="12400" y="2153"/>
                      </a:cubicBezTo>
                      <a:lnTo>
                        <a:pt x="12795" y="2153"/>
                      </a:lnTo>
                      <a:cubicBezTo>
                        <a:pt x="12971" y="2153"/>
                        <a:pt x="13122" y="2271"/>
                        <a:pt x="13170" y="2439"/>
                      </a:cubicBezTo>
                      <a:lnTo>
                        <a:pt x="13442" y="3416"/>
                      </a:lnTo>
                      <a:cubicBezTo>
                        <a:pt x="13511" y="3664"/>
                        <a:pt x="13325" y="3908"/>
                        <a:pt x="13067" y="3908"/>
                      </a:cubicBezTo>
                      <a:lnTo>
                        <a:pt x="11612" y="3908"/>
                      </a:lnTo>
                      <a:cubicBezTo>
                        <a:pt x="11440" y="3908"/>
                        <a:pt x="11303" y="3798"/>
                        <a:pt x="11247" y="3654"/>
                      </a:cubicBezTo>
                      <a:lnTo>
                        <a:pt x="8839" y="3654"/>
                      </a:lnTo>
                      <a:lnTo>
                        <a:pt x="8006" y="4658"/>
                      </a:lnTo>
                      <a:lnTo>
                        <a:pt x="10580" y="4658"/>
                      </a:lnTo>
                      <a:lnTo>
                        <a:pt x="10766" y="4276"/>
                      </a:lnTo>
                      <a:cubicBezTo>
                        <a:pt x="10787" y="4235"/>
                        <a:pt x="10825" y="4211"/>
                        <a:pt x="10869" y="4211"/>
                      </a:cubicBezTo>
                      <a:lnTo>
                        <a:pt x="13632" y="4211"/>
                      </a:lnTo>
                      <a:lnTo>
                        <a:pt x="15510" y="1937"/>
                      </a:lnTo>
                      <a:cubicBezTo>
                        <a:pt x="15245" y="1486"/>
                        <a:pt x="14925" y="1059"/>
                        <a:pt x="14722" y="798"/>
                      </a:cubicBezTo>
                      <a:cubicBezTo>
                        <a:pt x="14591" y="633"/>
                        <a:pt x="14405" y="523"/>
                        <a:pt x="14199" y="492"/>
                      </a:cubicBezTo>
                      <a:cubicBezTo>
                        <a:pt x="13291" y="351"/>
                        <a:pt x="12462" y="251"/>
                        <a:pt x="11722" y="178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2"/>
                <p:cNvSpPr/>
                <p:nvPr/>
              </p:nvSpPr>
              <p:spPr>
                <a:xfrm>
                  <a:off x="5853144" y="1061735"/>
                  <a:ext cx="76191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59"/>
                      </a:ln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1802" y="778"/>
                      </a:lnTo>
                      <a:lnTo>
                        <a:pt x="2446" y="0"/>
                      </a:lnTo>
                      <a:close/>
                      <a:moveTo>
                        <a:pt x="2941" y="0"/>
                      </a:moveTo>
                      <a:lnTo>
                        <a:pt x="2295" y="778"/>
                      </a:ln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59"/>
                      </a:ln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2"/>
                <p:cNvSpPr/>
                <p:nvPr/>
              </p:nvSpPr>
              <p:spPr>
                <a:xfrm>
                  <a:off x="5764150" y="1090148"/>
                  <a:ext cx="58626" cy="44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5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071" y="1755"/>
                        <a:pt x="2209" y="1645"/>
                        <a:pt x="2264" y="1501"/>
                      </a:cubicBezTo>
                      <a:cubicBezTo>
                        <a:pt x="2292" y="1428"/>
                        <a:pt x="2295" y="1345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2"/>
                <p:cNvSpPr/>
                <p:nvPr/>
              </p:nvSpPr>
              <p:spPr>
                <a:xfrm>
                  <a:off x="5748933" y="1141381"/>
                  <a:ext cx="89236" cy="1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2"/>
                <p:cNvSpPr/>
                <p:nvPr/>
              </p:nvSpPr>
              <p:spPr>
                <a:xfrm>
                  <a:off x="5965413" y="1089800"/>
                  <a:ext cx="58623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6" h="1755" extrusionOk="0">
                      <a:moveTo>
                        <a:pt x="682" y="0"/>
                      </a:moveTo>
                      <a:cubicBezTo>
                        <a:pt x="509" y="0"/>
                        <a:pt x="358" y="114"/>
                        <a:pt x="310" y="283"/>
                      </a:cubicBezTo>
                      <a:lnTo>
                        <a:pt x="25" y="1256"/>
                      </a:lnTo>
                      <a:cubicBezTo>
                        <a:pt x="1" y="1342"/>
                        <a:pt x="4" y="1425"/>
                        <a:pt x="31" y="1501"/>
                      </a:cubicBezTo>
                      <a:cubicBezTo>
                        <a:pt x="87" y="1645"/>
                        <a:pt x="224" y="1755"/>
                        <a:pt x="396" y="1755"/>
                      </a:cubicBezTo>
                      <a:lnTo>
                        <a:pt x="1851" y="1755"/>
                      </a:lnTo>
                      <a:cubicBezTo>
                        <a:pt x="2109" y="1755"/>
                        <a:pt x="2295" y="1511"/>
                        <a:pt x="2226" y="1263"/>
                      </a:cubicBezTo>
                      <a:lnTo>
                        <a:pt x="1954" y="286"/>
                      </a:lnTo>
                      <a:cubicBezTo>
                        <a:pt x="1906" y="118"/>
                        <a:pt x="1755" y="0"/>
                        <a:pt x="157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2"/>
                <p:cNvSpPr/>
                <p:nvPr/>
              </p:nvSpPr>
              <p:spPr>
                <a:xfrm>
                  <a:off x="6033800" y="1094150"/>
                  <a:ext cx="63325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3" h="2364" extrusionOk="0">
                      <a:moveTo>
                        <a:pt x="1779" y="1"/>
                      </a:moveTo>
                      <a:lnTo>
                        <a:pt x="0" y="2144"/>
                      </a:lnTo>
                      <a:lnTo>
                        <a:pt x="131" y="2364"/>
                      </a:lnTo>
                      <a:lnTo>
                        <a:pt x="1803" y="2364"/>
                      </a:lnTo>
                      <a:cubicBezTo>
                        <a:pt x="2347" y="2364"/>
                        <a:pt x="2533" y="2151"/>
                        <a:pt x="2533" y="1841"/>
                      </a:cubicBezTo>
                      <a:cubicBezTo>
                        <a:pt x="2533" y="1356"/>
                        <a:pt x="2082" y="634"/>
                        <a:pt x="1827" y="97"/>
                      </a:cubicBezTo>
                      <a:cubicBezTo>
                        <a:pt x="1814" y="66"/>
                        <a:pt x="1796" y="31"/>
                        <a:pt x="1779" y="1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2"/>
                <p:cNvSpPr/>
                <p:nvPr/>
              </p:nvSpPr>
              <p:spPr>
                <a:xfrm>
                  <a:off x="5947920" y="1141929"/>
                  <a:ext cx="89237" cy="11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2684" y="447"/>
                      </a:lnTo>
                      <a:lnTo>
                        <a:pt x="3052" y="0"/>
                      </a:lnTo>
                      <a:close/>
                      <a:moveTo>
                        <a:pt x="3347" y="227"/>
                      </a:moveTo>
                      <a:lnTo>
                        <a:pt x="3168" y="447"/>
                      </a:lnTo>
                      <a:lnTo>
                        <a:pt x="3478" y="447"/>
                      </a:lnTo>
                      <a:lnTo>
                        <a:pt x="3347" y="227"/>
                      </a:ln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2"/>
                <p:cNvSpPr/>
                <p:nvPr/>
              </p:nvSpPr>
              <p:spPr>
                <a:xfrm>
                  <a:off x="5860650" y="1081325"/>
                  <a:ext cx="50950" cy="4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8" h="1873" extrusionOk="0">
                      <a:moveTo>
                        <a:pt x="1545" y="1"/>
                      </a:moveTo>
                      <a:lnTo>
                        <a:pt x="1" y="1873"/>
                      </a:lnTo>
                      <a:lnTo>
                        <a:pt x="489" y="1873"/>
                      </a:lnTo>
                      <a:lnTo>
                        <a:pt x="2038" y="1"/>
                      </a:ln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2"/>
                <p:cNvSpPr/>
                <p:nvPr/>
              </p:nvSpPr>
              <p:spPr>
                <a:xfrm>
                  <a:off x="5839925" y="1037975"/>
                  <a:ext cx="107125" cy="1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4611" extrusionOk="0">
                      <a:moveTo>
                        <a:pt x="3809" y="1"/>
                      </a:moveTo>
                      <a:lnTo>
                        <a:pt x="3018" y="957"/>
                      </a:lnTo>
                      <a:lnTo>
                        <a:pt x="3513" y="957"/>
                      </a:lnTo>
                      <a:lnTo>
                        <a:pt x="4284" y="28"/>
                      </a:lnTo>
                      <a:cubicBezTo>
                        <a:pt x="4119" y="18"/>
                        <a:pt x="3961" y="8"/>
                        <a:pt x="3809" y="1"/>
                      </a:cubicBezTo>
                      <a:close/>
                      <a:moveTo>
                        <a:pt x="830" y="3607"/>
                      </a:moveTo>
                      <a:lnTo>
                        <a:pt x="1" y="4611"/>
                      </a:lnTo>
                      <a:lnTo>
                        <a:pt x="486" y="4611"/>
                      </a:lnTo>
                      <a:lnTo>
                        <a:pt x="1318" y="360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2"/>
                <p:cNvSpPr/>
                <p:nvPr/>
              </p:nvSpPr>
              <p:spPr>
                <a:xfrm>
                  <a:off x="5898263" y="1061735"/>
                  <a:ext cx="30364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" h="778" extrusionOk="0">
                      <a:moveTo>
                        <a:pt x="644" y="0"/>
                      </a:moveTo>
                      <a:lnTo>
                        <a:pt x="0" y="778"/>
                      </a:lnTo>
                      <a:lnTo>
                        <a:pt x="493" y="778"/>
                      </a:lnTo>
                      <a:lnTo>
                        <a:pt x="1139" y="0"/>
                      </a:ln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2"/>
                <p:cNvSpPr/>
                <p:nvPr/>
              </p:nvSpPr>
              <p:spPr>
                <a:xfrm>
                  <a:off x="5688125" y="1043075"/>
                  <a:ext cx="99275" cy="10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4380" extrusionOk="0">
                      <a:moveTo>
                        <a:pt x="3970" y="0"/>
                      </a:moveTo>
                      <a:cubicBezTo>
                        <a:pt x="3789" y="21"/>
                        <a:pt x="3603" y="41"/>
                        <a:pt x="3417" y="65"/>
                      </a:cubicBezTo>
                      <a:lnTo>
                        <a:pt x="1" y="4200"/>
                      </a:lnTo>
                      <a:cubicBezTo>
                        <a:pt x="69" y="4283"/>
                        <a:pt x="180" y="4345"/>
                        <a:pt x="338" y="4379"/>
                      </a:cubicBezTo>
                      <a:lnTo>
                        <a:pt x="3970" y="0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2"/>
                <p:cNvSpPr/>
                <p:nvPr/>
              </p:nvSpPr>
              <p:spPr>
                <a:xfrm>
                  <a:off x="6026400" y="1085225"/>
                  <a:ext cx="518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5" h="2502" extrusionOk="0">
                      <a:moveTo>
                        <a:pt x="1879" y="0"/>
                      </a:moveTo>
                      <a:lnTo>
                        <a:pt x="1" y="2274"/>
                      </a:lnTo>
                      <a:lnTo>
                        <a:pt x="97" y="2274"/>
                      </a:lnTo>
                      <a:cubicBezTo>
                        <a:pt x="135" y="2274"/>
                        <a:pt x="173" y="2295"/>
                        <a:pt x="193" y="2329"/>
                      </a:cubicBezTo>
                      <a:lnTo>
                        <a:pt x="296" y="2501"/>
                      </a:lnTo>
                      <a:lnTo>
                        <a:pt x="2075" y="358"/>
                      </a:lnTo>
                      <a:cubicBezTo>
                        <a:pt x="2016" y="237"/>
                        <a:pt x="1951" y="117"/>
                        <a:pt x="1879" y="0"/>
                      </a:cubicBez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2"/>
                <p:cNvSpPr/>
                <p:nvPr/>
              </p:nvSpPr>
              <p:spPr>
                <a:xfrm>
                  <a:off x="6015828" y="1141929"/>
                  <a:ext cx="18500" cy="1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" h="447" extrusionOk="0">
                      <a:moveTo>
                        <a:pt x="369" y="0"/>
                      </a:moveTo>
                      <a:lnTo>
                        <a:pt x="1" y="447"/>
                      </a:lnTo>
                      <a:lnTo>
                        <a:pt x="485" y="447"/>
                      </a:lnTo>
                      <a:lnTo>
                        <a:pt x="664" y="227"/>
                      </a:lnTo>
                      <a:lnTo>
                        <a:pt x="561" y="55"/>
                      </a:lnTo>
                      <a:cubicBezTo>
                        <a:pt x="541" y="21"/>
                        <a:pt x="503" y="0"/>
                        <a:pt x="465" y="0"/>
                      </a:cubicBez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2"/>
                <p:cNvSpPr/>
                <p:nvPr/>
              </p:nvSpPr>
              <p:spPr>
                <a:xfrm>
                  <a:off x="5894475" y="1064975"/>
                  <a:ext cx="63400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" h="2527" extrusionOk="0">
                      <a:moveTo>
                        <a:pt x="2085" y="1"/>
                      </a:moveTo>
                      <a:lnTo>
                        <a:pt x="0" y="2527"/>
                      </a:lnTo>
                      <a:lnTo>
                        <a:pt x="485" y="2527"/>
                      </a:lnTo>
                      <a:lnTo>
                        <a:pt x="2536" y="53"/>
                      </a:lnTo>
                      <a:cubicBezTo>
                        <a:pt x="2381" y="36"/>
                        <a:pt x="2229" y="18"/>
                        <a:pt x="2085" y="1"/>
                      </a:cubicBez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2"/>
                <p:cNvSpPr/>
                <p:nvPr/>
              </p:nvSpPr>
              <p:spPr>
                <a:xfrm>
                  <a:off x="5873750" y="1040225"/>
                  <a:ext cx="104950" cy="1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8" h="4521" extrusionOk="0">
                      <a:moveTo>
                        <a:pt x="3733" y="0"/>
                      </a:moveTo>
                      <a:lnTo>
                        <a:pt x="2914" y="991"/>
                      </a:lnTo>
                      <a:cubicBezTo>
                        <a:pt x="3058" y="1008"/>
                        <a:pt x="3210" y="1026"/>
                        <a:pt x="3365" y="1043"/>
                      </a:cubicBezTo>
                      <a:lnTo>
                        <a:pt x="4197" y="41"/>
                      </a:lnTo>
                      <a:cubicBezTo>
                        <a:pt x="4035" y="28"/>
                        <a:pt x="3881" y="11"/>
                        <a:pt x="3733" y="0"/>
                      </a:cubicBezTo>
                      <a:close/>
                      <a:moveTo>
                        <a:pt x="829" y="3517"/>
                      </a:moveTo>
                      <a:lnTo>
                        <a:pt x="0" y="4521"/>
                      </a:lnTo>
                      <a:lnTo>
                        <a:pt x="481" y="4521"/>
                      </a:lnTo>
                      <a:lnTo>
                        <a:pt x="1314" y="351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2"/>
                <p:cNvSpPr/>
                <p:nvPr/>
              </p:nvSpPr>
              <p:spPr>
                <a:xfrm>
                  <a:off x="5630250" y="1286850"/>
                  <a:ext cx="1516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6" h="3520" extrusionOk="0">
                      <a:moveTo>
                        <a:pt x="409" y="1"/>
                      </a:moveTo>
                      <a:cubicBezTo>
                        <a:pt x="200" y="1"/>
                        <a:pt x="0" y="164"/>
                        <a:pt x="0" y="411"/>
                      </a:cubicBezTo>
                      <a:cubicBezTo>
                        <a:pt x="0" y="1454"/>
                        <a:pt x="110" y="2985"/>
                        <a:pt x="740" y="2985"/>
                      </a:cubicBezTo>
                      <a:cubicBezTo>
                        <a:pt x="740" y="2985"/>
                        <a:pt x="3737" y="3412"/>
                        <a:pt x="4308" y="3508"/>
                      </a:cubicBezTo>
                      <a:cubicBezTo>
                        <a:pt x="4358" y="3516"/>
                        <a:pt x="4411" y="3520"/>
                        <a:pt x="4467" y="3520"/>
                      </a:cubicBezTo>
                      <a:cubicBezTo>
                        <a:pt x="5046" y="3520"/>
                        <a:pt x="5885" y="3105"/>
                        <a:pt x="5973" y="2889"/>
                      </a:cubicBezTo>
                      <a:cubicBezTo>
                        <a:pt x="6066" y="2652"/>
                        <a:pt x="4590" y="2342"/>
                        <a:pt x="4590" y="2342"/>
                      </a:cubicBezTo>
                      <a:lnTo>
                        <a:pt x="692" y="119"/>
                      </a:lnTo>
                      <a:cubicBezTo>
                        <a:pt x="609" y="38"/>
                        <a:pt x="508" y="1"/>
                        <a:pt x="409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2"/>
                <p:cNvSpPr/>
                <p:nvPr/>
              </p:nvSpPr>
              <p:spPr>
                <a:xfrm>
                  <a:off x="5656575" y="1295575"/>
                  <a:ext cx="81625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2114" extrusionOk="0">
                      <a:moveTo>
                        <a:pt x="0" y="1"/>
                      </a:moveTo>
                      <a:lnTo>
                        <a:pt x="334" y="1201"/>
                      </a:lnTo>
                      <a:cubicBezTo>
                        <a:pt x="396" y="1432"/>
                        <a:pt x="588" y="1607"/>
                        <a:pt x="823" y="1652"/>
                      </a:cubicBezTo>
                      <a:lnTo>
                        <a:pt x="3265" y="2113"/>
                      </a:lnTo>
                      <a:lnTo>
                        <a:pt x="2598" y="1291"/>
                      </a:lnTo>
                      <a:cubicBezTo>
                        <a:pt x="2202" y="809"/>
                        <a:pt x="1679" y="469"/>
                        <a:pt x="1080" y="30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2"/>
                <p:cNvSpPr/>
                <p:nvPr/>
              </p:nvSpPr>
              <p:spPr>
                <a:xfrm>
                  <a:off x="566997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3" y="1060"/>
                        <a:pt x="1057" y="822"/>
                        <a:pt x="1057" y="530"/>
                      </a:cubicBezTo>
                      <a:cubicBezTo>
                        <a:pt x="1057" y="237"/>
                        <a:pt x="823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2"/>
                <p:cNvSpPr/>
                <p:nvPr/>
              </p:nvSpPr>
              <p:spPr>
                <a:xfrm>
                  <a:off x="5698975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1" y="740"/>
                        <a:pt x="740" y="575"/>
                        <a:pt x="740" y="372"/>
                      </a:cubicBezTo>
                      <a:cubicBezTo>
                        <a:pt x="740" y="169"/>
                        <a:pt x="571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2"/>
                <p:cNvSpPr/>
                <p:nvPr/>
              </p:nvSpPr>
              <p:spPr>
                <a:xfrm>
                  <a:off x="5709050" y="1243975"/>
                  <a:ext cx="32175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7" h="1360" extrusionOk="0">
                      <a:moveTo>
                        <a:pt x="1286" y="0"/>
                      </a:moveTo>
                      <a:lnTo>
                        <a:pt x="1286" y="0"/>
                      </a:lnTo>
                      <a:cubicBezTo>
                        <a:pt x="1286" y="1"/>
                        <a:pt x="788" y="537"/>
                        <a:pt x="0" y="610"/>
                      </a:cubicBezTo>
                      <a:lnTo>
                        <a:pt x="1107" y="1359"/>
                      </a:lnTo>
                      <a:lnTo>
                        <a:pt x="1286" y="0"/>
                      </a:ln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2"/>
                <p:cNvSpPr/>
                <p:nvPr/>
              </p:nvSpPr>
              <p:spPr>
                <a:xfrm>
                  <a:off x="5640725" y="1186600"/>
                  <a:ext cx="972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9" h="2545" extrusionOk="0">
                      <a:moveTo>
                        <a:pt x="751" y="0"/>
                      </a:moveTo>
                      <a:cubicBezTo>
                        <a:pt x="647" y="0"/>
                        <a:pt x="542" y="8"/>
                        <a:pt x="438" y="25"/>
                      </a:cubicBezTo>
                      <a:cubicBezTo>
                        <a:pt x="183" y="66"/>
                        <a:pt x="1" y="296"/>
                        <a:pt x="18" y="555"/>
                      </a:cubicBezTo>
                      <a:lnTo>
                        <a:pt x="104" y="1721"/>
                      </a:lnTo>
                      <a:cubicBezTo>
                        <a:pt x="118" y="1941"/>
                        <a:pt x="280" y="2127"/>
                        <a:pt x="496" y="2172"/>
                      </a:cubicBezTo>
                      <a:lnTo>
                        <a:pt x="2196" y="2533"/>
                      </a:lnTo>
                      <a:cubicBezTo>
                        <a:pt x="2231" y="2541"/>
                        <a:pt x="2266" y="2545"/>
                        <a:pt x="2301" y="2545"/>
                      </a:cubicBezTo>
                      <a:cubicBezTo>
                        <a:pt x="2377" y="2545"/>
                        <a:pt x="2452" y="2527"/>
                        <a:pt x="2523" y="2492"/>
                      </a:cubicBezTo>
                      <a:lnTo>
                        <a:pt x="3720" y="1893"/>
                      </a:lnTo>
                      <a:cubicBezTo>
                        <a:pt x="3878" y="1814"/>
                        <a:pt x="3889" y="1597"/>
                        <a:pt x="3737" y="1504"/>
                      </a:cubicBezTo>
                      <a:lnTo>
                        <a:pt x="1811" y="304"/>
                      </a:lnTo>
                      <a:cubicBezTo>
                        <a:pt x="1491" y="104"/>
                        <a:pt x="1124" y="0"/>
                        <a:pt x="751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2"/>
                <p:cNvSpPr/>
                <p:nvPr/>
              </p:nvSpPr>
              <p:spPr>
                <a:xfrm>
                  <a:off x="5684950" y="1215600"/>
                  <a:ext cx="26425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57" extrusionOk="0">
                      <a:moveTo>
                        <a:pt x="526" y="0"/>
                      </a:moveTo>
                      <a:cubicBezTo>
                        <a:pt x="234" y="0"/>
                        <a:pt x="0" y="238"/>
                        <a:pt x="0" y="530"/>
                      </a:cubicBezTo>
                      <a:cubicBezTo>
                        <a:pt x="0" y="819"/>
                        <a:pt x="234" y="1056"/>
                        <a:pt x="526" y="1056"/>
                      </a:cubicBezTo>
                      <a:cubicBezTo>
                        <a:pt x="820" y="1056"/>
                        <a:pt x="1057" y="819"/>
                        <a:pt x="1057" y="530"/>
                      </a:cubicBezTo>
                      <a:cubicBezTo>
                        <a:pt x="1057" y="238"/>
                        <a:pt x="820" y="0"/>
                        <a:pt x="5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2"/>
                <p:cNvSpPr/>
                <p:nvPr/>
              </p:nvSpPr>
              <p:spPr>
                <a:xfrm>
                  <a:off x="5654675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0" y="276"/>
                        <a:pt x="0" y="620"/>
                      </a:cubicBezTo>
                      <a:cubicBezTo>
                        <a:pt x="0" y="964"/>
                        <a:pt x="279" y="1243"/>
                        <a:pt x="623" y="1243"/>
                      </a:cubicBezTo>
                      <a:cubicBezTo>
                        <a:pt x="964" y="1243"/>
                        <a:pt x="1242" y="964"/>
                        <a:pt x="1242" y="620"/>
                      </a:cubicBezTo>
                      <a:cubicBezTo>
                        <a:pt x="1242" y="276"/>
                        <a:pt x="964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2"/>
                <p:cNvSpPr/>
                <p:nvPr/>
              </p:nvSpPr>
              <p:spPr>
                <a:xfrm>
                  <a:off x="6000925" y="1286850"/>
                  <a:ext cx="1517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" h="3520" extrusionOk="0">
                      <a:moveTo>
                        <a:pt x="5659" y="1"/>
                      </a:moveTo>
                      <a:cubicBezTo>
                        <a:pt x="5559" y="1"/>
                        <a:pt x="5458" y="38"/>
                        <a:pt x="5375" y="119"/>
                      </a:cubicBezTo>
                      <a:lnTo>
                        <a:pt x="1481" y="2342"/>
                      </a:lnTo>
                      <a:cubicBezTo>
                        <a:pt x="1481" y="2342"/>
                        <a:pt x="1" y="2652"/>
                        <a:pt x="98" y="2889"/>
                      </a:cubicBezTo>
                      <a:cubicBezTo>
                        <a:pt x="182" y="3105"/>
                        <a:pt x="1023" y="3520"/>
                        <a:pt x="1604" y="3520"/>
                      </a:cubicBezTo>
                      <a:cubicBezTo>
                        <a:pt x="1660" y="3520"/>
                        <a:pt x="1713" y="3516"/>
                        <a:pt x="1763" y="3508"/>
                      </a:cubicBezTo>
                      <a:cubicBezTo>
                        <a:pt x="2333" y="3412"/>
                        <a:pt x="5327" y="2985"/>
                        <a:pt x="5327" y="2985"/>
                      </a:cubicBezTo>
                      <a:cubicBezTo>
                        <a:pt x="5957" y="2985"/>
                        <a:pt x="6066" y="1454"/>
                        <a:pt x="6070" y="411"/>
                      </a:cubicBezTo>
                      <a:cubicBezTo>
                        <a:pt x="6070" y="164"/>
                        <a:pt x="5868" y="1"/>
                        <a:pt x="5659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2"/>
                <p:cNvSpPr/>
                <p:nvPr/>
              </p:nvSpPr>
              <p:spPr>
                <a:xfrm>
                  <a:off x="6044625" y="1295575"/>
                  <a:ext cx="81650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6" h="2114" extrusionOk="0">
                      <a:moveTo>
                        <a:pt x="3266" y="1"/>
                      </a:moveTo>
                      <a:lnTo>
                        <a:pt x="2186" y="300"/>
                      </a:lnTo>
                      <a:cubicBezTo>
                        <a:pt x="1587" y="469"/>
                        <a:pt x="1064" y="809"/>
                        <a:pt x="671" y="1291"/>
                      </a:cubicBezTo>
                      <a:lnTo>
                        <a:pt x="1" y="2113"/>
                      </a:lnTo>
                      <a:lnTo>
                        <a:pt x="2443" y="1652"/>
                      </a:lnTo>
                      <a:cubicBezTo>
                        <a:pt x="2678" y="1607"/>
                        <a:pt x="2870" y="1432"/>
                        <a:pt x="2935" y="1201"/>
                      </a:cubicBezTo>
                      <a:lnTo>
                        <a:pt x="3266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2"/>
                <p:cNvSpPr/>
                <p:nvPr/>
              </p:nvSpPr>
              <p:spPr>
                <a:xfrm>
                  <a:off x="608642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0" y="1060"/>
                        <a:pt x="1057" y="822"/>
                        <a:pt x="1057" y="530"/>
                      </a:cubicBezTo>
                      <a:cubicBezTo>
                        <a:pt x="1057" y="237"/>
                        <a:pt x="820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2"/>
                <p:cNvSpPr/>
                <p:nvPr/>
              </p:nvSpPr>
              <p:spPr>
                <a:xfrm>
                  <a:off x="6065450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5" y="740"/>
                        <a:pt x="740" y="575"/>
                        <a:pt x="740" y="372"/>
                      </a:cubicBezTo>
                      <a:cubicBezTo>
                        <a:pt x="740" y="169"/>
                        <a:pt x="575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2"/>
                <p:cNvSpPr/>
                <p:nvPr/>
              </p:nvSpPr>
              <p:spPr>
                <a:xfrm>
                  <a:off x="6041700" y="1243975"/>
                  <a:ext cx="32100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360" extrusionOk="0">
                      <a:moveTo>
                        <a:pt x="1" y="0"/>
                      </a:moveTo>
                      <a:lnTo>
                        <a:pt x="176" y="1359"/>
                      </a:lnTo>
                      <a:lnTo>
                        <a:pt x="1284" y="610"/>
                      </a:lnTo>
                      <a:cubicBezTo>
                        <a:pt x="499" y="537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2"/>
                <p:cNvSpPr/>
                <p:nvPr/>
              </p:nvSpPr>
              <p:spPr>
                <a:xfrm>
                  <a:off x="6044975" y="1186600"/>
                  <a:ext cx="971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5" h="2545" extrusionOk="0">
                      <a:moveTo>
                        <a:pt x="3136" y="0"/>
                      </a:moveTo>
                      <a:cubicBezTo>
                        <a:pt x="2764" y="0"/>
                        <a:pt x="2395" y="104"/>
                        <a:pt x="2075" y="304"/>
                      </a:cubicBezTo>
                      <a:lnTo>
                        <a:pt x="149" y="1504"/>
                      </a:lnTo>
                      <a:cubicBezTo>
                        <a:pt x="1" y="1597"/>
                        <a:pt x="11" y="1814"/>
                        <a:pt x="166" y="1893"/>
                      </a:cubicBezTo>
                      <a:lnTo>
                        <a:pt x="1367" y="2492"/>
                      </a:lnTo>
                      <a:cubicBezTo>
                        <a:pt x="1435" y="2527"/>
                        <a:pt x="1511" y="2545"/>
                        <a:pt x="1588" y="2545"/>
                      </a:cubicBezTo>
                      <a:cubicBezTo>
                        <a:pt x="1623" y="2545"/>
                        <a:pt x="1659" y="2541"/>
                        <a:pt x="1694" y="2533"/>
                      </a:cubicBezTo>
                      <a:lnTo>
                        <a:pt x="3389" y="2172"/>
                      </a:lnTo>
                      <a:cubicBezTo>
                        <a:pt x="3606" y="2127"/>
                        <a:pt x="3768" y="1941"/>
                        <a:pt x="3785" y="1721"/>
                      </a:cubicBezTo>
                      <a:lnTo>
                        <a:pt x="3868" y="555"/>
                      </a:lnTo>
                      <a:cubicBezTo>
                        <a:pt x="3885" y="296"/>
                        <a:pt x="3702" y="66"/>
                        <a:pt x="3448" y="25"/>
                      </a:cubicBezTo>
                      <a:cubicBezTo>
                        <a:pt x="3345" y="8"/>
                        <a:pt x="3240" y="0"/>
                        <a:pt x="3136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32"/>
                <p:cNvSpPr/>
                <p:nvPr/>
              </p:nvSpPr>
              <p:spPr>
                <a:xfrm>
                  <a:off x="6071475" y="1215600"/>
                  <a:ext cx="265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" h="1057" extrusionOk="0">
                      <a:moveTo>
                        <a:pt x="530" y="0"/>
                      </a:moveTo>
                      <a:cubicBezTo>
                        <a:pt x="237" y="0"/>
                        <a:pt x="0" y="238"/>
                        <a:pt x="0" y="530"/>
                      </a:cubicBezTo>
                      <a:cubicBezTo>
                        <a:pt x="0" y="819"/>
                        <a:pt x="237" y="1056"/>
                        <a:pt x="530" y="1056"/>
                      </a:cubicBezTo>
                      <a:cubicBezTo>
                        <a:pt x="823" y="1056"/>
                        <a:pt x="1060" y="819"/>
                        <a:pt x="1060" y="530"/>
                      </a:cubicBezTo>
                      <a:cubicBezTo>
                        <a:pt x="1060" y="238"/>
                        <a:pt x="823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32"/>
                <p:cNvSpPr/>
                <p:nvPr/>
              </p:nvSpPr>
              <p:spPr>
                <a:xfrm>
                  <a:off x="6097100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1" y="276"/>
                        <a:pt x="1" y="620"/>
                      </a:cubicBezTo>
                      <a:cubicBezTo>
                        <a:pt x="1" y="964"/>
                        <a:pt x="279" y="1243"/>
                        <a:pt x="623" y="1243"/>
                      </a:cubicBezTo>
                      <a:cubicBezTo>
                        <a:pt x="963" y="1243"/>
                        <a:pt x="1243" y="964"/>
                        <a:pt x="1243" y="620"/>
                      </a:cubicBezTo>
                      <a:cubicBezTo>
                        <a:pt x="1243" y="276"/>
                        <a:pt x="963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" name="Google Shape;700;p35"/>
          <p:cNvPicPr preferRelativeResize="0"/>
          <p:nvPr/>
        </p:nvPicPr>
        <p:blipFill rotWithShape="1">
          <a:blip r:embed="rId3">
            <a:alphaModFix/>
          </a:blip>
          <a:srcRect l="2971" r="37716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35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0ED4421D-2E06-FFD0-CA57-201CAE797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664" y="990546"/>
            <a:ext cx="4835105" cy="40466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696" name="Google Shape;696;p35"/>
          <p:cNvGrpSpPr/>
          <p:nvPr/>
        </p:nvGrpSpPr>
        <p:grpSpPr>
          <a:xfrm>
            <a:off x="3877414" y="142184"/>
            <a:ext cx="1367031" cy="807304"/>
            <a:chOff x="1506675" y="1426838"/>
            <a:chExt cx="1097400" cy="644400"/>
          </a:xfrm>
        </p:grpSpPr>
        <p:sp>
          <p:nvSpPr>
            <p:cNvPr id="697" name="Google Shape;697;p35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" name="Google Shape;699;p35"/>
          <p:cNvSpPr txBox="1">
            <a:spLocks noGrp="1"/>
          </p:cNvSpPr>
          <p:nvPr>
            <p:ph type="title"/>
          </p:nvPr>
        </p:nvSpPr>
        <p:spPr>
          <a:xfrm>
            <a:off x="3965304" y="197842"/>
            <a:ext cx="11946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Slice</a:t>
            </a: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" name="Google Shape;700;p35"/>
          <p:cNvPicPr preferRelativeResize="0"/>
          <p:nvPr/>
        </p:nvPicPr>
        <p:blipFill rotWithShape="1">
          <a:blip r:embed="rId3">
            <a:alphaModFix/>
          </a:blip>
          <a:srcRect l="2971" r="37716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35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6" name="Google Shape;696;p35"/>
          <p:cNvGrpSpPr/>
          <p:nvPr/>
        </p:nvGrpSpPr>
        <p:grpSpPr>
          <a:xfrm>
            <a:off x="3877414" y="142184"/>
            <a:ext cx="1367031" cy="807304"/>
            <a:chOff x="1506675" y="1426838"/>
            <a:chExt cx="1097400" cy="644400"/>
          </a:xfrm>
        </p:grpSpPr>
        <p:sp>
          <p:nvSpPr>
            <p:cNvPr id="697" name="Google Shape;697;p35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" name="Google Shape;699;p35"/>
          <p:cNvSpPr txBox="1">
            <a:spLocks noGrp="1"/>
          </p:cNvSpPr>
          <p:nvPr>
            <p:ph type="title"/>
          </p:nvPr>
        </p:nvSpPr>
        <p:spPr>
          <a:xfrm>
            <a:off x="3722367" y="112528"/>
            <a:ext cx="1677124" cy="8666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Rotate</a:t>
            </a:r>
          </a:p>
        </p:txBody>
      </p:sp>
      <p:pic>
        <p:nvPicPr>
          <p:cNvPr id="2" name="Picture 2" descr="Calendar&#10;&#10;Description automatically generated">
            <a:extLst>
              <a:ext uri="{FF2B5EF4-FFF2-40B4-BE49-F238E27FC236}">
                <a16:creationId xmlns:a16="http://schemas.microsoft.com/office/drawing/2014/main" id="{DDF0954F-869F-6112-B588-43317DE32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77" y="1289264"/>
            <a:ext cx="8037662" cy="33844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900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" name="Google Shape;700;p35"/>
          <p:cNvPicPr preferRelativeResize="0"/>
          <p:nvPr/>
        </p:nvPicPr>
        <p:blipFill rotWithShape="1">
          <a:blip r:embed="rId3">
            <a:alphaModFix/>
          </a:blip>
          <a:srcRect l="2971" r="37716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35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3B74533D-ECD6-6E46-C644-7E238F034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5" y="52221"/>
            <a:ext cx="5438955" cy="33353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696" name="Google Shape;696;p35"/>
          <p:cNvGrpSpPr/>
          <p:nvPr/>
        </p:nvGrpSpPr>
        <p:grpSpPr>
          <a:xfrm>
            <a:off x="3877414" y="142184"/>
            <a:ext cx="1367031" cy="807304"/>
            <a:chOff x="1506675" y="1426838"/>
            <a:chExt cx="1097400" cy="644400"/>
          </a:xfrm>
        </p:grpSpPr>
        <p:sp>
          <p:nvSpPr>
            <p:cNvPr id="697" name="Google Shape;697;p35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" name="Google Shape;699;p35"/>
          <p:cNvSpPr txBox="1">
            <a:spLocks noGrp="1"/>
          </p:cNvSpPr>
          <p:nvPr>
            <p:ph type="title"/>
          </p:nvPr>
        </p:nvSpPr>
        <p:spPr>
          <a:xfrm>
            <a:off x="3879040" y="197842"/>
            <a:ext cx="1356345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Drill</a:t>
            </a:r>
            <a:endParaRPr lang="en-US"/>
          </a:p>
        </p:txBody>
      </p:sp>
      <p:pic>
        <p:nvPicPr>
          <p:cNvPr id="3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0217913-E857-A817-5BA1-9679AE602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8815" y="2527776"/>
            <a:ext cx="4134208" cy="254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975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6" name="Google Shape;1506;p52"/>
          <p:cNvGrpSpPr/>
          <p:nvPr/>
        </p:nvGrpSpPr>
        <p:grpSpPr>
          <a:xfrm>
            <a:off x="801397" y="1740225"/>
            <a:ext cx="3881692" cy="2146200"/>
            <a:chOff x="747400" y="1816425"/>
            <a:chExt cx="3881692" cy="2146200"/>
          </a:xfrm>
        </p:grpSpPr>
        <p:grpSp>
          <p:nvGrpSpPr>
            <p:cNvPr id="1507" name="Google Shape;1507;p52"/>
            <p:cNvGrpSpPr/>
            <p:nvPr/>
          </p:nvGrpSpPr>
          <p:grpSpPr>
            <a:xfrm>
              <a:off x="747400" y="1816425"/>
              <a:ext cx="3615300" cy="2146200"/>
              <a:chOff x="747400" y="1816425"/>
              <a:chExt cx="3615300" cy="2146200"/>
            </a:xfrm>
          </p:grpSpPr>
          <p:sp>
            <p:nvSpPr>
              <p:cNvPr id="1508" name="Google Shape;1508;p52"/>
              <p:cNvSpPr/>
              <p:nvPr/>
            </p:nvSpPr>
            <p:spPr>
              <a:xfrm>
                <a:off x="755000" y="1816425"/>
                <a:ext cx="3603900" cy="2146200"/>
              </a:xfrm>
              <a:prstGeom prst="roundRect">
                <a:avLst>
                  <a:gd name="adj" fmla="val 1240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52"/>
              <p:cNvSpPr/>
              <p:nvPr/>
            </p:nvSpPr>
            <p:spPr>
              <a:xfrm rot="10800000" flipH="1">
                <a:off x="747400" y="3518400"/>
                <a:ext cx="3615300" cy="4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0" name="Google Shape;1510;p52"/>
            <p:cNvSpPr txBox="1"/>
            <p:nvPr/>
          </p:nvSpPr>
          <p:spPr>
            <a:xfrm>
              <a:off x="1013792" y="3540721"/>
              <a:ext cx="36153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457200"/>
              <a:r>
                <a:rPr lang="en" sz="1200" b="1">
                  <a:solidFill>
                    <a:srgbClr val="FFFFFF"/>
                  </a:solidFill>
                  <a:latin typeface="Krona One"/>
                  <a:ea typeface="Krona One"/>
                  <a:cs typeface="Krona One"/>
                  <a:sym typeface="Krona One"/>
                </a:rPr>
                <a:t>XX  HABILITAÇÃO  XX</a:t>
              </a:r>
              <a:endParaRPr sz="1200" b="1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sp>
        <p:nvSpPr>
          <p:cNvPr id="1511" name="Google Shape;1511;p52"/>
          <p:cNvSpPr txBox="1">
            <a:spLocks noGrp="1"/>
          </p:cNvSpPr>
          <p:nvPr>
            <p:ph type="subTitle" idx="2"/>
          </p:nvPr>
        </p:nvSpPr>
        <p:spPr>
          <a:xfrm>
            <a:off x="1933775" y="2495550"/>
            <a:ext cx="236160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"Agora </a:t>
            </a:r>
            <a:r>
              <a:rPr lang="en" err="1"/>
              <a:t>posso</a:t>
            </a:r>
            <a:r>
              <a:rPr lang="en"/>
              <a:t> </a:t>
            </a:r>
            <a:r>
              <a:rPr lang="en" err="1"/>
              <a:t>pilotar</a:t>
            </a:r>
            <a:r>
              <a:rPr lang="en"/>
              <a:t> meu </a:t>
            </a:r>
            <a:r>
              <a:rPr lang="en" err="1"/>
              <a:t>helicóptero</a:t>
            </a:r>
            <a:r>
              <a:rPr lang="en"/>
              <a:t>!”</a:t>
            </a:r>
            <a:endParaRPr/>
          </a:p>
        </p:txBody>
      </p:sp>
      <p:grpSp>
        <p:nvGrpSpPr>
          <p:cNvPr id="1512" name="Google Shape;1512;p52"/>
          <p:cNvGrpSpPr/>
          <p:nvPr/>
        </p:nvGrpSpPr>
        <p:grpSpPr>
          <a:xfrm>
            <a:off x="4739225" y="1740225"/>
            <a:ext cx="3777045" cy="2146200"/>
            <a:chOff x="4815425" y="1816425"/>
            <a:chExt cx="3777045" cy="2146200"/>
          </a:xfrm>
        </p:grpSpPr>
        <p:grpSp>
          <p:nvGrpSpPr>
            <p:cNvPr id="1513" name="Google Shape;1513;p52"/>
            <p:cNvGrpSpPr/>
            <p:nvPr/>
          </p:nvGrpSpPr>
          <p:grpSpPr>
            <a:xfrm>
              <a:off x="4815425" y="1816425"/>
              <a:ext cx="3615300" cy="2146200"/>
              <a:chOff x="747400" y="1816425"/>
              <a:chExt cx="3615300" cy="2146200"/>
            </a:xfrm>
          </p:grpSpPr>
          <p:sp>
            <p:nvSpPr>
              <p:cNvPr id="1514" name="Google Shape;1514;p52"/>
              <p:cNvSpPr/>
              <p:nvPr/>
            </p:nvSpPr>
            <p:spPr>
              <a:xfrm>
                <a:off x="755000" y="1816425"/>
                <a:ext cx="3603900" cy="2146200"/>
              </a:xfrm>
              <a:prstGeom prst="roundRect">
                <a:avLst>
                  <a:gd name="adj" fmla="val 1240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52"/>
              <p:cNvSpPr/>
              <p:nvPr/>
            </p:nvSpPr>
            <p:spPr>
              <a:xfrm rot="10800000" flipH="1">
                <a:off x="747400" y="3518400"/>
                <a:ext cx="3615300" cy="4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6" name="Google Shape;1516;p52"/>
            <p:cNvSpPr txBox="1"/>
            <p:nvPr/>
          </p:nvSpPr>
          <p:spPr>
            <a:xfrm>
              <a:off x="4977170" y="3540721"/>
              <a:ext cx="36153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457200"/>
              <a:r>
                <a:rPr lang="en" sz="1200" b="1">
                  <a:solidFill>
                    <a:srgbClr val="FFFFFF"/>
                  </a:solidFill>
                  <a:latin typeface="Krona One"/>
                  <a:ea typeface="Krona One"/>
                  <a:cs typeface="Krona One"/>
                  <a:sym typeface="Krona One"/>
                </a:rPr>
                <a:t>XX  HABILITAÇÃO XX</a:t>
              </a:r>
              <a:endParaRPr sz="1200" b="1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1517" name="Google Shape;1517;p52"/>
          <p:cNvGrpSpPr/>
          <p:nvPr/>
        </p:nvGrpSpPr>
        <p:grpSpPr>
          <a:xfrm>
            <a:off x="1021226" y="2153000"/>
            <a:ext cx="774923" cy="1045537"/>
            <a:chOff x="1329460" y="1485818"/>
            <a:chExt cx="565019" cy="762331"/>
          </a:xfrm>
        </p:grpSpPr>
        <p:sp>
          <p:nvSpPr>
            <p:cNvPr id="1518" name="Google Shape;1518;p52"/>
            <p:cNvSpPr/>
            <p:nvPr/>
          </p:nvSpPr>
          <p:spPr>
            <a:xfrm>
              <a:off x="1353707" y="1997000"/>
              <a:ext cx="540772" cy="251149"/>
            </a:xfrm>
            <a:custGeom>
              <a:avLst/>
              <a:gdLst/>
              <a:ahLst/>
              <a:cxnLst/>
              <a:rect l="l" t="t" r="r" b="b"/>
              <a:pathLst>
                <a:path w="16192" h="7520" extrusionOk="0">
                  <a:moveTo>
                    <a:pt x="8046" y="1"/>
                  </a:moveTo>
                  <a:cubicBezTo>
                    <a:pt x="3760" y="1"/>
                    <a:pt x="327" y="3234"/>
                    <a:pt x="1" y="7519"/>
                  </a:cubicBezTo>
                  <a:lnTo>
                    <a:pt x="16191" y="7519"/>
                  </a:lnTo>
                  <a:cubicBezTo>
                    <a:pt x="15866" y="3234"/>
                    <a:pt x="12332" y="1"/>
                    <a:pt x="8046" y="1"/>
                  </a:cubicBezTo>
                  <a:close/>
                </a:path>
              </a:pathLst>
            </a:custGeom>
            <a:solidFill>
              <a:srgbClr val="0A5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2"/>
            <p:cNvSpPr/>
            <p:nvPr/>
          </p:nvSpPr>
          <p:spPr>
            <a:xfrm>
              <a:off x="1562976" y="1909132"/>
              <a:ext cx="104668" cy="251116"/>
            </a:xfrm>
            <a:custGeom>
              <a:avLst/>
              <a:gdLst/>
              <a:ahLst/>
              <a:cxnLst/>
              <a:rect l="l" t="t" r="r" b="b"/>
              <a:pathLst>
                <a:path w="3134" h="7519" extrusionOk="0">
                  <a:moveTo>
                    <a:pt x="1" y="0"/>
                  </a:moveTo>
                  <a:lnTo>
                    <a:pt x="1" y="5965"/>
                  </a:lnTo>
                  <a:cubicBezTo>
                    <a:pt x="1" y="6892"/>
                    <a:pt x="727" y="7519"/>
                    <a:pt x="1580" y="7519"/>
                  </a:cubicBezTo>
                  <a:cubicBezTo>
                    <a:pt x="2507" y="7519"/>
                    <a:pt x="3133" y="6892"/>
                    <a:pt x="3133" y="5965"/>
                  </a:cubicBezTo>
                  <a:lnTo>
                    <a:pt x="3133" y="0"/>
                  </a:lnTo>
                  <a:close/>
                </a:path>
              </a:pathLst>
            </a:custGeom>
            <a:solidFill>
              <a:srgbClr val="F76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2"/>
            <p:cNvSpPr/>
            <p:nvPr/>
          </p:nvSpPr>
          <p:spPr>
            <a:xfrm>
              <a:off x="1353707" y="1997000"/>
              <a:ext cx="540772" cy="251149"/>
            </a:xfrm>
            <a:custGeom>
              <a:avLst/>
              <a:gdLst/>
              <a:ahLst/>
              <a:cxnLst/>
              <a:rect l="l" t="t" r="r" b="b"/>
              <a:pathLst>
                <a:path w="16192" h="7520" extrusionOk="0">
                  <a:moveTo>
                    <a:pt x="8046" y="1"/>
                  </a:moveTo>
                  <a:cubicBezTo>
                    <a:pt x="3760" y="1"/>
                    <a:pt x="327" y="3234"/>
                    <a:pt x="1" y="7519"/>
                  </a:cubicBezTo>
                  <a:lnTo>
                    <a:pt x="16191" y="7519"/>
                  </a:lnTo>
                  <a:cubicBezTo>
                    <a:pt x="15866" y="3234"/>
                    <a:pt x="12332" y="1"/>
                    <a:pt x="8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2"/>
            <p:cNvSpPr/>
            <p:nvPr/>
          </p:nvSpPr>
          <p:spPr>
            <a:xfrm>
              <a:off x="1562976" y="1909132"/>
              <a:ext cx="104668" cy="251116"/>
            </a:xfrm>
            <a:custGeom>
              <a:avLst/>
              <a:gdLst/>
              <a:ahLst/>
              <a:cxnLst/>
              <a:rect l="l" t="t" r="r" b="b"/>
              <a:pathLst>
                <a:path w="3134" h="7519" extrusionOk="0">
                  <a:moveTo>
                    <a:pt x="1" y="0"/>
                  </a:moveTo>
                  <a:lnTo>
                    <a:pt x="1" y="5965"/>
                  </a:lnTo>
                  <a:cubicBezTo>
                    <a:pt x="1" y="6892"/>
                    <a:pt x="727" y="7519"/>
                    <a:pt x="1580" y="7519"/>
                  </a:cubicBezTo>
                  <a:cubicBezTo>
                    <a:pt x="2507" y="7519"/>
                    <a:pt x="3133" y="6892"/>
                    <a:pt x="3133" y="5965"/>
                  </a:cubicBezTo>
                  <a:lnTo>
                    <a:pt x="3133" y="0"/>
                  </a:lnTo>
                  <a:close/>
                </a:path>
              </a:pathLst>
            </a:custGeom>
            <a:solidFill>
              <a:srgbClr val="F76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2"/>
            <p:cNvSpPr/>
            <p:nvPr/>
          </p:nvSpPr>
          <p:spPr>
            <a:xfrm>
              <a:off x="1562976" y="1909132"/>
              <a:ext cx="104668" cy="104634"/>
            </a:xfrm>
            <a:custGeom>
              <a:avLst/>
              <a:gdLst/>
              <a:ahLst/>
              <a:cxnLst/>
              <a:rect l="l" t="t" r="r" b="b"/>
              <a:pathLst>
                <a:path w="3134" h="3133" extrusionOk="0">
                  <a:moveTo>
                    <a:pt x="1" y="0"/>
                  </a:moveTo>
                  <a:lnTo>
                    <a:pt x="1" y="3033"/>
                  </a:lnTo>
                  <a:cubicBezTo>
                    <a:pt x="326" y="3133"/>
                    <a:pt x="627" y="3133"/>
                    <a:pt x="1053" y="3133"/>
                  </a:cubicBezTo>
                  <a:cubicBezTo>
                    <a:pt x="1780" y="3133"/>
                    <a:pt x="2607" y="2932"/>
                    <a:pt x="3133" y="2506"/>
                  </a:cubicBezTo>
                  <a:lnTo>
                    <a:pt x="3133" y="0"/>
                  </a:lnTo>
                  <a:close/>
                </a:path>
              </a:pathLst>
            </a:custGeom>
            <a:solidFill>
              <a:srgbClr val="E043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2"/>
            <p:cNvSpPr/>
            <p:nvPr/>
          </p:nvSpPr>
          <p:spPr>
            <a:xfrm>
              <a:off x="1562976" y="1909132"/>
              <a:ext cx="104668" cy="104634"/>
            </a:xfrm>
            <a:custGeom>
              <a:avLst/>
              <a:gdLst/>
              <a:ahLst/>
              <a:cxnLst/>
              <a:rect l="l" t="t" r="r" b="b"/>
              <a:pathLst>
                <a:path w="3134" h="3133" extrusionOk="0">
                  <a:moveTo>
                    <a:pt x="1" y="0"/>
                  </a:moveTo>
                  <a:lnTo>
                    <a:pt x="1" y="3033"/>
                  </a:lnTo>
                  <a:cubicBezTo>
                    <a:pt x="326" y="3133"/>
                    <a:pt x="627" y="3133"/>
                    <a:pt x="1053" y="3133"/>
                  </a:cubicBezTo>
                  <a:cubicBezTo>
                    <a:pt x="1780" y="3133"/>
                    <a:pt x="2607" y="2932"/>
                    <a:pt x="3133" y="2506"/>
                  </a:cubicBezTo>
                  <a:lnTo>
                    <a:pt x="3133" y="0"/>
                  </a:lnTo>
                  <a:close/>
                </a:path>
              </a:pathLst>
            </a:custGeom>
            <a:solidFill>
              <a:srgbClr val="E043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2"/>
            <p:cNvSpPr/>
            <p:nvPr/>
          </p:nvSpPr>
          <p:spPr>
            <a:xfrm>
              <a:off x="1402267" y="1578496"/>
              <a:ext cx="411858" cy="411023"/>
            </a:xfrm>
            <a:custGeom>
              <a:avLst/>
              <a:gdLst/>
              <a:ahLst/>
              <a:cxnLst/>
              <a:rect l="l" t="t" r="r" b="b"/>
              <a:pathLst>
                <a:path w="12332" h="12307" extrusionOk="0">
                  <a:moveTo>
                    <a:pt x="6166" y="0"/>
                  </a:moveTo>
                  <a:cubicBezTo>
                    <a:pt x="2732" y="0"/>
                    <a:pt x="1" y="2707"/>
                    <a:pt x="1" y="6141"/>
                  </a:cubicBezTo>
                  <a:cubicBezTo>
                    <a:pt x="1" y="9499"/>
                    <a:pt x="2732" y="12306"/>
                    <a:pt x="6166" y="12306"/>
                  </a:cubicBezTo>
                  <a:cubicBezTo>
                    <a:pt x="9524" y="12306"/>
                    <a:pt x="12331" y="9499"/>
                    <a:pt x="12331" y="6141"/>
                  </a:cubicBezTo>
                  <a:cubicBezTo>
                    <a:pt x="12331" y="2707"/>
                    <a:pt x="9524" y="0"/>
                    <a:pt x="6166" y="0"/>
                  </a:cubicBezTo>
                  <a:close/>
                </a:path>
              </a:pathLst>
            </a:custGeom>
            <a:solidFill>
              <a:srgbClr val="F76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2"/>
            <p:cNvSpPr/>
            <p:nvPr/>
          </p:nvSpPr>
          <p:spPr>
            <a:xfrm>
              <a:off x="1329460" y="1717430"/>
              <a:ext cx="156534" cy="157402"/>
            </a:xfrm>
            <a:custGeom>
              <a:avLst/>
              <a:gdLst/>
              <a:ahLst/>
              <a:cxnLst/>
              <a:rect l="l" t="t" r="r" b="b"/>
              <a:pathLst>
                <a:path w="4687" h="4713" extrusionOk="0">
                  <a:moveTo>
                    <a:pt x="2306" y="1"/>
                  </a:moveTo>
                  <a:cubicBezTo>
                    <a:pt x="1053" y="1"/>
                    <a:pt x="0" y="1053"/>
                    <a:pt x="0" y="2407"/>
                  </a:cubicBezTo>
                  <a:cubicBezTo>
                    <a:pt x="0" y="3660"/>
                    <a:pt x="1053" y="4712"/>
                    <a:pt x="2306" y="4712"/>
                  </a:cubicBezTo>
                  <a:cubicBezTo>
                    <a:pt x="3659" y="4712"/>
                    <a:pt x="4687" y="3660"/>
                    <a:pt x="4687" y="2407"/>
                  </a:cubicBezTo>
                  <a:cubicBezTo>
                    <a:pt x="4687" y="1053"/>
                    <a:pt x="3659" y="1"/>
                    <a:pt x="2306" y="1"/>
                  </a:cubicBezTo>
                  <a:close/>
                </a:path>
              </a:pathLst>
            </a:custGeom>
            <a:solidFill>
              <a:srgbClr val="F76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2"/>
            <p:cNvSpPr/>
            <p:nvPr/>
          </p:nvSpPr>
          <p:spPr>
            <a:xfrm>
              <a:off x="1727024" y="1717430"/>
              <a:ext cx="156567" cy="157402"/>
            </a:xfrm>
            <a:custGeom>
              <a:avLst/>
              <a:gdLst/>
              <a:ahLst/>
              <a:cxnLst/>
              <a:rect l="l" t="t" r="r" b="b"/>
              <a:pathLst>
                <a:path w="4688" h="4713" extrusionOk="0">
                  <a:moveTo>
                    <a:pt x="2407" y="1"/>
                  </a:moveTo>
                  <a:cubicBezTo>
                    <a:pt x="1054" y="1"/>
                    <a:pt x="1" y="1053"/>
                    <a:pt x="1" y="2407"/>
                  </a:cubicBezTo>
                  <a:cubicBezTo>
                    <a:pt x="1" y="3660"/>
                    <a:pt x="1054" y="4712"/>
                    <a:pt x="2407" y="4712"/>
                  </a:cubicBezTo>
                  <a:cubicBezTo>
                    <a:pt x="3660" y="4712"/>
                    <a:pt x="4688" y="3660"/>
                    <a:pt x="4688" y="2407"/>
                  </a:cubicBezTo>
                  <a:cubicBezTo>
                    <a:pt x="4688" y="1053"/>
                    <a:pt x="3660" y="1"/>
                    <a:pt x="2407" y="1"/>
                  </a:cubicBezTo>
                  <a:close/>
                </a:path>
              </a:pathLst>
            </a:custGeom>
            <a:solidFill>
              <a:srgbClr val="F76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2"/>
            <p:cNvSpPr/>
            <p:nvPr/>
          </p:nvSpPr>
          <p:spPr>
            <a:xfrm>
              <a:off x="1402267" y="1519049"/>
              <a:ext cx="411858" cy="470471"/>
            </a:xfrm>
            <a:custGeom>
              <a:avLst/>
              <a:gdLst/>
              <a:ahLst/>
              <a:cxnLst/>
              <a:rect l="l" t="t" r="r" b="b"/>
              <a:pathLst>
                <a:path w="12332" h="14087" extrusionOk="0">
                  <a:moveTo>
                    <a:pt x="6166" y="1"/>
                  </a:moveTo>
                  <a:cubicBezTo>
                    <a:pt x="2833" y="1"/>
                    <a:pt x="126" y="2708"/>
                    <a:pt x="126" y="5941"/>
                  </a:cubicBezTo>
                  <a:lnTo>
                    <a:pt x="126" y="6467"/>
                  </a:lnTo>
                  <a:cubicBezTo>
                    <a:pt x="1" y="6893"/>
                    <a:pt x="1" y="7419"/>
                    <a:pt x="1" y="7921"/>
                  </a:cubicBezTo>
                  <a:cubicBezTo>
                    <a:pt x="1" y="8447"/>
                    <a:pt x="1" y="8873"/>
                    <a:pt x="126" y="9399"/>
                  </a:cubicBezTo>
                  <a:lnTo>
                    <a:pt x="126" y="10026"/>
                  </a:lnTo>
                  <a:lnTo>
                    <a:pt x="326" y="10026"/>
                  </a:lnTo>
                  <a:cubicBezTo>
                    <a:pt x="1254" y="12432"/>
                    <a:pt x="3459" y="14086"/>
                    <a:pt x="6166" y="14086"/>
                  </a:cubicBezTo>
                  <a:cubicBezTo>
                    <a:pt x="8772" y="14086"/>
                    <a:pt x="10978" y="12432"/>
                    <a:pt x="11905" y="10026"/>
                  </a:cubicBezTo>
                  <a:lnTo>
                    <a:pt x="12131" y="10026"/>
                  </a:lnTo>
                  <a:lnTo>
                    <a:pt x="12131" y="9399"/>
                  </a:lnTo>
                  <a:cubicBezTo>
                    <a:pt x="12231" y="8873"/>
                    <a:pt x="12331" y="8447"/>
                    <a:pt x="12331" y="7921"/>
                  </a:cubicBezTo>
                  <a:cubicBezTo>
                    <a:pt x="12331" y="7419"/>
                    <a:pt x="12231" y="6893"/>
                    <a:pt x="12131" y="6467"/>
                  </a:cubicBezTo>
                  <a:lnTo>
                    <a:pt x="12131" y="5941"/>
                  </a:lnTo>
                  <a:cubicBezTo>
                    <a:pt x="12131" y="2708"/>
                    <a:pt x="9399" y="1"/>
                    <a:pt x="6166" y="1"/>
                  </a:cubicBezTo>
                  <a:close/>
                </a:path>
              </a:pathLst>
            </a:custGeom>
            <a:solidFill>
              <a:srgbClr val="F76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2"/>
            <p:cNvSpPr/>
            <p:nvPr/>
          </p:nvSpPr>
          <p:spPr>
            <a:xfrm>
              <a:off x="1381327" y="1485818"/>
              <a:ext cx="297204" cy="249212"/>
            </a:xfrm>
            <a:custGeom>
              <a:avLst/>
              <a:gdLst/>
              <a:ahLst/>
              <a:cxnLst/>
              <a:rect l="l" t="t" r="r" b="b"/>
              <a:pathLst>
                <a:path w="8899" h="7462" extrusionOk="0">
                  <a:moveTo>
                    <a:pt x="2727" y="5471"/>
                  </a:moveTo>
                  <a:cubicBezTo>
                    <a:pt x="2728" y="5476"/>
                    <a:pt x="2730" y="5479"/>
                    <a:pt x="2733" y="5482"/>
                  </a:cubicBezTo>
                  <a:cubicBezTo>
                    <a:pt x="2731" y="5478"/>
                    <a:pt x="2729" y="5475"/>
                    <a:pt x="2727" y="5471"/>
                  </a:cubicBezTo>
                  <a:close/>
                  <a:moveTo>
                    <a:pt x="5849" y="0"/>
                  </a:moveTo>
                  <a:cubicBezTo>
                    <a:pt x="4858" y="0"/>
                    <a:pt x="3660" y="305"/>
                    <a:pt x="2307" y="1196"/>
                  </a:cubicBezTo>
                  <a:cubicBezTo>
                    <a:pt x="1254" y="1823"/>
                    <a:pt x="427" y="2875"/>
                    <a:pt x="227" y="4028"/>
                  </a:cubicBezTo>
                  <a:cubicBezTo>
                    <a:pt x="1" y="5281"/>
                    <a:pt x="327" y="6535"/>
                    <a:pt x="1154" y="7462"/>
                  </a:cubicBezTo>
                  <a:cubicBezTo>
                    <a:pt x="1154" y="6309"/>
                    <a:pt x="1680" y="5056"/>
                    <a:pt x="2407" y="4129"/>
                  </a:cubicBezTo>
                  <a:cubicBezTo>
                    <a:pt x="2407" y="4651"/>
                    <a:pt x="2506" y="5049"/>
                    <a:pt x="2727" y="5471"/>
                  </a:cubicBezTo>
                  <a:lnTo>
                    <a:pt x="2727" y="5471"/>
                  </a:lnTo>
                  <a:cubicBezTo>
                    <a:pt x="2695" y="5324"/>
                    <a:pt x="3764" y="4326"/>
                    <a:pt x="3886" y="4229"/>
                  </a:cubicBezTo>
                  <a:cubicBezTo>
                    <a:pt x="4287" y="3703"/>
                    <a:pt x="4813" y="3402"/>
                    <a:pt x="5339" y="2976"/>
                  </a:cubicBezTo>
                  <a:cubicBezTo>
                    <a:pt x="6392" y="2349"/>
                    <a:pt x="7745" y="1823"/>
                    <a:pt x="8898" y="1397"/>
                  </a:cubicBezTo>
                  <a:cubicBezTo>
                    <a:pt x="8898" y="1133"/>
                    <a:pt x="7758" y="0"/>
                    <a:pt x="5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2"/>
            <p:cNvSpPr/>
            <p:nvPr/>
          </p:nvSpPr>
          <p:spPr>
            <a:xfrm>
              <a:off x="1660897" y="1524760"/>
              <a:ext cx="153228" cy="216984"/>
            </a:xfrm>
            <a:custGeom>
              <a:avLst/>
              <a:gdLst/>
              <a:ahLst/>
              <a:cxnLst/>
              <a:rect l="l" t="t" r="r" b="b"/>
              <a:pathLst>
                <a:path w="4588" h="6497" extrusionOk="0">
                  <a:moveTo>
                    <a:pt x="855" y="0"/>
                  </a:moveTo>
                  <a:cubicBezTo>
                    <a:pt x="669" y="0"/>
                    <a:pt x="505" y="35"/>
                    <a:pt x="402" y="130"/>
                  </a:cubicBezTo>
                  <a:cubicBezTo>
                    <a:pt x="1" y="557"/>
                    <a:pt x="1981" y="2637"/>
                    <a:pt x="2282" y="3063"/>
                  </a:cubicBezTo>
                  <a:cubicBezTo>
                    <a:pt x="2407" y="2862"/>
                    <a:pt x="2507" y="2537"/>
                    <a:pt x="2507" y="2336"/>
                  </a:cubicBezTo>
                  <a:cubicBezTo>
                    <a:pt x="3435" y="3489"/>
                    <a:pt x="3660" y="5043"/>
                    <a:pt x="3861" y="6496"/>
                  </a:cubicBezTo>
                  <a:cubicBezTo>
                    <a:pt x="4487" y="5995"/>
                    <a:pt x="4587" y="5143"/>
                    <a:pt x="4587" y="4316"/>
                  </a:cubicBezTo>
                  <a:cubicBezTo>
                    <a:pt x="4587" y="3163"/>
                    <a:pt x="4161" y="1910"/>
                    <a:pt x="3334" y="983"/>
                  </a:cubicBezTo>
                  <a:cubicBezTo>
                    <a:pt x="3034" y="657"/>
                    <a:pt x="2507" y="356"/>
                    <a:pt x="1981" y="231"/>
                  </a:cubicBezTo>
                  <a:cubicBezTo>
                    <a:pt x="1758" y="162"/>
                    <a:pt x="1255" y="0"/>
                    <a:pt x="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0" name="Google Shape;1530;p52"/>
          <p:cNvSpPr txBox="1"/>
          <p:nvPr/>
        </p:nvSpPr>
        <p:spPr>
          <a:xfrm>
            <a:off x="1941498" y="2108000"/>
            <a:ext cx="2482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rPr>
              <a:t>XX.XXXX.XXX</a:t>
            </a:r>
            <a:endParaRPr sz="1200" b="1">
              <a:solidFill>
                <a:schemeClr val="accent3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531" name="Google Shape;1531;p52"/>
          <p:cNvSpPr txBox="1">
            <a:spLocks noGrp="1"/>
          </p:cNvSpPr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Avaliações</a:t>
            </a:r>
            <a:r>
              <a:rPr lang="en" dirty="0"/>
              <a:t> </a:t>
            </a:r>
            <a:r>
              <a:rPr lang="en" dirty="0" err="1"/>
              <a:t>feitas</a:t>
            </a:r>
            <a:r>
              <a:rPr lang="en" dirty="0"/>
              <a:t> </a:t>
            </a:r>
            <a:r>
              <a:rPr lang="en" dirty="0" err="1"/>
              <a:t>por</a:t>
            </a:r>
            <a:r>
              <a:rPr lang="en" dirty="0"/>
              <a:t> </a:t>
            </a:r>
            <a:r>
              <a:rPr lang="en" dirty="0" err="1"/>
              <a:t>alunos</a:t>
            </a:r>
            <a:r>
              <a:rPr lang="en" dirty="0"/>
              <a:t>:</a:t>
            </a:r>
            <a:endParaRPr lang="en-US" dirty="0"/>
          </a:p>
        </p:txBody>
      </p:sp>
      <p:sp>
        <p:nvSpPr>
          <p:cNvPr id="1533" name="Google Shape;1533;p52"/>
          <p:cNvSpPr txBox="1">
            <a:spLocks noGrp="1"/>
          </p:cNvSpPr>
          <p:nvPr>
            <p:ph type="subTitle" idx="3"/>
          </p:nvPr>
        </p:nvSpPr>
        <p:spPr>
          <a:xfrm>
            <a:off x="5872766" y="1853184"/>
            <a:ext cx="24873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Sônia</a:t>
            </a:r>
          </a:p>
        </p:txBody>
      </p:sp>
      <p:sp>
        <p:nvSpPr>
          <p:cNvPr id="1534" name="Google Shape;1534;p52"/>
          <p:cNvSpPr txBox="1">
            <a:spLocks noGrp="1"/>
          </p:cNvSpPr>
          <p:nvPr>
            <p:ph type="subTitle" idx="4"/>
          </p:nvPr>
        </p:nvSpPr>
        <p:spPr>
          <a:xfrm>
            <a:off x="5872775" y="2492900"/>
            <a:ext cx="2512562" cy="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“</a:t>
            </a:r>
            <a:r>
              <a:rPr lang="en" err="1"/>
              <a:t>Finalmente</a:t>
            </a:r>
            <a:r>
              <a:rPr lang="en"/>
              <a:t> </a:t>
            </a:r>
            <a:r>
              <a:rPr lang="en" err="1"/>
              <a:t>posso</a:t>
            </a:r>
            <a:r>
              <a:rPr lang="en"/>
              <a:t> </a:t>
            </a:r>
            <a:r>
              <a:rPr lang="en" err="1"/>
              <a:t>viajar</a:t>
            </a:r>
            <a:r>
              <a:rPr lang="en"/>
              <a:t> </a:t>
            </a:r>
            <a:r>
              <a:rPr lang="en" err="1"/>
              <a:t>sozinha</a:t>
            </a:r>
            <a:r>
              <a:rPr lang="en"/>
              <a:t> para </a:t>
            </a:r>
            <a:r>
              <a:rPr lang="en" err="1"/>
              <a:t>aproveitar</a:t>
            </a:r>
            <a:r>
              <a:rPr lang="en"/>
              <a:t> a </a:t>
            </a:r>
            <a:r>
              <a:rPr lang="en" err="1"/>
              <a:t>praia</a:t>
            </a:r>
            <a:r>
              <a:rPr lang="en"/>
              <a:t>!”</a:t>
            </a:r>
            <a:endParaRPr/>
          </a:p>
        </p:txBody>
      </p:sp>
      <p:grpSp>
        <p:nvGrpSpPr>
          <p:cNvPr id="1535" name="Google Shape;1535;p52"/>
          <p:cNvGrpSpPr/>
          <p:nvPr/>
        </p:nvGrpSpPr>
        <p:grpSpPr>
          <a:xfrm>
            <a:off x="4994221" y="2143796"/>
            <a:ext cx="774936" cy="1063057"/>
            <a:chOff x="5651725" y="1742600"/>
            <a:chExt cx="412925" cy="566450"/>
          </a:xfrm>
        </p:grpSpPr>
        <p:sp>
          <p:nvSpPr>
            <p:cNvPr id="1536" name="Google Shape;1536;p52"/>
            <p:cNvSpPr/>
            <p:nvPr/>
          </p:nvSpPr>
          <p:spPr>
            <a:xfrm>
              <a:off x="5706850" y="1917425"/>
              <a:ext cx="295150" cy="328975"/>
            </a:xfrm>
            <a:custGeom>
              <a:avLst/>
              <a:gdLst/>
              <a:ahLst/>
              <a:cxnLst/>
              <a:rect l="l" t="t" r="r" b="b"/>
              <a:pathLst>
                <a:path w="11806" h="13159" extrusionOk="0">
                  <a:moveTo>
                    <a:pt x="1" y="0"/>
                  </a:moveTo>
                  <a:lnTo>
                    <a:pt x="1" y="7319"/>
                  </a:lnTo>
                  <a:cubicBezTo>
                    <a:pt x="1" y="10552"/>
                    <a:pt x="2607" y="13158"/>
                    <a:pt x="5840" y="13158"/>
                  </a:cubicBezTo>
                  <a:cubicBezTo>
                    <a:pt x="9073" y="13158"/>
                    <a:pt x="11805" y="10552"/>
                    <a:pt x="11805" y="7319"/>
                  </a:cubicBezTo>
                  <a:lnTo>
                    <a:pt x="11805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2"/>
            <p:cNvSpPr/>
            <p:nvPr/>
          </p:nvSpPr>
          <p:spPr>
            <a:xfrm>
              <a:off x="5704350" y="1753250"/>
              <a:ext cx="297650" cy="297650"/>
            </a:xfrm>
            <a:custGeom>
              <a:avLst/>
              <a:gdLst/>
              <a:ahLst/>
              <a:cxnLst/>
              <a:rect l="l" t="t" r="r" b="b"/>
              <a:pathLst>
                <a:path w="11906" h="11906" extrusionOk="0">
                  <a:moveTo>
                    <a:pt x="5940" y="1"/>
                  </a:moveTo>
                  <a:cubicBezTo>
                    <a:pt x="2607" y="1"/>
                    <a:pt x="0" y="2708"/>
                    <a:pt x="0" y="5941"/>
                  </a:cubicBezTo>
                  <a:cubicBezTo>
                    <a:pt x="0" y="9199"/>
                    <a:pt x="2607" y="11906"/>
                    <a:pt x="5940" y="11906"/>
                  </a:cubicBezTo>
                  <a:cubicBezTo>
                    <a:pt x="9173" y="11906"/>
                    <a:pt x="11905" y="9199"/>
                    <a:pt x="11905" y="5941"/>
                  </a:cubicBezTo>
                  <a:cubicBezTo>
                    <a:pt x="11905" y="2708"/>
                    <a:pt x="9173" y="1"/>
                    <a:pt x="5940" y="1"/>
                  </a:cubicBezTo>
                  <a:close/>
                </a:path>
              </a:pathLst>
            </a:custGeom>
            <a:solidFill>
              <a:srgbClr val="E29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2"/>
            <p:cNvSpPr/>
            <p:nvPr/>
          </p:nvSpPr>
          <p:spPr>
            <a:xfrm>
              <a:off x="5659850" y="2124200"/>
              <a:ext cx="404800" cy="184850"/>
            </a:xfrm>
            <a:custGeom>
              <a:avLst/>
              <a:gdLst/>
              <a:ahLst/>
              <a:cxnLst/>
              <a:rect l="l" t="t" r="r" b="b"/>
              <a:pathLst>
                <a:path w="16192" h="7394" extrusionOk="0">
                  <a:moveTo>
                    <a:pt x="8046" y="0"/>
                  </a:moveTo>
                  <a:cubicBezTo>
                    <a:pt x="3760" y="0"/>
                    <a:pt x="302" y="3233"/>
                    <a:pt x="1" y="7394"/>
                  </a:cubicBezTo>
                  <a:lnTo>
                    <a:pt x="16192" y="7394"/>
                  </a:lnTo>
                  <a:cubicBezTo>
                    <a:pt x="15866" y="3233"/>
                    <a:pt x="12332" y="0"/>
                    <a:pt x="8046" y="0"/>
                  </a:cubicBezTo>
                  <a:close/>
                </a:path>
              </a:pathLst>
            </a:custGeom>
            <a:solidFill>
              <a:srgbClr val="0A5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2"/>
            <p:cNvSpPr/>
            <p:nvPr/>
          </p:nvSpPr>
          <p:spPr>
            <a:xfrm>
              <a:off x="5816500" y="2058400"/>
              <a:ext cx="78350" cy="188000"/>
            </a:xfrm>
            <a:custGeom>
              <a:avLst/>
              <a:gdLst/>
              <a:ahLst/>
              <a:cxnLst/>
              <a:rect l="l" t="t" r="r" b="b"/>
              <a:pathLst>
                <a:path w="3134" h="7520" extrusionOk="0">
                  <a:moveTo>
                    <a:pt x="1" y="1"/>
                  </a:moveTo>
                  <a:lnTo>
                    <a:pt x="1" y="5965"/>
                  </a:lnTo>
                  <a:cubicBezTo>
                    <a:pt x="1" y="6793"/>
                    <a:pt x="727" y="7519"/>
                    <a:pt x="1555" y="7519"/>
                  </a:cubicBezTo>
                  <a:cubicBezTo>
                    <a:pt x="2407" y="7519"/>
                    <a:pt x="3134" y="6793"/>
                    <a:pt x="3134" y="5965"/>
                  </a:cubicBezTo>
                  <a:lnTo>
                    <a:pt x="3134" y="1"/>
                  </a:lnTo>
                  <a:close/>
                </a:path>
              </a:pathLst>
            </a:custGeom>
            <a:solidFill>
              <a:srgbClr val="F76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2"/>
            <p:cNvSpPr/>
            <p:nvPr/>
          </p:nvSpPr>
          <p:spPr>
            <a:xfrm>
              <a:off x="5659850" y="2124200"/>
              <a:ext cx="404800" cy="184850"/>
            </a:xfrm>
            <a:custGeom>
              <a:avLst/>
              <a:gdLst/>
              <a:ahLst/>
              <a:cxnLst/>
              <a:rect l="l" t="t" r="r" b="b"/>
              <a:pathLst>
                <a:path w="16192" h="7394" extrusionOk="0">
                  <a:moveTo>
                    <a:pt x="8046" y="0"/>
                  </a:moveTo>
                  <a:cubicBezTo>
                    <a:pt x="3760" y="0"/>
                    <a:pt x="302" y="3233"/>
                    <a:pt x="1" y="7394"/>
                  </a:cubicBezTo>
                  <a:lnTo>
                    <a:pt x="16192" y="7394"/>
                  </a:lnTo>
                  <a:cubicBezTo>
                    <a:pt x="15866" y="3233"/>
                    <a:pt x="12332" y="0"/>
                    <a:pt x="80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2"/>
            <p:cNvSpPr/>
            <p:nvPr/>
          </p:nvSpPr>
          <p:spPr>
            <a:xfrm>
              <a:off x="5816500" y="2058400"/>
              <a:ext cx="78350" cy="188000"/>
            </a:xfrm>
            <a:custGeom>
              <a:avLst/>
              <a:gdLst/>
              <a:ahLst/>
              <a:cxnLst/>
              <a:rect l="l" t="t" r="r" b="b"/>
              <a:pathLst>
                <a:path w="3134" h="7520" extrusionOk="0">
                  <a:moveTo>
                    <a:pt x="1" y="1"/>
                  </a:moveTo>
                  <a:lnTo>
                    <a:pt x="1" y="5965"/>
                  </a:lnTo>
                  <a:cubicBezTo>
                    <a:pt x="1" y="6793"/>
                    <a:pt x="727" y="7519"/>
                    <a:pt x="1555" y="7519"/>
                  </a:cubicBezTo>
                  <a:cubicBezTo>
                    <a:pt x="2407" y="7519"/>
                    <a:pt x="3134" y="6793"/>
                    <a:pt x="3134" y="5965"/>
                  </a:cubicBezTo>
                  <a:lnTo>
                    <a:pt x="3134" y="1"/>
                  </a:lnTo>
                  <a:close/>
                </a:path>
              </a:pathLst>
            </a:custGeom>
            <a:solidFill>
              <a:srgbClr val="F76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2"/>
            <p:cNvSpPr/>
            <p:nvPr/>
          </p:nvSpPr>
          <p:spPr>
            <a:xfrm>
              <a:off x="5816500" y="2058400"/>
              <a:ext cx="78350" cy="78350"/>
            </a:xfrm>
            <a:custGeom>
              <a:avLst/>
              <a:gdLst/>
              <a:ahLst/>
              <a:cxnLst/>
              <a:rect l="l" t="t" r="r" b="b"/>
              <a:pathLst>
                <a:path w="3134" h="3134" extrusionOk="0">
                  <a:moveTo>
                    <a:pt x="1" y="1"/>
                  </a:moveTo>
                  <a:lnTo>
                    <a:pt x="1" y="3033"/>
                  </a:lnTo>
                  <a:cubicBezTo>
                    <a:pt x="301" y="3033"/>
                    <a:pt x="627" y="3133"/>
                    <a:pt x="928" y="3133"/>
                  </a:cubicBezTo>
                  <a:cubicBezTo>
                    <a:pt x="1780" y="3133"/>
                    <a:pt x="2507" y="2933"/>
                    <a:pt x="3134" y="2507"/>
                  </a:cubicBezTo>
                  <a:lnTo>
                    <a:pt x="3134" y="1"/>
                  </a:lnTo>
                  <a:close/>
                </a:path>
              </a:pathLst>
            </a:custGeom>
            <a:solidFill>
              <a:srgbClr val="E043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2"/>
            <p:cNvSpPr/>
            <p:nvPr/>
          </p:nvSpPr>
          <p:spPr>
            <a:xfrm>
              <a:off x="5816500" y="2058400"/>
              <a:ext cx="78350" cy="78350"/>
            </a:xfrm>
            <a:custGeom>
              <a:avLst/>
              <a:gdLst/>
              <a:ahLst/>
              <a:cxnLst/>
              <a:rect l="l" t="t" r="r" b="b"/>
              <a:pathLst>
                <a:path w="3134" h="3134" extrusionOk="0">
                  <a:moveTo>
                    <a:pt x="1" y="1"/>
                  </a:moveTo>
                  <a:lnTo>
                    <a:pt x="1" y="3033"/>
                  </a:lnTo>
                  <a:cubicBezTo>
                    <a:pt x="301" y="3033"/>
                    <a:pt x="627" y="3133"/>
                    <a:pt x="928" y="3133"/>
                  </a:cubicBezTo>
                  <a:cubicBezTo>
                    <a:pt x="1780" y="3133"/>
                    <a:pt x="2507" y="2933"/>
                    <a:pt x="3134" y="2507"/>
                  </a:cubicBezTo>
                  <a:lnTo>
                    <a:pt x="3134" y="1"/>
                  </a:lnTo>
                  <a:close/>
                </a:path>
              </a:pathLst>
            </a:custGeom>
            <a:solidFill>
              <a:srgbClr val="E043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2"/>
            <p:cNvSpPr/>
            <p:nvPr/>
          </p:nvSpPr>
          <p:spPr>
            <a:xfrm>
              <a:off x="5704350" y="1797750"/>
              <a:ext cx="297650" cy="297650"/>
            </a:xfrm>
            <a:custGeom>
              <a:avLst/>
              <a:gdLst/>
              <a:ahLst/>
              <a:cxnLst/>
              <a:rect l="l" t="t" r="r" b="b"/>
              <a:pathLst>
                <a:path w="11906" h="11906" extrusionOk="0">
                  <a:moveTo>
                    <a:pt x="5940" y="0"/>
                  </a:moveTo>
                  <a:cubicBezTo>
                    <a:pt x="2607" y="0"/>
                    <a:pt x="0" y="2707"/>
                    <a:pt x="0" y="5940"/>
                  </a:cubicBezTo>
                  <a:cubicBezTo>
                    <a:pt x="0" y="9173"/>
                    <a:pt x="2607" y="11905"/>
                    <a:pt x="5940" y="11905"/>
                  </a:cubicBezTo>
                  <a:cubicBezTo>
                    <a:pt x="9173" y="11905"/>
                    <a:pt x="11905" y="9173"/>
                    <a:pt x="11905" y="5940"/>
                  </a:cubicBezTo>
                  <a:cubicBezTo>
                    <a:pt x="11905" y="2707"/>
                    <a:pt x="9173" y="0"/>
                    <a:pt x="5940" y="0"/>
                  </a:cubicBezTo>
                  <a:close/>
                </a:path>
              </a:pathLst>
            </a:custGeom>
            <a:solidFill>
              <a:srgbClr val="F76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2"/>
            <p:cNvSpPr/>
            <p:nvPr/>
          </p:nvSpPr>
          <p:spPr>
            <a:xfrm>
              <a:off x="5651725" y="1899250"/>
              <a:ext cx="112800" cy="115325"/>
            </a:xfrm>
            <a:custGeom>
              <a:avLst/>
              <a:gdLst/>
              <a:ahLst/>
              <a:cxnLst/>
              <a:rect l="l" t="t" r="r" b="b"/>
              <a:pathLst>
                <a:path w="4512" h="4613" extrusionOk="0">
                  <a:moveTo>
                    <a:pt x="2206" y="1"/>
                  </a:moveTo>
                  <a:cubicBezTo>
                    <a:pt x="953" y="1"/>
                    <a:pt x="0" y="1053"/>
                    <a:pt x="0" y="2306"/>
                  </a:cubicBezTo>
                  <a:cubicBezTo>
                    <a:pt x="0" y="3560"/>
                    <a:pt x="953" y="4612"/>
                    <a:pt x="2206" y="4612"/>
                  </a:cubicBezTo>
                  <a:cubicBezTo>
                    <a:pt x="3459" y="4612"/>
                    <a:pt x="4511" y="3560"/>
                    <a:pt x="4511" y="2306"/>
                  </a:cubicBezTo>
                  <a:cubicBezTo>
                    <a:pt x="4511" y="1053"/>
                    <a:pt x="3459" y="1"/>
                    <a:pt x="2206" y="1"/>
                  </a:cubicBezTo>
                  <a:close/>
                </a:path>
              </a:pathLst>
            </a:custGeom>
            <a:solidFill>
              <a:srgbClr val="F76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2"/>
            <p:cNvSpPr/>
            <p:nvPr/>
          </p:nvSpPr>
          <p:spPr>
            <a:xfrm>
              <a:off x="5939300" y="1899250"/>
              <a:ext cx="114700" cy="115325"/>
            </a:xfrm>
            <a:custGeom>
              <a:avLst/>
              <a:gdLst/>
              <a:ahLst/>
              <a:cxnLst/>
              <a:rect l="l" t="t" r="r" b="b"/>
              <a:pathLst>
                <a:path w="4588" h="4613" extrusionOk="0">
                  <a:moveTo>
                    <a:pt x="2282" y="1"/>
                  </a:moveTo>
                  <a:cubicBezTo>
                    <a:pt x="1029" y="1"/>
                    <a:pt x="1" y="1053"/>
                    <a:pt x="1" y="2306"/>
                  </a:cubicBezTo>
                  <a:cubicBezTo>
                    <a:pt x="1" y="3560"/>
                    <a:pt x="1029" y="4612"/>
                    <a:pt x="2282" y="4612"/>
                  </a:cubicBezTo>
                  <a:cubicBezTo>
                    <a:pt x="3535" y="4612"/>
                    <a:pt x="4587" y="3560"/>
                    <a:pt x="4587" y="2306"/>
                  </a:cubicBezTo>
                  <a:cubicBezTo>
                    <a:pt x="4587" y="1053"/>
                    <a:pt x="3535" y="1"/>
                    <a:pt x="2282" y="1"/>
                  </a:cubicBezTo>
                  <a:close/>
                </a:path>
              </a:pathLst>
            </a:custGeom>
            <a:solidFill>
              <a:srgbClr val="F76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2"/>
            <p:cNvSpPr/>
            <p:nvPr/>
          </p:nvSpPr>
          <p:spPr>
            <a:xfrm>
              <a:off x="5704350" y="1742600"/>
              <a:ext cx="295125" cy="180475"/>
            </a:xfrm>
            <a:custGeom>
              <a:avLst/>
              <a:gdLst/>
              <a:ahLst/>
              <a:cxnLst/>
              <a:rect l="l" t="t" r="r" b="b"/>
              <a:pathLst>
                <a:path w="11805" h="7219" extrusionOk="0">
                  <a:moveTo>
                    <a:pt x="5113" y="1"/>
                  </a:moveTo>
                  <a:cubicBezTo>
                    <a:pt x="2281" y="1"/>
                    <a:pt x="0" y="2307"/>
                    <a:pt x="0" y="5239"/>
                  </a:cubicBezTo>
                  <a:lnTo>
                    <a:pt x="0" y="6993"/>
                  </a:lnTo>
                  <a:lnTo>
                    <a:pt x="3434" y="6793"/>
                  </a:lnTo>
                  <a:cubicBezTo>
                    <a:pt x="5940" y="6592"/>
                    <a:pt x="8046" y="4713"/>
                    <a:pt x="8447" y="2106"/>
                  </a:cubicBezTo>
                  <a:lnTo>
                    <a:pt x="11579" y="7219"/>
                  </a:lnTo>
                  <a:lnTo>
                    <a:pt x="11805" y="5239"/>
                  </a:lnTo>
                  <a:cubicBezTo>
                    <a:pt x="11805" y="2307"/>
                    <a:pt x="9499" y="1"/>
                    <a:pt x="6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8" name="Google Shape;1548;p52"/>
          <p:cNvSpPr txBox="1"/>
          <p:nvPr/>
        </p:nvSpPr>
        <p:spPr>
          <a:xfrm>
            <a:off x="5872766" y="2108000"/>
            <a:ext cx="2482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rPr>
              <a:t>XX.XXXX.XXX</a:t>
            </a:r>
            <a:endParaRPr sz="1200" b="1">
              <a:solidFill>
                <a:schemeClr val="accent3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" name="Google Shape;1533;p52">
            <a:extLst>
              <a:ext uri="{FF2B5EF4-FFF2-40B4-BE49-F238E27FC236}">
                <a16:creationId xmlns:a16="http://schemas.microsoft.com/office/drawing/2014/main" id="{EBEA402A-4752-B2AE-0B31-F75B3F4866BC}"/>
              </a:ext>
            </a:extLst>
          </p:cNvPr>
          <p:cNvSpPr txBox="1">
            <a:spLocks/>
          </p:cNvSpPr>
          <p:nvPr/>
        </p:nvSpPr>
        <p:spPr>
          <a:xfrm>
            <a:off x="1938402" y="1811490"/>
            <a:ext cx="24873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marL="0" indent="0"/>
            <a:r>
              <a:rPr lang="en-GB"/>
              <a:t>Yuri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4" name="Google Shape;1704;p56"/>
          <p:cNvGrpSpPr/>
          <p:nvPr/>
        </p:nvGrpSpPr>
        <p:grpSpPr>
          <a:xfrm>
            <a:off x="5888474" y="516082"/>
            <a:ext cx="3254779" cy="4312950"/>
            <a:chOff x="6379286" y="552033"/>
            <a:chExt cx="2530145" cy="3352729"/>
          </a:xfrm>
        </p:grpSpPr>
        <p:sp>
          <p:nvSpPr>
            <p:cNvPr id="1705" name="Google Shape;1705;p56"/>
            <p:cNvSpPr/>
            <p:nvPr/>
          </p:nvSpPr>
          <p:spPr>
            <a:xfrm>
              <a:off x="6379286" y="1090241"/>
              <a:ext cx="1802731" cy="1653186"/>
            </a:xfrm>
            <a:custGeom>
              <a:avLst/>
              <a:gdLst/>
              <a:ahLst/>
              <a:cxnLst/>
              <a:rect l="l" t="t" r="r" b="b"/>
              <a:pathLst>
                <a:path w="9680" h="8877" extrusionOk="0">
                  <a:moveTo>
                    <a:pt x="8299" y="1"/>
                  </a:moveTo>
                  <a:lnTo>
                    <a:pt x="3075" y="1762"/>
                  </a:lnTo>
                  <a:cubicBezTo>
                    <a:pt x="3075" y="1762"/>
                    <a:pt x="1922" y="2153"/>
                    <a:pt x="1704" y="2682"/>
                  </a:cubicBezTo>
                  <a:cubicBezTo>
                    <a:pt x="1496" y="3209"/>
                    <a:pt x="1002" y="4456"/>
                    <a:pt x="656" y="4950"/>
                  </a:cubicBezTo>
                  <a:cubicBezTo>
                    <a:pt x="324" y="5446"/>
                    <a:pt x="0" y="6791"/>
                    <a:pt x="21" y="6951"/>
                  </a:cubicBezTo>
                  <a:cubicBezTo>
                    <a:pt x="44" y="7115"/>
                    <a:pt x="506" y="7941"/>
                    <a:pt x="1176" y="8402"/>
                  </a:cubicBezTo>
                  <a:cubicBezTo>
                    <a:pt x="1855" y="8877"/>
                    <a:pt x="1899" y="8842"/>
                    <a:pt x="2037" y="8842"/>
                  </a:cubicBezTo>
                  <a:cubicBezTo>
                    <a:pt x="2174" y="8850"/>
                    <a:pt x="2463" y="8588"/>
                    <a:pt x="2477" y="8482"/>
                  </a:cubicBezTo>
                  <a:cubicBezTo>
                    <a:pt x="2485" y="8393"/>
                    <a:pt x="2139" y="7715"/>
                    <a:pt x="2139" y="7715"/>
                  </a:cubicBezTo>
                  <a:lnTo>
                    <a:pt x="1402" y="6357"/>
                  </a:lnTo>
                  <a:lnTo>
                    <a:pt x="2131" y="5411"/>
                  </a:lnTo>
                  <a:cubicBezTo>
                    <a:pt x="2131" y="5411"/>
                    <a:pt x="2303" y="6943"/>
                    <a:pt x="2844" y="7404"/>
                  </a:cubicBezTo>
                  <a:cubicBezTo>
                    <a:pt x="3373" y="7875"/>
                    <a:pt x="4096" y="7976"/>
                    <a:pt x="4096" y="7976"/>
                  </a:cubicBezTo>
                  <a:cubicBezTo>
                    <a:pt x="4096" y="7976"/>
                    <a:pt x="4464" y="7772"/>
                    <a:pt x="4745" y="7435"/>
                  </a:cubicBezTo>
                  <a:cubicBezTo>
                    <a:pt x="5019" y="7102"/>
                    <a:pt x="5099" y="7000"/>
                    <a:pt x="5099" y="7000"/>
                  </a:cubicBezTo>
                  <a:cubicBezTo>
                    <a:pt x="5099" y="7000"/>
                    <a:pt x="5374" y="6906"/>
                    <a:pt x="5720" y="6689"/>
                  </a:cubicBezTo>
                  <a:cubicBezTo>
                    <a:pt x="6054" y="6458"/>
                    <a:pt x="6089" y="5961"/>
                    <a:pt x="6089" y="5961"/>
                  </a:cubicBezTo>
                  <a:cubicBezTo>
                    <a:pt x="6089" y="5961"/>
                    <a:pt x="7265" y="5468"/>
                    <a:pt x="8264" y="4594"/>
                  </a:cubicBezTo>
                  <a:cubicBezTo>
                    <a:pt x="9267" y="3706"/>
                    <a:pt x="9680" y="3223"/>
                    <a:pt x="9680" y="32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6"/>
            <p:cNvSpPr/>
            <p:nvPr/>
          </p:nvSpPr>
          <p:spPr>
            <a:xfrm>
              <a:off x="6379286" y="1090241"/>
              <a:ext cx="1603648" cy="1294688"/>
            </a:xfrm>
            <a:custGeom>
              <a:avLst/>
              <a:gdLst/>
              <a:ahLst/>
              <a:cxnLst/>
              <a:rect l="l" t="t" r="r" b="b"/>
              <a:pathLst>
                <a:path w="8611" h="6952" extrusionOk="0">
                  <a:moveTo>
                    <a:pt x="8299" y="1"/>
                  </a:moveTo>
                  <a:lnTo>
                    <a:pt x="3075" y="1762"/>
                  </a:lnTo>
                  <a:cubicBezTo>
                    <a:pt x="3075" y="1762"/>
                    <a:pt x="1922" y="2153"/>
                    <a:pt x="1704" y="2682"/>
                  </a:cubicBezTo>
                  <a:cubicBezTo>
                    <a:pt x="1496" y="3209"/>
                    <a:pt x="1002" y="4456"/>
                    <a:pt x="656" y="4950"/>
                  </a:cubicBezTo>
                  <a:cubicBezTo>
                    <a:pt x="324" y="5446"/>
                    <a:pt x="0" y="6791"/>
                    <a:pt x="21" y="6951"/>
                  </a:cubicBezTo>
                  <a:cubicBezTo>
                    <a:pt x="93" y="6437"/>
                    <a:pt x="554" y="5802"/>
                    <a:pt x="838" y="5224"/>
                  </a:cubicBezTo>
                  <a:cubicBezTo>
                    <a:pt x="1127" y="4661"/>
                    <a:pt x="1784" y="3742"/>
                    <a:pt x="2086" y="3121"/>
                  </a:cubicBezTo>
                  <a:cubicBezTo>
                    <a:pt x="2383" y="2500"/>
                    <a:pt x="8610" y="738"/>
                    <a:pt x="8610" y="738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6"/>
            <p:cNvSpPr/>
            <p:nvPr/>
          </p:nvSpPr>
          <p:spPr>
            <a:xfrm>
              <a:off x="6775959" y="1997002"/>
              <a:ext cx="574527" cy="578624"/>
            </a:xfrm>
            <a:custGeom>
              <a:avLst/>
              <a:gdLst/>
              <a:ahLst/>
              <a:cxnLst/>
              <a:rect l="l" t="t" r="r" b="b"/>
              <a:pathLst>
                <a:path w="3085" h="3107" extrusionOk="0">
                  <a:moveTo>
                    <a:pt x="1" y="542"/>
                  </a:moveTo>
                  <a:cubicBezTo>
                    <a:pt x="1" y="542"/>
                    <a:pt x="173" y="2074"/>
                    <a:pt x="714" y="2535"/>
                  </a:cubicBezTo>
                  <a:cubicBezTo>
                    <a:pt x="1243" y="3006"/>
                    <a:pt x="1966" y="3107"/>
                    <a:pt x="1966" y="3107"/>
                  </a:cubicBezTo>
                  <a:cubicBezTo>
                    <a:pt x="1966" y="3107"/>
                    <a:pt x="2334" y="2903"/>
                    <a:pt x="2615" y="2566"/>
                  </a:cubicBezTo>
                  <a:cubicBezTo>
                    <a:pt x="2889" y="2233"/>
                    <a:pt x="2969" y="2131"/>
                    <a:pt x="2969" y="2131"/>
                  </a:cubicBezTo>
                  <a:cubicBezTo>
                    <a:pt x="2969" y="2131"/>
                    <a:pt x="3084" y="1199"/>
                    <a:pt x="2508" y="635"/>
                  </a:cubicBezTo>
                  <a:cubicBezTo>
                    <a:pt x="1935" y="81"/>
                    <a:pt x="1496" y="1"/>
                    <a:pt x="1496" y="1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6"/>
            <p:cNvSpPr/>
            <p:nvPr/>
          </p:nvSpPr>
          <p:spPr>
            <a:xfrm>
              <a:off x="6885090" y="2198504"/>
              <a:ext cx="531694" cy="302069"/>
            </a:xfrm>
            <a:custGeom>
              <a:avLst/>
              <a:gdLst/>
              <a:ahLst/>
              <a:cxnLst/>
              <a:rect l="l" t="t" r="r" b="b"/>
              <a:pathLst>
                <a:path w="2855" h="1622" extrusionOk="0">
                  <a:moveTo>
                    <a:pt x="0" y="1324"/>
                  </a:moveTo>
                  <a:cubicBezTo>
                    <a:pt x="36" y="1369"/>
                    <a:pt x="80" y="1418"/>
                    <a:pt x="128" y="1453"/>
                  </a:cubicBezTo>
                  <a:cubicBezTo>
                    <a:pt x="195" y="1519"/>
                    <a:pt x="267" y="1577"/>
                    <a:pt x="347" y="1621"/>
                  </a:cubicBezTo>
                  <a:cubicBezTo>
                    <a:pt x="484" y="1533"/>
                    <a:pt x="670" y="1426"/>
                    <a:pt x="874" y="1324"/>
                  </a:cubicBezTo>
                  <a:cubicBezTo>
                    <a:pt x="1416" y="1035"/>
                    <a:pt x="2854" y="1"/>
                    <a:pt x="2854" y="1"/>
                  </a:cubicBezTo>
                  <a:cubicBezTo>
                    <a:pt x="2854" y="1"/>
                    <a:pt x="785" y="738"/>
                    <a:pt x="657" y="783"/>
                  </a:cubicBezTo>
                  <a:cubicBezTo>
                    <a:pt x="586" y="805"/>
                    <a:pt x="218" y="1058"/>
                    <a:pt x="0" y="132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6"/>
            <p:cNvSpPr/>
            <p:nvPr/>
          </p:nvSpPr>
          <p:spPr>
            <a:xfrm>
              <a:off x="6688244" y="2415277"/>
              <a:ext cx="1065622" cy="827617"/>
            </a:xfrm>
            <a:custGeom>
              <a:avLst/>
              <a:gdLst/>
              <a:ahLst/>
              <a:cxnLst/>
              <a:rect l="l" t="t" r="r" b="b"/>
              <a:pathLst>
                <a:path w="5722" h="4444" extrusionOk="0">
                  <a:moveTo>
                    <a:pt x="595" y="999"/>
                  </a:moveTo>
                  <a:cubicBezTo>
                    <a:pt x="595" y="999"/>
                    <a:pt x="1" y="2002"/>
                    <a:pt x="759" y="2579"/>
                  </a:cubicBezTo>
                  <a:cubicBezTo>
                    <a:pt x="1531" y="3151"/>
                    <a:pt x="3268" y="4328"/>
                    <a:pt x="3889" y="4372"/>
                  </a:cubicBezTo>
                  <a:cubicBezTo>
                    <a:pt x="5030" y="4443"/>
                    <a:pt x="5722" y="3294"/>
                    <a:pt x="5122" y="2313"/>
                  </a:cubicBezTo>
                  <a:cubicBezTo>
                    <a:pt x="4790" y="1793"/>
                    <a:pt x="2934" y="803"/>
                    <a:pt x="2069" y="404"/>
                  </a:cubicBezTo>
                  <a:cubicBezTo>
                    <a:pt x="1208" y="0"/>
                    <a:pt x="595" y="999"/>
                    <a:pt x="595" y="999"/>
                  </a:cubicBezTo>
                  <a:close/>
                  <a:moveTo>
                    <a:pt x="1172" y="1345"/>
                  </a:moveTo>
                  <a:cubicBezTo>
                    <a:pt x="1150" y="1393"/>
                    <a:pt x="964" y="1807"/>
                    <a:pt x="1244" y="1762"/>
                  </a:cubicBezTo>
                  <a:cubicBezTo>
                    <a:pt x="1461" y="1727"/>
                    <a:pt x="1634" y="1416"/>
                    <a:pt x="1563" y="1221"/>
                  </a:cubicBezTo>
                  <a:cubicBezTo>
                    <a:pt x="1474" y="941"/>
                    <a:pt x="1208" y="1301"/>
                    <a:pt x="1172" y="1345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6"/>
            <p:cNvSpPr/>
            <p:nvPr/>
          </p:nvSpPr>
          <p:spPr>
            <a:xfrm>
              <a:off x="6898126" y="2554020"/>
              <a:ext cx="814395" cy="663174"/>
            </a:xfrm>
            <a:custGeom>
              <a:avLst/>
              <a:gdLst/>
              <a:ahLst/>
              <a:cxnLst/>
              <a:rect l="l" t="t" r="r" b="b"/>
              <a:pathLst>
                <a:path w="4373" h="3561" extrusionOk="0">
                  <a:moveTo>
                    <a:pt x="543" y="902"/>
                  </a:moveTo>
                  <a:cubicBezTo>
                    <a:pt x="543" y="902"/>
                    <a:pt x="1" y="1799"/>
                    <a:pt x="551" y="2238"/>
                  </a:cubicBezTo>
                  <a:cubicBezTo>
                    <a:pt x="1115" y="2672"/>
                    <a:pt x="2385" y="3561"/>
                    <a:pt x="2854" y="3547"/>
                  </a:cubicBezTo>
                  <a:cubicBezTo>
                    <a:pt x="3751" y="3524"/>
                    <a:pt x="4372" y="2491"/>
                    <a:pt x="3973" y="1705"/>
                  </a:cubicBezTo>
                  <a:cubicBezTo>
                    <a:pt x="3751" y="1279"/>
                    <a:pt x="2371" y="564"/>
                    <a:pt x="1727" y="281"/>
                  </a:cubicBezTo>
                  <a:cubicBezTo>
                    <a:pt x="1084" y="1"/>
                    <a:pt x="543" y="902"/>
                    <a:pt x="543" y="902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6"/>
            <p:cNvSpPr/>
            <p:nvPr/>
          </p:nvSpPr>
          <p:spPr>
            <a:xfrm>
              <a:off x="6898126" y="2721814"/>
              <a:ext cx="726865" cy="495378"/>
            </a:xfrm>
            <a:custGeom>
              <a:avLst/>
              <a:gdLst/>
              <a:ahLst/>
              <a:cxnLst/>
              <a:rect l="l" t="t" r="r" b="b"/>
              <a:pathLst>
                <a:path w="3903" h="2660" extrusionOk="0">
                  <a:moveTo>
                    <a:pt x="543" y="1"/>
                  </a:moveTo>
                  <a:cubicBezTo>
                    <a:pt x="543" y="1"/>
                    <a:pt x="1" y="898"/>
                    <a:pt x="551" y="1337"/>
                  </a:cubicBezTo>
                  <a:cubicBezTo>
                    <a:pt x="1115" y="1771"/>
                    <a:pt x="2385" y="2660"/>
                    <a:pt x="2854" y="2646"/>
                  </a:cubicBezTo>
                  <a:cubicBezTo>
                    <a:pt x="3303" y="2637"/>
                    <a:pt x="3685" y="2371"/>
                    <a:pt x="3903" y="2016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6"/>
            <p:cNvSpPr/>
            <p:nvPr/>
          </p:nvSpPr>
          <p:spPr>
            <a:xfrm>
              <a:off x="6992359" y="2644156"/>
              <a:ext cx="245082" cy="313429"/>
            </a:xfrm>
            <a:custGeom>
              <a:avLst/>
              <a:gdLst/>
              <a:ahLst/>
              <a:cxnLst/>
              <a:rect l="l" t="t" r="r" b="b"/>
              <a:pathLst>
                <a:path w="1316" h="1683" extrusionOk="0">
                  <a:moveTo>
                    <a:pt x="369" y="613"/>
                  </a:moveTo>
                  <a:cubicBezTo>
                    <a:pt x="369" y="613"/>
                    <a:pt x="1" y="1235"/>
                    <a:pt x="81" y="1350"/>
                  </a:cubicBezTo>
                  <a:cubicBezTo>
                    <a:pt x="160" y="1475"/>
                    <a:pt x="378" y="1682"/>
                    <a:pt x="529" y="1567"/>
                  </a:cubicBezTo>
                  <a:cubicBezTo>
                    <a:pt x="818" y="1358"/>
                    <a:pt x="1244" y="658"/>
                    <a:pt x="1289" y="311"/>
                  </a:cubicBezTo>
                  <a:cubicBezTo>
                    <a:pt x="1315" y="116"/>
                    <a:pt x="1026" y="23"/>
                    <a:pt x="889" y="14"/>
                  </a:cubicBezTo>
                  <a:cubicBezTo>
                    <a:pt x="738" y="0"/>
                    <a:pt x="369" y="613"/>
                    <a:pt x="369" y="613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6"/>
            <p:cNvSpPr/>
            <p:nvPr/>
          </p:nvSpPr>
          <p:spPr>
            <a:xfrm>
              <a:off x="6992359" y="2758129"/>
              <a:ext cx="187164" cy="199455"/>
            </a:xfrm>
            <a:custGeom>
              <a:avLst/>
              <a:gdLst/>
              <a:ahLst/>
              <a:cxnLst/>
              <a:rect l="l" t="t" r="r" b="b"/>
              <a:pathLst>
                <a:path w="1005" h="1071" extrusionOk="0">
                  <a:moveTo>
                    <a:pt x="369" y="1"/>
                  </a:moveTo>
                  <a:cubicBezTo>
                    <a:pt x="369" y="1"/>
                    <a:pt x="1" y="623"/>
                    <a:pt x="81" y="738"/>
                  </a:cubicBezTo>
                  <a:cubicBezTo>
                    <a:pt x="160" y="863"/>
                    <a:pt x="378" y="1070"/>
                    <a:pt x="529" y="955"/>
                  </a:cubicBezTo>
                  <a:cubicBezTo>
                    <a:pt x="666" y="853"/>
                    <a:pt x="853" y="631"/>
                    <a:pt x="1004" y="378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6"/>
            <p:cNvSpPr/>
            <p:nvPr/>
          </p:nvSpPr>
          <p:spPr>
            <a:xfrm>
              <a:off x="7180826" y="2758129"/>
              <a:ext cx="245082" cy="312684"/>
            </a:xfrm>
            <a:custGeom>
              <a:avLst/>
              <a:gdLst/>
              <a:ahLst/>
              <a:cxnLst/>
              <a:rect l="l" t="t" r="r" b="b"/>
              <a:pathLst>
                <a:path w="1316" h="1679" extrusionOk="0">
                  <a:moveTo>
                    <a:pt x="383" y="609"/>
                  </a:moveTo>
                  <a:cubicBezTo>
                    <a:pt x="383" y="609"/>
                    <a:pt x="1" y="1230"/>
                    <a:pt x="81" y="1346"/>
                  </a:cubicBezTo>
                  <a:cubicBezTo>
                    <a:pt x="174" y="1475"/>
                    <a:pt x="383" y="1679"/>
                    <a:pt x="529" y="1563"/>
                  </a:cubicBezTo>
                  <a:cubicBezTo>
                    <a:pt x="818" y="1369"/>
                    <a:pt x="1244" y="658"/>
                    <a:pt x="1293" y="312"/>
                  </a:cubicBezTo>
                  <a:cubicBezTo>
                    <a:pt x="1315" y="117"/>
                    <a:pt x="1039" y="37"/>
                    <a:pt x="889" y="10"/>
                  </a:cubicBezTo>
                  <a:cubicBezTo>
                    <a:pt x="751" y="1"/>
                    <a:pt x="383" y="609"/>
                    <a:pt x="383" y="60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6"/>
            <p:cNvSpPr/>
            <p:nvPr/>
          </p:nvSpPr>
          <p:spPr>
            <a:xfrm>
              <a:off x="7180826" y="2871544"/>
              <a:ext cx="187164" cy="199269"/>
            </a:xfrm>
            <a:custGeom>
              <a:avLst/>
              <a:gdLst/>
              <a:ahLst/>
              <a:cxnLst/>
              <a:rect l="l" t="t" r="r" b="b"/>
              <a:pathLst>
                <a:path w="1005" h="1070" extrusionOk="0">
                  <a:moveTo>
                    <a:pt x="383" y="0"/>
                  </a:moveTo>
                  <a:cubicBezTo>
                    <a:pt x="383" y="0"/>
                    <a:pt x="1" y="621"/>
                    <a:pt x="81" y="737"/>
                  </a:cubicBezTo>
                  <a:cubicBezTo>
                    <a:pt x="174" y="866"/>
                    <a:pt x="383" y="1070"/>
                    <a:pt x="529" y="954"/>
                  </a:cubicBezTo>
                  <a:cubicBezTo>
                    <a:pt x="680" y="852"/>
                    <a:pt x="853" y="635"/>
                    <a:pt x="1004" y="381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6"/>
            <p:cNvSpPr/>
            <p:nvPr/>
          </p:nvSpPr>
          <p:spPr>
            <a:xfrm>
              <a:off x="7371899" y="2871544"/>
              <a:ext cx="244710" cy="313429"/>
            </a:xfrm>
            <a:custGeom>
              <a:avLst/>
              <a:gdLst/>
              <a:ahLst/>
              <a:cxnLst/>
              <a:rect l="l" t="t" r="r" b="b"/>
              <a:pathLst>
                <a:path w="1314" h="1683" extrusionOk="0">
                  <a:moveTo>
                    <a:pt x="369" y="621"/>
                  </a:moveTo>
                  <a:cubicBezTo>
                    <a:pt x="369" y="621"/>
                    <a:pt x="0" y="1234"/>
                    <a:pt x="80" y="1358"/>
                  </a:cubicBezTo>
                  <a:cubicBezTo>
                    <a:pt x="160" y="1473"/>
                    <a:pt x="369" y="1682"/>
                    <a:pt x="529" y="1567"/>
                  </a:cubicBezTo>
                  <a:cubicBezTo>
                    <a:pt x="816" y="1372"/>
                    <a:pt x="1242" y="657"/>
                    <a:pt x="1287" y="311"/>
                  </a:cubicBezTo>
                  <a:cubicBezTo>
                    <a:pt x="1314" y="115"/>
                    <a:pt x="1025" y="35"/>
                    <a:pt x="888" y="14"/>
                  </a:cubicBezTo>
                  <a:cubicBezTo>
                    <a:pt x="736" y="0"/>
                    <a:pt x="369" y="621"/>
                    <a:pt x="369" y="621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6"/>
            <p:cNvSpPr/>
            <p:nvPr/>
          </p:nvSpPr>
          <p:spPr>
            <a:xfrm>
              <a:off x="7371899" y="2987194"/>
              <a:ext cx="186791" cy="197779"/>
            </a:xfrm>
            <a:custGeom>
              <a:avLst/>
              <a:gdLst/>
              <a:ahLst/>
              <a:cxnLst/>
              <a:rect l="l" t="t" r="r" b="b"/>
              <a:pathLst>
                <a:path w="1003" h="1062" extrusionOk="0">
                  <a:moveTo>
                    <a:pt x="369" y="0"/>
                  </a:moveTo>
                  <a:cubicBezTo>
                    <a:pt x="369" y="0"/>
                    <a:pt x="0" y="613"/>
                    <a:pt x="80" y="737"/>
                  </a:cubicBezTo>
                  <a:cubicBezTo>
                    <a:pt x="160" y="852"/>
                    <a:pt x="369" y="1061"/>
                    <a:pt x="529" y="946"/>
                  </a:cubicBezTo>
                  <a:cubicBezTo>
                    <a:pt x="666" y="852"/>
                    <a:pt x="853" y="622"/>
                    <a:pt x="1003" y="36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6"/>
            <p:cNvSpPr/>
            <p:nvPr/>
          </p:nvSpPr>
          <p:spPr>
            <a:xfrm>
              <a:off x="7101491" y="2768931"/>
              <a:ext cx="58105" cy="62202"/>
            </a:xfrm>
            <a:custGeom>
              <a:avLst/>
              <a:gdLst/>
              <a:ahLst/>
              <a:cxnLst/>
              <a:rect l="l" t="t" r="r" b="b"/>
              <a:pathLst>
                <a:path w="312" h="334" extrusionOk="0">
                  <a:moveTo>
                    <a:pt x="1" y="219"/>
                  </a:moveTo>
                  <a:lnTo>
                    <a:pt x="129" y="10"/>
                  </a:lnTo>
                  <a:cubicBezTo>
                    <a:pt x="138" y="0"/>
                    <a:pt x="152" y="0"/>
                    <a:pt x="160" y="10"/>
                  </a:cubicBezTo>
                  <a:lnTo>
                    <a:pt x="303" y="90"/>
                  </a:lnTo>
                  <a:cubicBezTo>
                    <a:pt x="303" y="90"/>
                    <a:pt x="312" y="103"/>
                    <a:pt x="303" y="116"/>
                  </a:cubicBezTo>
                  <a:lnTo>
                    <a:pt x="174" y="320"/>
                  </a:lnTo>
                  <a:cubicBezTo>
                    <a:pt x="174" y="334"/>
                    <a:pt x="160" y="334"/>
                    <a:pt x="152" y="334"/>
                  </a:cubicBezTo>
                  <a:lnTo>
                    <a:pt x="14" y="240"/>
                  </a:lnTo>
                  <a:cubicBezTo>
                    <a:pt x="1" y="240"/>
                    <a:pt x="1" y="231"/>
                    <a:pt x="1" y="21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6"/>
            <p:cNvSpPr/>
            <p:nvPr/>
          </p:nvSpPr>
          <p:spPr>
            <a:xfrm>
              <a:off x="7086592" y="2765020"/>
              <a:ext cx="44882" cy="47117"/>
            </a:xfrm>
            <a:custGeom>
              <a:avLst/>
              <a:gdLst/>
              <a:ahLst/>
              <a:cxnLst/>
              <a:rect l="l" t="t" r="r" b="b"/>
              <a:pathLst>
                <a:path w="241" h="253" extrusionOk="0">
                  <a:moveTo>
                    <a:pt x="1" y="137"/>
                  </a:moveTo>
                  <a:lnTo>
                    <a:pt x="72" y="9"/>
                  </a:lnTo>
                  <a:cubicBezTo>
                    <a:pt x="81" y="9"/>
                    <a:pt x="81" y="0"/>
                    <a:pt x="94" y="0"/>
                  </a:cubicBezTo>
                  <a:lnTo>
                    <a:pt x="117" y="0"/>
                  </a:lnTo>
                  <a:lnTo>
                    <a:pt x="232" y="66"/>
                  </a:lnTo>
                  <a:cubicBezTo>
                    <a:pt x="240" y="66"/>
                    <a:pt x="240" y="80"/>
                    <a:pt x="240" y="88"/>
                  </a:cubicBezTo>
                  <a:lnTo>
                    <a:pt x="240" y="111"/>
                  </a:lnTo>
                  <a:lnTo>
                    <a:pt x="174" y="226"/>
                  </a:lnTo>
                  <a:cubicBezTo>
                    <a:pt x="160" y="240"/>
                    <a:pt x="160" y="240"/>
                    <a:pt x="152" y="252"/>
                  </a:cubicBezTo>
                  <a:cubicBezTo>
                    <a:pt x="138" y="252"/>
                    <a:pt x="130" y="252"/>
                    <a:pt x="130" y="240"/>
                  </a:cubicBezTo>
                  <a:lnTo>
                    <a:pt x="94" y="226"/>
                  </a:lnTo>
                  <a:lnTo>
                    <a:pt x="117" y="181"/>
                  </a:lnTo>
                  <a:lnTo>
                    <a:pt x="138" y="195"/>
                  </a:lnTo>
                  <a:lnTo>
                    <a:pt x="197" y="101"/>
                  </a:lnTo>
                  <a:lnTo>
                    <a:pt x="103" y="44"/>
                  </a:lnTo>
                  <a:lnTo>
                    <a:pt x="45" y="146"/>
                  </a:lnTo>
                  <a:lnTo>
                    <a:pt x="72" y="160"/>
                  </a:lnTo>
                  <a:lnTo>
                    <a:pt x="45" y="195"/>
                  </a:lnTo>
                  <a:lnTo>
                    <a:pt x="15" y="181"/>
                  </a:lnTo>
                  <a:cubicBezTo>
                    <a:pt x="1" y="168"/>
                    <a:pt x="1" y="168"/>
                    <a:pt x="1" y="160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6"/>
            <p:cNvSpPr/>
            <p:nvPr/>
          </p:nvSpPr>
          <p:spPr>
            <a:xfrm>
              <a:off x="7485128" y="3000416"/>
              <a:ext cx="57918" cy="62202"/>
            </a:xfrm>
            <a:custGeom>
              <a:avLst/>
              <a:gdLst/>
              <a:ahLst/>
              <a:cxnLst/>
              <a:rect l="l" t="t" r="r" b="b"/>
              <a:pathLst>
                <a:path w="311" h="334" extrusionOk="0">
                  <a:moveTo>
                    <a:pt x="13" y="218"/>
                  </a:moveTo>
                  <a:lnTo>
                    <a:pt x="142" y="9"/>
                  </a:lnTo>
                  <a:cubicBezTo>
                    <a:pt x="142" y="0"/>
                    <a:pt x="151" y="0"/>
                    <a:pt x="165" y="0"/>
                  </a:cubicBezTo>
                  <a:lnTo>
                    <a:pt x="302" y="94"/>
                  </a:lnTo>
                  <a:cubicBezTo>
                    <a:pt x="311" y="94"/>
                    <a:pt x="311" y="103"/>
                    <a:pt x="311" y="115"/>
                  </a:cubicBezTo>
                  <a:lnTo>
                    <a:pt x="187" y="320"/>
                  </a:lnTo>
                  <a:cubicBezTo>
                    <a:pt x="173" y="334"/>
                    <a:pt x="165" y="334"/>
                    <a:pt x="151" y="320"/>
                  </a:cubicBezTo>
                  <a:lnTo>
                    <a:pt x="13" y="240"/>
                  </a:lnTo>
                  <a:cubicBezTo>
                    <a:pt x="13" y="240"/>
                    <a:pt x="1" y="232"/>
                    <a:pt x="13" y="218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6"/>
            <p:cNvSpPr/>
            <p:nvPr/>
          </p:nvSpPr>
          <p:spPr>
            <a:xfrm>
              <a:off x="7470229" y="2996319"/>
              <a:ext cx="47303" cy="48979"/>
            </a:xfrm>
            <a:custGeom>
              <a:avLst/>
              <a:gdLst/>
              <a:ahLst/>
              <a:cxnLst/>
              <a:rect l="l" t="t" r="r" b="b"/>
              <a:pathLst>
                <a:path w="254" h="263" extrusionOk="0">
                  <a:moveTo>
                    <a:pt x="14" y="125"/>
                  </a:moveTo>
                  <a:lnTo>
                    <a:pt x="81" y="10"/>
                  </a:lnTo>
                  <a:cubicBezTo>
                    <a:pt x="81" y="0"/>
                    <a:pt x="93" y="0"/>
                    <a:pt x="107" y="0"/>
                  </a:cubicBezTo>
                  <a:lnTo>
                    <a:pt x="129" y="0"/>
                  </a:lnTo>
                  <a:lnTo>
                    <a:pt x="231" y="67"/>
                  </a:lnTo>
                  <a:cubicBezTo>
                    <a:pt x="245" y="67"/>
                    <a:pt x="253" y="80"/>
                    <a:pt x="253" y="90"/>
                  </a:cubicBezTo>
                  <a:cubicBezTo>
                    <a:pt x="253" y="90"/>
                    <a:pt x="253" y="102"/>
                    <a:pt x="245" y="116"/>
                  </a:cubicBezTo>
                  <a:lnTo>
                    <a:pt x="222" y="160"/>
                  </a:lnTo>
                  <a:lnTo>
                    <a:pt x="173" y="137"/>
                  </a:lnTo>
                  <a:lnTo>
                    <a:pt x="196" y="102"/>
                  </a:lnTo>
                  <a:lnTo>
                    <a:pt x="116" y="45"/>
                  </a:lnTo>
                  <a:lnTo>
                    <a:pt x="58" y="137"/>
                  </a:lnTo>
                  <a:lnTo>
                    <a:pt x="187" y="217"/>
                  </a:lnTo>
                  <a:lnTo>
                    <a:pt x="165" y="262"/>
                  </a:lnTo>
                  <a:lnTo>
                    <a:pt x="22" y="174"/>
                  </a:lnTo>
                  <a:cubicBezTo>
                    <a:pt x="14" y="174"/>
                    <a:pt x="14" y="160"/>
                    <a:pt x="1" y="160"/>
                  </a:cubicBezTo>
                  <a:cubicBezTo>
                    <a:pt x="1" y="147"/>
                    <a:pt x="1" y="137"/>
                    <a:pt x="14" y="125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6"/>
            <p:cNvSpPr/>
            <p:nvPr/>
          </p:nvSpPr>
          <p:spPr>
            <a:xfrm>
              <a:off x="7273569" y="2859253"/>
              <a:ext cx="76914" cy="105035"/>
            </a:xfrm>
            <a:custGeom>
              <a:avLst/>
              <a:gdLst/>
              <a:ahLst/>
              <a:cxnLst/>
              <a:rect l="l" t="t" r="r" b="b"/>
              <a:pathLst>
                <a:path w="413" h="564" extrusionOk="0">
                  <a:moveTo>
                    <a:pt x="22" y="310"/>
                  </a:moveTo>
                  <a:lnTo>
                    <a:pt x="102" y="181"/>
                  </a:lnTo>
                  <a:lnTo>
                    <a:pt x="182" y="44"/>
                  </a:lnTo>
                  <a:cubicBezTo>
                    <a:pt x="195" y="9"/>
                    <a:pt x="240" y="0"/>
                    <a:pt x="275" y="21"/>
                  </a:cubicBezTo>
                  <a:cubicBezTo>
                    <a:pt x="311" y="0"/>
                    <a:pt x="332" y="0"/>
                    <a:pt x="355" y="9"/>
                  </a:cubicBezTo>
                  <a:lnTo>
                    <a:pt x="412" y="31"/>
                  </a:lnTo>
                  <a:lnTo>
                    <a:pt x="262" y="275"/>
                  </a:lnTo>
                  <a:lnTo>
                    <a:pt x="88" y="564"/>
                  </a:lnTo>
                  <a:lnTo>
                    <a:pt x="45" y="527"/>
                  </a:lnTo>
                  <a:cubicBezTo>
                    <a:pt x="22" y="515"/>
                    <a:pt x="31" y="447"/>
                    <a:pt x="45" y="412"/>
                  </a:cubicBezTo>
                  <a:cubicBezTo>
                    <a:pt x="9" y="390"/>
                    <a:pt x="0" y="341"/>
                    <a:pt x="22" y="310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6"/>
            <p:cNvSpPr/>
            <p:nvPr/>
          </p:nvSpPr>
          <p:spPr>
            <a:xfrm>
              <a:off x="7296661" y="2925179"/>
              <a:ext cx="21603" cy="21603"/>
            </a:xfrm>
            <a:custGeom>
              <a:avLst/>
              <a:gdLst/>
              <a:ahLst/>
              <a:cxnLst/>
              <a:rect l="l" t="t" r="r" b="b"/>
              <a:pathLst>
                <a:path w="116" h="116" extrusionOk="0">
                  <a:moveTo>
                    <a:pt x="13" y="23"/>
                  </a:moveTo>
                  <a:cubicBezTo>
                    <a:pt x="36" y="1"/>
                    <a:pt x="58" y="1"/>
                    <a:pt x="81" y="14"/>
                  </a:cubicBezTo>
                  <a:cubicBezTo>
                    <a:pt x="116" y="23"/>
                    <a:pt x="116" y="58"/>
                    <a:pt x="107" y="81"/>
                  </a:cubicBezTo>
                  <a:cubicBezTo>
                    <a:pt x="93" y="103"/>
                    <a:pt x="58" y="116"/>
                    <a:pt x="36" y="103"/>
                  </a:cubicBezTo>
                  <a:cubicBezTo>
                    <a:pt x="13" y="81"/>
                    <a:pt x="1" y="58"/>
                    <a:pt x="13" y="23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6"/>
            <p:cNvSpPr/>
            <p:nvPr/>
          </p:nvSpPr>
          <p:spPr>
            <a:xfrm>
              <a:off x="7327203" y="2875641"/>
              <a:ext cx="20858" cy="21603"/>
            </a:xfrm>
            <a:custGeom>
              <a:avLst/>
              <a:gdLst/>
              <a:ahLst/>
              <a:cxnLst/>
              <a:rect l="l" t="t" r="r" b="b"/>
              <a:pathLst>
                <a:path w="112" h="116" extrusionOk="0">
                  <a:moveTo>
                    <a:pt x="9" y="36"/>
                  </a:moveTo>
                  <a:cubicBezTo>
                    <a:pt x="23" y="13"/>
                    <a:pt x="54" y="0"/>
                    <a:pt x="81" y="13"/>
                  </a:cubicBezTo>
                  <a:cubicBezTo>
                    <a:pt x="103" y="27"/>
                    <a:pt x="112" y="58"/>
                    <a:pt x="103" y="85"/>
                  </a:cubicBezTo>
                  <a:cubicBezTo>
                    <a:pt x="81" y="115"/>
                    <a:pt x="54" y="115"/>
                    <a:pt x="23" y="107"/>
                  </a:cubicBezTo>
                  <a:cubicBezTo>
                    <a:pt x="1" y="93"/>
                    <a:pt x="1" y="58"/>
                    <a:pt x="9" y="36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6"/>
            <p:cNvSpPr/>
            <p:nvPr/>
          </p:nvSpPr>
          <p:spPr>
            <a:xfrm>
              <a:off x="7266864" y="2931697"/>
              <a:ext cx="25886" cy="10988"/>
            </a:xfrm>
            <a:custGeom>
              <a:avLst/>
              <a:gdLst/>
              <a:ahLst/>
              <a:cxnLst/>
              <a:rect l="l" t="t" r="r" b="b"/>
              <a:pathLst>
                <a:path w="139" h="59" extrusionOk="0">
                  <a:moveTo>
                    <a:pt x="1" y="37"/>
                  </a:moveTo>
                  <a:lnTo>
                    <a:pt x="124" y="1"/>
                  </a:lnTo>
                  <a:lnTo>
                    <a:pt x="138" y="23"/>
                  </a:lnTo>
                  <a:lnTo>
                    <a:pt x="1" y="58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6"/>
            <p:cNvSpPr/>
            <p:nvPr/>
          </p:nvSpPr>
          <p:spPr>
            <a:xfrm>
              <a:off x="7266864" y="2938587"/>
              <a:ext cx="6891" cy="10801"/>
            </a:xfrm>
            <a:custGeom>
              <a:avLst/>
              <a:gdLst/>
              <a:ahLst/>
              <a:cxnLst/>
              <a:rect l="l" t="t" r="r" b="b"/>
              <a:pathLst>
                <a:path w="37" h="58" extrusionOk="0">
                  <a:moveTo>
                    <a:pt x="22" y="0"/>
                  </a:moveTo>
                  <a:lnTo>
                    <a:pt x="36" y="44"/>
                  </a:lnTo>
                  <a:lnTo>
                    <a:pt x="9" y="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6"/>
            <p:cNvSpPr/>
            <p:nvPr/>
          </p:nvSpPr>
          <p:spPr>
            <a:xfrm>
              <a:off x="6724559" y="3021833"/>
              <a:ext cx="397048" cy="882928"/>
            </a:xfrm>
            <a:custGeom>
              <a:avLst/>
              <a:gdLst/>
              <a:ahLst/>
              <a:cxnLst/>
              <a:rect l="l" t="t" r="r" b="b"/>
              <a:pathLst>
                <a:path w="2132" h="4741" extrusionOk="0">
                  <a:moveTo>
                    <a:pt x="1" y="334"/>
                  </a:moveTo>
                  <a:lnTo>
                    <a:pt x="600" y="174"/>
                  </a:lnTo>
                  <a:lnTo>
                    <a:pt x="1195" y="0"/>
                  </a:lnTo>
                  <a:lnTo>
                    <a:pt x="1656" y="1865"/>
                  </a:lnTo>
                  <a:lnTo>
                    <a:pt x="1532" y="1981"/>
                  </a:lnTo>
                  <a:lnTo>
                    <a:pt x="2131" y="4257"/>
                  </a:lnTo>
                  <a:lnTo>
                    <a:pt x="1874" y="4741"/>
                  </a:lnTo>
                  <a:lnTo>
                    <a:pt x="1404" y="4466"/>
                  </a:lnTo>
                  <a:lnTo>
                    <a:pt x="738" y="2211"/>
                  </a:lnTo>
                  <a:lnTo>
                    <a:pt x="564" y="2163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6"/>
            <p:cNvSpPr/>
            <p:nvPr/>
          </p:nvSpPr>
          <p:spPr>
            <a:xfrm>
              <a:off x="6836297" y="3021833"/>
              <a:ext cx="285308" cy="882928"/>
            </a:xfrm>
            <a:custGeom>
              <a:avLst/>
              <a:gdLst/>
              <a:ahLst/>
              <a:cxnLst/>
              <a:rect l="l" t="t" r="r" b="b"/>
              <a:pathLst>
                <a:path w="1532" h="4741" extrusionOk="0">
                  <a:moveTo>
                    <a:pt x="0" y="174"/>
                  </a:moveTo>
                  <a:lnTo>
                    <a:pt x="595" y="0"/>
                  </a:lnTo>
                  <a:lnTo>
                    <a:pt x="1056" y="1865"/>
                  </a:lnTo>
                  <a:lnTo>
                    <a:pt x="932" y="1981"/>
                  </a:lnTo>
                  <a:lnTo>
                    <a:pt x="1531" y="4257"/>
                  </a:lnTo>
                  <a:lnTo>
                    <a:pt x="1274" y="4741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6"/>
            <p:cNvSpPr/>
            <p:nvPr/>
          </p:nvSpPr>
          <p:spPr>
            <a:xfrm>
              <a:off x="6544473" y="2700398"/>
              <a:ext cx="572106" cy="581232"/>
            </a:xfrm>
            <a:custGeom>
              <a:avLst/>
              <a:gdLst/>
              <a:ahLst/>
              <a:cxnLst/>
              <a:rect l="l" t="t" r="r" b="b"/>
              <a:pathLst>
                <a:path w="3072" h="3121" extrusionOk="0">
                  <a:moveTo>
                    <a:pt x="1127" y="311"/>
                  </a:moveTo>
                  <a:cubicBezTo>
                    <a:pt x="1127" y="311"/>
                    <a:pt x="0" y="622"/>
                    <a:pt x="23" y="1105"/>
                  </a:cubicBezTo>
                  <a:cubicBezTo>
                    <a:pt x="58" y="1576"/>
                    <a:pt x="218" y="2588"/>
                    <a:pt x="564" y="2775"/>
                  </a:cubicBezTo>
                  <a:cubicBezTo>
                    <a:pt x="1207" y="3121"/>
                    <a:pt x="2499" y="2752"/>
                    <a:pt x="2868" y="2131"/>
                  </a:cubicBezTo>
                  <a:cubicBezTo>
                    <a:pt x="3071" y="1794"/>
                    <a:pt x="2682" y="839"/>
                    <a:pt x="2463" y="413"/>
                  </a:cubicBezTo>
                  <a:cubicBezTo>
                    <a:pt x="2246" y="1"/>
                    <a:pt x="1127" y="311"/>
                    <a:pt x="1127" y="311"/>
                  </a:cubicBezTo>
                  <a:close/>
                  <a:moveTo>
                    <a:pt x="1207" y="622"/>
                  </a:moveTo>
                  <a:cubicBezTo>
                    <a:pt x="1207" y="622"/>
                    <a:pt x="910" y="715"/>
                    <a:pt x="910" y="782"/>
                  </a:cubicBezTo>
                  <a:cubicBezTo>
                    <a:pt x="897" y="862"/>
                    <a:pt x="919" y="1034"/>
                    <a:pt x="999" y="1056"/>
                  </a:cubicBezTo>
                  <a:cubicBezTo>
                    <a:pt x="1150" y="1093"/>
                    <a:pt x="1496" y="999"/>
                    <a:pt x="1611" y="884"/>
                  </a:cubicBezTo>
                  <a:cubicBezTo>
                    <a:pt x="1670" y="826"/>
                    <a:pt x="1598" y="679"/>
                    <a:pt x="1554" y="608"/>
                  </a:cubicBezTo>
                  <a:cubicBezTo>
                    <a:pt x="1510" y="542"/>
                    <a:pt x="1207" y="622"/>
                    <a:pt x="1207" y="622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6"/>
            <p:cNvSpPr/>
            <p:nvPr/>
          </p:nvSpPr>
          <p:spPr>
            <a:xfrm>
              <a:off x="6569987" y="2740996"/>
              <a:ext cx="510277" cy="540633"/>
            </a:xfrm>
            <a:custGeom>
              <a:avLst/>
              <a:gdLst/>
              <a:ahLst/>
              <a:cxnLst/>
              <a:rect l="l" t="t" r="r" b="b"/>
              <a:pathLst>
                <a:path w="2740" h="2903" extrusionOk="0">
                  <a:moveTo>
                    <a:pt x="414" y="2543"/>
                  </a:moveTo>
                  <a:cubicBezTo>
                    <a:pt x="414" y="2557"/>
                    <a:pt x="427" y="2557"/>
                    <a:pt x="427" y="2557"/>
                  </a:cubicBezTo>
                  <a:cubicBezTo>
                    <a:pt x="1070" y="2903"/>
                    <a:pt x="2362" y="2534"/>
                    <a:pt x="2731" y="1913"/>
                  </a:cubicBezTo>
                  <a:cubicBezTo>
                    <a:pt x="2740" y="1913"/>
                    <a:pt x="2740" y="1913"/>
                    <a:pt x="2740" y="1899"/>
                  </a:cubicBezTo>
                  <a:cubicBezTo>
                    <a:pt x="2740" y="1473"/>
                    <a:pt x="2465" y="772"/>
                    <a:pt x="2291" y="426"/>
                  </a:cubicBezTo>
                  <a:cubicBezTo>
                    <a:pt x="2074" y="0"/>
                    <a:pt x="1035" y="289"/>
                    <a:pt x="1035" y="289"/>
                  </a:cubicBezTo>
                  <a:cubicBezTo>
                    <a:pt x="1035" y="289"/>
                    <a:pt x="1" y="576"/>
                    <a:pt x="46" y="1047"/>
                  </a:cubicBezTo>
                  <a:cubicBezTo>
                    <a:pt x="68" y="1438"/>
                    <a:pt x="196" y="2188"/>
                    <a:pt x="414" y="2543"/>
                  </a:cubicBezTo>
                  <a:close/>
                  <a:moveTo>
                    <a:pt x="1070" y="404"/>
                  </a:moveTo>
                  <a:cubicBezTo>
                    <a:pt x="1070" y="404"/>
                    <a:pt x="773" y="497"/>
                    <a:pt x="773" y="564"/>
                  </a:cubicBezTo>
                  <a:cubicBezTo>
                    <a:pt x="760" y="644"/>
                    <a:pt x="782" y="816"/>
                    <a:pt x="862" y="838"/>
                  </a:cubicBezTo>
                  <a:cubicBezTo>
                    <a:pt x="1013" y="875"/>
                    <a:pt x="1359" y="781"/>
                    <a:pt x="1474" y="666"/>
                  </a:cubicBezTo>
                  <a:cubicBezTo>
                    <a:pt x="1533" y="608"/>
                    <a:pt x="1461" y="461"/>
                    <a:pt x="1417" y="390"/>
                  </a:cubicBezTo>
                  <a:cubicBezTo>
                    <a:pt x="1373" y="324"/>
                    <a:pt x="1070" y="404"/>
                    <a:pt x="1070" y="40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6"/>
            <p:cNvSpPr/>
            <p:nvPr/>
          </p:nvSpPr>
          <p:spPr>
            <a:xfrm>
              <a:off x="6569987" y="2794631"/>
              <a:ext cx="313429" cy="454780"/>
            </a:xfrm>
            <a:custGeom>
              <a:avLst/>
              <a:gdLst/>
              <a:ahLst/>
              <a:cxnLst/>
              <a:rect l="l" t="t" r="r" b="b"/>
              <a:pathLst>
                <a:path w="1683" h="2442" extrusionOk="0">
                  <a:moveTo>
                    <a:pt x="414" y="2255"/>
                  </a:moveTo>
                  <a:cubicBezTo>
                    <a:pt x="414" y="2269"/>
                    <a:pt x="427" y="2269"/>
                    <a:pt x="427" y="2269"/>
                  </a:cubicBezTo>
                  <a:cubicBezTo>
                    <a:pt x="747" y="2441"/>
                    <a:pt x="1230" y="2428"/>
                    <a:pt x="1683" y="2312"/>
                  </a:cubicBezTo>
                  <a:lnTo>
                    <a:pt x="1186" y="520"/>
                  </a:lnTo>
                  <a:cubicBezTo>
                    <a:pt x="1070" y="550"/>
                    <a:pt x="947" y="564"/>
                    <a:pt x="862" y="550"/>
                  </a:cubicBezTo>
                  <a:cubicBezTo>
                    <a:pt x="782" y="528"/>
                    <a:pt x="760" y="356"/>
                    <a:pt x="773" y="276"/>
                  </a:cubicBezTo>
                  <a:cubicBezTo>
                    <a:pt x="773" y="209"/>
                    <a:pt x="1070" y="116"/>
                    <a:pt x="1070" y="116"/>
                  </a:cubicBezTo>
                  <a:lnTo>
                    <a:pt x="1035" y="1"/>
                  </a:lnTo>
                  <a:cubicBezTo>
                    <a:pt x="1035" y="1"/>
                    <a:pt x="1" y="288"/>
                    <a:pt x="46" y="759"/>
                  </a:cubicBezTo>
                  <a:cubicBezTo>
                    <a:pt x="68" y="1150"/>
                    <a:pt x="196" y="1900"/>
                    <a:pt x="414" y="2255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6"/>
            <p:cNvSpPr/>
            <p:nvPr/>
          </p:nvSpPr>
          <p:spPr>
            <a:xfrm>
              <a:off x="6526967" y="2479713"/>
              <a:ext cx="407849" cy="401145"/>
            </a:xfrm>
            <a:custGeom>
              <a:avLst/>
              <a:gdLst/>
              <a:ahLst/>
              <a:cxnLst/>
              <a:rect l="l" t="t" r="r" b="b"/>
              <a:pathLst>
                <a:path w="2190" h="2154" extrusionOk="0">
                  <a:moveTo>
                    <a:pt x="1035" y="0"/>
                  </a:moveTo>
                  <a:lnTo>
                    <a:pt x="1049" y="0"/>
                  </a:lnTo>
                  <a:lnTo>
                    <a:pt x="1062" y="0"/>
                  </a:lnTo>
                  <a:lnTo>
                    <a:pt x="1071" y="0"/>
                  </a:lnTo>
                  <a:lnTo>
                    <a:pt x="1084" y="0"/>
                  </a:lnTo>
                  <a:lnTo>
                    <a:pt x="1106" y="0"/>
                  </a:lnTo>
                  <a:lnTo>
                    <a:pt x="1129" y="0"/>
                  </a:lnTo>
                  <a:cubicBezTo>
                    <a:pt x="1199" y="0"/>
                    <a:pt x="1266" y="9"/>
                    <a:pt x="1338" y="23"/>
                  </a:cubicBezTo>
                  <a:lnTo>
                    <a:pt x="1359" y="23"/>
                  </a:lnTo>
                  <a:cubicBezTo>
                    <a:pt x="1373" y="31"/>
                    <a:pt x="1373" y="31"/>
                    <a:pt x="1381" y="31"/>
                  </a:cubicBezTo>
                  <a:lnTo>
                    <a:pt x="1395" y="31"/>
                  </a:lnTo>
                  <a:lnTo>
                    <a:pt x="1404" y="31"/>
                  </a:lnTo>
                  <a:cubicBezTo>
                    <a:pt x="1417" y="45"/>
                    <a:pt x="1417" y="45"/>
                    <a:pt x="1430" y="45"/>
                  </a:cubicBezTo>
                  <a:cubicBezTo>
                    <a:pt x="1488" y="67"/>
                    <a:pt x="1532" y="89"/>
                    <a:pt x="1590" y="111"/>
                  </a:cubicBezTo>
                  <a:lnTo>
                    <a:pt x="1604" y="111"/>
                  </a:lnTo>
                  <a:cubicBezTo>
                    <a:pt x="1604" y="111"/>
                    <a:pt x="1604" y="125"/>
                    <a:pt x="1612" y="125"/>
                  </a:cubicBezTo>
                  <a:lnTo>
                    <a:pt x="1625" y="125"/>
                  </a:lnTo>
                  <a:lnTo>
                    <a:pt x="1635" y="138"/>
                  </a:lnTo>
                  <a:lnTo>
                    <a:pt x="1648" y="138"/>
                  </a:lnTo>
                  <a:lnTo>
                    <a:pt x="1648" y="147"/>
                  </a:lnTo>
                  <a:cubicBezTo>
                    <a:pt x="1879" y="285"/>
                    <a:pt x="2061" y="506"/>
                    <a:pt x="2141" y="781"/>
                  </a:cubicBezTo>
                  <a:cubicBezTo>
                    <a:pt x="2190" y="963"/>
                    <a:pt x="2190" y="1150"/>
                    <a:pt x="2153" y="1323"/>
                  </a:cubicBezTo>
                  <a:lnTo>
                    <a:pt x="2153" y="1332"/>
                  </a:lnTo>
                  <a:cubicBezTo>
                    <a:pt x="2141" y="1332"/>
                    <a:pt x="2141" y="1346"/>
                    <a:pt x="2141" y="1346"/>
                  </a:cubicBezTo>
                  <a:lnTo>
                    <a:pt x="2141" y="1367"/>
                  </a:lnTo>
                  <a:cubicBezTo>
                    <a:pt x="2131" y="1381"/>
                    <a:pt x="2131" y="1381"/>
                    <a:pt x="2131" y="1389"/>
                  </a:cubicBezTo>
                  <a:cubicBezTo>
                    <a:pt x="2096" y="1389"/>
                    <a:pt x="2051" y="1381"/>
                    <a:pt x="2003" y="1381"/>
                  </a:cubicBezTo>
                  <a:cubicBezTo>
                    <a:pt x="2003" y="1367"/>
                    <a:pt x="2016" y="1358"/>
                    <a:pt x="2016" y="1346"/>
                  </a:cubicBezTo>
                  <a:cubicBezTo>
                    <a:pt x="2016" y="1332"/>
                    <a:pt x="2030" y="1323"/>
                    <a:pt x="2030" y="1323"/>
                  </a:cubicBezTo>
                  <a:cubicBezTo>
                    <a:pt x="2061" y="1194"/>
                    <a:pt x="2061" y="1057"/>
                    <a:pt x="2051" y="932"/>
                  </a:cubicBezTo>
                  <a:cubicBezTo>
                    <a:pt x="2038" y="897"/>
                    <a:pt x="2030" y="848"/>
                    <a:pt x="2016" y="817"/>
                  </a:cubicBezTo>
                  <a:cubicBezTo>
                    <a:pt x="1994" y="737"/>
                    <a:pt x="1959" y="653"/>
                    <a:pt x="1923" y="586"/>
                  </a:cubicBezTo>
                  <a:cubicBezTo>
                    <a:pt x="1887" y="537"/>
                    <a:pt x="1865" y="493"/>
                    <a:pt x="1821" y="449"/>
                  </a:cubicBezTo>
                  <a:cubicBezTo>
                    <a:pt x="1785" y="414"/>
                    <a:pt x="1750" y="369"/>
                    <a:pt x="1705" y="334"/>
                  </a:cubicBezTo>
                  <a:cubicBezTo>
                    <a:pt x="1670" y="297"/>
                    <a:pt x="1625" y="275"/>
                    <a:pt x="1590" y="254"/>
                  </a:cubicBezTo>
                  <a:lnTo>
                    <a:pt x="1577" y="254"/>
                  </a:lnTo>
                  <a:lnTo>
                    <a:pt x="1577" y="240"/>
                  </a:lnTo>
                  <a:lnTo>
                    <a:pt x="1568" y="240"/>
                  </a:lnTo>
                  <a:lnTo>
                    <a:pt x="1555" y="227"/>
                  </a:lnTo>
                  <a:lnTo>
                    <a:pt x="1545" y="227"/>
                  </a:lnTo>
                  <a:cubicBezTo>
                    <a:pt x="1488" y="195"/>
                    <a:pt x="1439" y="169"/>
                    <a:pt x="1381" y="160"/>
                  </a:cubicBezTo>
                  <a:lnTo>
                    <a:pt x="1373" y="160"/>
                  </a:lnTo>
                  <a:lnTo>
                    <a:pt x="1359" y="147"/>
                  </a:lnTo>
                  <a:lnTo>
                    <a:pt x="1346" y="147"/>
                  </a:lnTo>
                  <a:lnTo>
                    <a:pt x="1338" y="147"/>
                  </a:lnTo>
                  <a:lnTo>
                    <a:pt x="1324" y="147"/>
                  </a:lnTo>
                  <a:lnTo>
                    <a:pt x="1315" y="138"/>
                  </a:lnTo>
                  <a:lnTo>
                    <a:pt x="1301" y="138"/>
                  </a:lnTo>
                  <a:cubicBezTo>
                    <a:pt x="1244" y="125"/>
                    <a:pt x="1178" y="111"/>
                    <a:pt x="1119" y="111"/>
                  </a:cubicBezTo>
                  <a:lnTo>
                    <a:pt x="1106" y="111"/>
                  </a:lnTo>
                  <a:lnTo>
                    <a:pt x="1093" y="111"/>
                  </a:lnTo>
                  <a:lnTo>
                    <a:pt x="1084" y="111"/>
                  </a:lnTo>
                  <a:cubicBezTo>
                    <a:pt x="1035" y="111"/>
                    <a:pt x="978" y="125"/>
                    <a:pt x="924" y="138"/>
                  </a:cubicBezTo>
                  <a:cubicBezTo>
                    <a:pt x="867" y="138"/>
                    <a:pt x="818" y="160"/>
                    <a:pt x="760" y="169"/>
                  </a:cubicBezTo>
                  <a:cubicBezTo>
                    <a:pt x="715" y="195"/>
                    <a:pt x="658" y="218"/>
                    <a:pt x="609" y="240"/>
                  </a:cubicBezTo>
                  <a:cubicBezTo>
                    <a:pt x="543" y="285"/>
                    <a:pt x="472" y="342"/>
                    <a:pt x="414" y="400"/>
                  </a:cubicBezTo>
                  <a:cubicBezTo>
                    <a:pt x="392" y="435"/>
                    <a:pt x="356" y="457"/>
                    <a:pt x="334" y="493"/>
                  </a:cubicBezTo>
                  <a:cubicBezTo>
                    <a:pt x="254" y="595"/>
                    <a:pt x="197" y="711"/>
                    <a:pt x="174" y="840"/>
                  </a:cubicBezTo>
                  <a:lnTo>
                    <a:pt x="160" y="848"/>
                  </a:lnTo>
                  <a:lnTo>
                    <a:pt x="160" y="861"/>
                  </a:lnTo>
                  <a:cubicBezTo>
                    <a:pt x="139" y="963"/>
                    <a:pt x="139" y="1057"/>
                    <a:pt x="139" y="1150"/>
                  </a:cubicBezTo>
                  <a:cubicBezTo>
                    <a:pt x="152" y="1207"/>
                    <a:pt x="160" y="1274"/>
                    <a:pt x="174" y="1332"/>
                  </a:cubicBezTo>
                  <a:cubicBezTo>
                    <a:pt x="187" y="1367"/>
                    <a:pt x="197" y="1403"/>
                    <a:pt x="209" y="1438"/>
                  </a:cubicBezTo>
                  <a:cubicBezTo>
                    <a:pt x="254" y="1541"/>
                    <a:pt x="312" y="1633"/>
                    <a:pt x="383" y="1713"/>
                  </a:cubicBezTo>
                  <a:lnTo>
                    <a:pt x="392" y="1727"/>
                  </a:lnTo>
                  <a:cubicBezTo>
                    <a:pt x="405" y="1727"/>
                    <a:pt x="405" y="1735"/>
                    <a:pt x="405" y="1735"/>
                  </a:cubicBezTo>
                  <a:lnTo>
                    <a:pt x="414" y="1735"/>
                  </a:lnTo>
                  <a:cubicBezTo>
                    <a:pt x="414" y="1749"/>
                    <a:pt x="427" y="1749"/>
                    <a:pt x="427" y="1758"/>
                  </a:cubicBezTo>
                  <a:lnTo>
                    <a:pt x="441" y="1772"/>
                  </a:lnTo>
                  <a:lnTo>
                    <a:pt x="449" y="1784"/>
                  </a:lnTo>
                  <a:cubicBezTo>
                    <a:pt x="565" y="1887"/>
                    <a:pt x="703" y="1967"/>
                    <a:pt x="867" y="2002"/>
                  </a:cubicBezTo>
                  <a:cubicBezTo>
                    <a:pt x="1013" y="2038"/>
                    <a:pt x="1178" y="2047"/>
                    <a:pt x="1324" y="2002"/>
                  </a:cubicBezTo>
                  <a:lnTo>
                    <a:pt x="1338" y="2002"/>
                  </a:lnTo>
                  <a:lnTo>
                    <a:pt x="1359" y="2002"/>
                  </a:lnTo>
                  <a:lnTo>
                    <a:pt x="1373" y="1989"/>
                  </a:lnTo>
                  <a:lnTo>
                    <a:pt x="1381" y="1989"/>
                  </a:lnTo>
                  <a:lnTo>
                    <a:pt x="1395" y="1989"/>
                  </a:lnTo>
                  <a:cubicBezTo>
                    <a:pt x="1497" y="1953"/>
                    <a:pt x="1590" y="1900"/>
                    <a:pt x="1670" y="1842"/>
                  </a:cubicBezTo>
                  <a:cubicBezTo>
                    <a:pt x="1692" y="1873"/>
                    <a:pt x="1715" y="1922"/>
                    <a:pt x="1715" y="1953"/>
                  </a:cubicBezTo>
                  <a:cubicBezTo>
                    <a:pt x="1545" y="2082"/>
                    <a:pt x="1338" y="2153"/>
                    <a:pt x="1119" y="2153"/>
                  </a:cubicBezTo>
                  <a:lnTo>
                    <a:pt x="1106" y="2153"/>
                  </a:lnTo>
                  <a:cubicBezTo>
                    <a:pt x="1013" y="2153"/>
                    <a:pt x="924" y="2139"/>
                    <a:pt x="832" y="2118"/>
                  </a:cubicBezTo>
                  <a:cubicBezTo>
                    <a:pt x="738" y="2096"/>
                    <a:pt x="658" y="2059"/>
                    <a:pt x="565" y="2011"/>
                  </a:cubicBezTo>
                  <a:lnTo>
                    <a:pt x="556" y="2011"/>
                  </a:lnTo>
                  <a:cubicBezTo>
                    <a:pt x="326" y="1873"/>
                    <a:pt x="139" y="1643"/>
                    <a:pt x="59" y="1367"/>
                  </a:cubicBezTo>
                  <a:cubicBezTo>
                    <a:pt x="1" y="1186"/>
                    <a:pt x="1" y="999"/>
                    <a:pt x="45" y="826"/>
                  </a:cubicBezTo>
                  <a:lnTo>
                    <a:pt x="45" y="803"/>
                  </a:lnTo>
                  <a:lnTo>
                    <a:pt x="59" y="795"/>
                  </a:lnTo>
                  <a:cubicBezTo>
                    <a:pt x="103" y="621"/>
                    <a:pt x="197" y="457"/>
                    <a:pt x="326" y="320"/>
                  </a:cubicBezTo>
                  <a:cubicBezTo>
                    <a:pt x="521" y="111"/>
                    <a:pt x="783" y="9"/>
                    <a:pt x="1035" y="0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6"/>
            <p:cNvSpPr/>
            <p:nvPr/>
          </p:nvSpPr>
          <p:spPr>
            <a:xfrm>
              <a:off x="6439438" y="1546508"/>
              <a:ext cx="1379052" cy="1089646"/>
            </a:xfrm>
            <a:custGeom>
              <a:avLst/>
              <a:gdLst/>
              <a:ahLst/>
              <a:cxnLst/>
              <a:rect l="l" t="t" r="r" b="b"/>
              <a:pathLst>
                <a:path w="7405" h="5851" extrusionOk="0">
                  <a:moveTo>
                    <a:pt x="4408" y="1474"/>
                  </a:moveTo>
                  <a:cubicBezTo>
                    <a:pt x="4408" y="1474"/>
                    <a:pt x="253" y="4204"/>
                    <a:pt x="125" y="4434"/>
                  </a:cubicBezTo>
                  <a:cubicBezTo>
                    <a:pt x="1" y="4665"/>
                    <a:pt x="147" y="5091"/>
                    <a:pt x="493" y="5468"/>
                  </a:cubicBezTo>
                  <a:cubicBezTo>
                    <a:pt x="853" y="5851"/>
                    <a:pt x="1026" y="5722"/>
                    <a:pt x="1222" y="5691"/>
                  </a:cubicBezTo>
                  <a:cubicBezTo>
                    <a:pt x="1425" y="5642"/>
                    <a:pt x="4258" y="3870"/>
                    <a:pt x="5020" y="3684"/>
                  </a:cubicBezTo>
                  <a:lnTo>
                    <a:pt x="5766" y="3511"/>
                  </a:lnTo>
                  <a:cubicBezTo>
                    <a:pt x="5766" y="3511"/>
                    <a:pt x="7404" y="2579"/>
                    <a:pt x="7288" y="1971"/>
                  </a:cubicBezTo>
                  <a:cubicBezTo>
                    <a:pt x="7160" y="1371"/>
                    <a:pt x="4625" y="1"/>
                    <a:pt x="4408" y="14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6"/>
            <p:cNvSpPr/>
            <p:nvPr/>
          </p:nvSpPr>
          <p:spPr>
            <a:xfrm>
              <a:off x="6441115" y="1711695"/>
              <a:ext cx="1181273" cy="826127"/>
            </a:xfrm>
            <a:custGeom>
              <a:avLst/>
              <a:gdLst/>
              <a:ahLst/>
              <a:cxnLst/>
              <a:rect l="l" t="t" r="r" b="b"/>
              <a:pathLst>
                <a:path w="6343" h="4436" extrusionOk="0">
                  <a:moveTo>
                    <a:pt x="4399" y="587"/>
                  </a:moveTo>
                  <a:cubicBezTo>
                    <a:pt x="4399" y="587"/>
                    <a:pt x="244" y="3317"/>
                    <a:pt x="116" y="3547"/>
                  </a:cubicBezTo>
                  <a:cubicBezTo>
                    <a:pt x="0" y="3743"/>
                    <a:pt x="107" y="4098"/>
                    <a:pt x="369" y="4435"/>
                  </a:cubicBezTo>
                  <a:lnTo>
                    <a:pt x="6343" y="267"/>
                  </a:lnTo>
                  <a:cubicBezTo>
                    <a:pt x="5468" y="1"/>
                    <a:pt x="4399" y="587"/>
                    <a:pt x="4399" y="5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6"/>
            <p:cNvSpPr/>
            <p:nvPr/>
          </p:nvSpPr>
          <p:spPr>
            <a:xfrm>
              <a:off x="6488231" y="2322534"/>
              <a:ext cx="229997" cy="253090"/>
            </a:xfrm>
            <a:custGeom>
              <a:avLst/>
              <a:gdLst/>
              <a:ahLst/>
              <a:cxnLst/>
              <a:rect l="l" t="t" r="r" b="b"/>
              <a:pathLst>
                <a:path w="1235" h="1359" extrusionOk="0">
                  <a:moveTo>
                    <a:pt x="706" y="37"/>
                  </a:moveTo>
                  <a:lnTo>
                    <a:pt x="1235" y="982"/>
                  </a:lnTo>
                  <a:cubicBezTo>
                    <a:pt x="1235" y="982"/>
                    <a:pt x="773" y="1279"/>
                    <a:pt x="542" y="1315"/>
                  </a:cubicBezTo>
                  <a:cubicBezTo>
                    <a:pt x="311" y="1359"/>
                    <a:pt x="1" y="672"/>
                    <a:pt x="1" y="533"/>
                  </a:cubicBezTo>
                  <a:cubicBezTo>
                    <a:pt x="1" y="392"/>
                    <a:pt x="542" y="1"/>
                    <a:pt x="706" y="37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6"/>
            <p:cNvSpPr/>
            <p:nvPr/>
          </p:nvSpPr>
          <p:spPr>
            <a:xfrm>
              <a:off x="7912529" y="652970"/>
              <a:ext cx="996903" cy="1268988"/>
            </a:xfrm>
            <a:custGeom>
              <a:avLst/>
              <a:gdLst/>
              <a:ahLst/>
              <a:cxnLst/>
              <a:rect l="l" t="t" r="r" b="b"/>
              <a:pathLst>
                <a:path w="5353" h="6814" extrusionOk="0">
                  <a:moveTo>
                    <a:pt x="5353" y="1"/>
                  </a:moveTo>
                  <a:lnTo>
                    <a:pt x="0" y="1483"/>
                  </a:lnTo>
                  <a:lnTo>
                    <a:pt x="1482" y="6814"/>
                  </a:lnTo>
                  <a:lnTo>
                    <a:pt x="5353" y="57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6"/>
            <p:cNvSpPr/>
            <p:nvPr/>
          </p:nvSpPr>
          <p:spPr>
            <a:xfrm>
              <a:off x="7912529" y="652970"/>
              <a:ext cx="996903" cy="773982"/>
            </a:xfrm>
            <a:custGeom>
              <a:avLst/>
              <a:gdLst/>
              <a:ahLst/>
              <a:cxnLst/>
              <a:rect l="l" t="t" r="r" b="b"/>
              <a:pathLst>
                <a:path w="5353" h="4156" extrusionOk="0">
                  <a:moveTo>
                    <a:pt x="5353" y="1"/>
                  </a:moveTo>
                  <a:lnTo>
                    <a:pt x="0" y="1483"/>
                  </a:lnTo>
                  <a:lnTo>
                    <a:pt x="746" y="4155"/>
                  </a:lnTo>
                  <a:lnTo>
                    <a:pt x="5353" y="2863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6"/>
            <p:cNvSpPr/>
            <p:nvPr/>
          </p:nvSpPr>
          <p:spPr>
            <a:xfrm>
              <a:off x="7751252" y="982786"/>
              <a:ext cx="437274" cy="988895"/>
            </a:xfrm>
            <a:custGeom>
              <a:avLst/>
              <a:gdLst/>
              <a:ahLst/>
              <a:cxnLst/>
              <a:rect l="l" t="t" r="r" b="b"/>
              <a:pathLst>
                <a:path w="2348" h="5310" extrusionOk="0">
                  <a:moveTo>
                    <a:pt x="0" y="267"/>
                  </a:moveTo>
                  <a:lnTo>
                    <a:pt x="955" y="0"/>
                  </a:lnTo>
                  <a:lnTo>
                    <a:pt x="2348" y="5043"/>
                  </a:lnTo>
                  <a:lnTo>
                    <a:pt x="1407" y="5309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6"/>
            <p:cNvSpPr/>
            <p:nvPr/>
          </p:nvSpPr>
          <p:spPr>
            <a:xfrm>
              <a:off x="8227260" y="1591948"/>
              <a:ext cx="216775" cy="216775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436" y="68"/>
                  </a:moveTo>
                  <a:cubicBezTo>
                    <a:pt x="715" y="0"/>
                    <a:pt x="1013" y="160"/>
                    <a:pt x="1084" y="435"/>
                  </a:cubicBezTo>
                  <a:cubicBezTo>
                    <a:pt x="1164" y="715"/>
                    <a:pt x="1004" y="1000"/>
                    <a:pt x="724" y="1084"/>
                  </a:cubicBezTo>
                  <a:cubicBezTo>
                    <a:pt x="436" y="1164"/>
                    <a:pt x="152" y="1000"/>
                    <a:pt x="80" y="715"/>
                  </a:cubicBezTo>
                  <a:cubicBezTo>
                    <a:pt x="1" y="435"/>
                    <a:pt x="160" y="147"/>
                    <a:pt x="436" y="68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6"/>
            <p:cNvSpPr/>
            <p:nvPr/>
          </p:nvSpPr>
          <p:spPr>
            <a:xfrm>
              <a:off x="8285177" y="1666255"/>
              <a:ext cx="32404" cy="32591"/>
            </a:xfrm>
            <a:custGeom>
              <a:avLst/>
              <a:gdLst/>
              <a:ahLst/>
              <a:cxnLst/>
              <a:rect l="l" t="t" r="r" b="b"/>
              <a:pathLst>
                <a:path w="174" h="175" extrusionOk="0">
                  <a:moveTo>
                    <a:pt x="58" y="15"/>
                  </a:moveTo>
                  <a:cubicBezTo>
                    <a:pt x="103" y="1"/>
                    <a:pt x="152" y="28"/>
                    <a:pt x="160" y="58"/>
                  </a:cubicBezTo>
                  <a:cubicBezTo>
                    <a:pt x="173" y="107"/>
                    <a:pt x="152" y="152"/>
                    <a:pt x="103" y="165"/>
                  </a:cubicBezTo>
                  <a:cubicBezTo>
                    <a:pt x="58" y="175"/>
                    <a:pt x="23" y="152"/>
                    <a:pt x="13" y="107"/>
                  </a:cubicBezTo>
                  <a:cubicBezTo>
                    <a:pt x="1" y="72"/>
                    <a:pt x="23" y="28"/>
                    <a:pt x="58" y="15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6"/>
            <p:cNvSpPr/>
            <p:nvPr/>
          </p:nvSpPr>
          <p:spPr>
            <a:xfrm>
              <a:off x="8340488" y="1651543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58" y="14"/>
                  </a:moveTo>
                  <a:cubicBezTo>
                    <a:pt x="107" y="0"/>
                    <a:pt x="152" y="27"/>
                    <a:pt x="165" y="58"/>
                  </a:cubicBezTo>
                  <a:cubicBezTo>
                    <a:pt x="174" y="107"/>
                    <a:pt x="152" y="151"/>
                    <a:pt x="107" y="164"/>
                  </a:cubicBezTo>
                  <a:cubicBezTo>
                    <a:pt x="72" y="174"/>
                    <a:pt x="27" y="137"/>
                    <a:pt x="15" y="107"/>
                  </a:cubicBezTo>
                  <a:cubicBezTo>
                    <a:pt x="1" y="58"/>
                    <a:pt x="27" y="27"/>
                    <a:pt x="58" y="1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6"/>
            <p:cNvSpPr/>
            <p:nvPr/>
          </p:nvSpPr>
          <p:spPr>
            <a:xfrm>
              <a:off x="8298586" y="1715979"/>
              <a:ext cx="31473" cy="32404"/>
            </a:xfrm>
            <a:custGeom>
              <a:avLst/>
              <a:gdLst/>
              <a:ahLst/>
              <a:cxnLst/>
              <a:rect l="l" t="t" r="r" b="b"/>
              <a:pathLst>
                <a:path w="169" h="174" extrusionOk="0">
                  <a:moveTo>
                    <a:pt x="66" y="14"/>
                  </a:moveTo>
                  <a:cubicBezTo>
                    <a:pt x="101" y="0"/>
                    <a:pt x="146" y="23"/>
                    <a:pt x="160" y="58"/>
                  </a:cubicBezTo>
                  <a:cubicBezTo>
                    <a:pt x="168" y="102"/>
                    <a:pt x="146" y="151"/>
                    <a:pt x="101" y="160"/>
                  </a:cubicBezTo>
                  <a:cubicBezTo>
                    <a:pt x="66" y="174"/>
                    <a:pt x="21" y="151"/>
                    <a:pt x="9" y="102"/>
                  </a:cubicBezTo>
                  <a:cubicBezTo>
                    <a:pt x="0" y="72"/>
                    <a:pt x="21" y="23"/>
                    <a:pt x="66" y="1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6"/>
            <p:cNvSpPr/>
            <p:nvPr/>
          </p:nvSpPr>
          <p:spPr>
            <a:xfrm>
              <a:off x="8353897" y="1701080"/>
              <a:ext cx="32218" cy="32404"/>
            </a:xfrm>
            <a:custGeom>
              <a:avLst/>
              <a:gdLst/>
              <a:ahLst/>
              <a:cxnLst/>
              <a:rect l="l" t="t" r="r" b="b"/>
              <a:pathLst>
                <a:path w="173" h="174" extrusionOk="0">
                  <a:moveTo>
                    <a:pt x="71" y="14"/>
                  </a:moveTo>
                  <a:cubicBezTo>
                    <a:pt x="102" y="0"/>
                    <a:pt x="150" y="23"/>
                    <a:pt x="160" y="58"/>
                  </a:cubicBezTo>
                  <a:cubicBezTo>
                    <a:pt x="173" y="103"/>
                    <a:pt x="150" y="152"/>
                    <a:pt x="115" y="160"/>
                  </a:cubicBezTo>
                  <a:cubicBezTo>
                    <a:pt x="71" y="174"/>
                    <a:pt x="23" y="138"/>
                    <a:pt x="13" y="103"/>
                  </a:cubicBezTo>
                  <a:cubicBezTo>
                    <a:pt x="0" y="58"/>
                    <a:pt x="23" y="23"/>
                    <a:pt x="71" y="1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6"/>
            <p:cNvSpPr/>
            <p:nvPr/>
          </p:nvSpPr>
          <p:spPr>
            <a:xfrm>
              <a:off x="8476065" y="1520994"/>
              <a:ext cx="216775" cy="216588"/>
            </a:xfrm>
            <a:custGeom>
              <a:avLst/>
              <a:gdLst/>
              <a:ahLst/>
              <a:cxnLst/>
              <a:rect l="l" t="t" r="r" b="b"/>
              <a:pathLst>
                <a:path w="1164" h="1163" extrusionOk="0">
                  <a:moveTo>
                    <a:pt x="436" y="80"/>
                  </a:moveTo>
                  <a:cubicBezTo>
                    <a:pt x="725" y="0"/>
                    <a:pt x="1012" y="160"/>
                    <a:pt x="1084" y="449"/>
                  </a:cubicBezTo>
                  <a:cubicBezTo>
                    <a:pt x="1164" y="728"/>
                    <a:pt x="1000" y="1012"/>
                    <a:pt x="725" y="1096"/>
                  </a:cubicBezTo>
                  <a:cubicBezTo>
                    <a:pt x="449" y="1162"/>
                    <a:pt x="152" y="1002"/>
                    <a:pt x="80" y="728"/>
                  </a:cubicBezTo>
                  <a:cubicBezTo>
                    <a:pt x="0" y="449"/>
                    <a:pt x="160" y="160"/>
                    <a:pt x="436" y="80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6"/>
            <p:cNvSpPr/>
            <p:nvPr/>
          </p:nvSpPr>
          <p:spPr>
            <a:xfrm>
              <a:off x="8533983" y="1596046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58" y="9"/>
                  </a:moveTo>
                  <a:cubicBezTo>
                    <a:pt x="103" y="1"/>
                    <a:pt x="152" y="36"/>
                    <a:pt x="160" y="67"/>
                  </a:cubicBezTo>
                  <a:cubicBezTo>
                    <a:pt x="174" y="116"/>
                    <a:pt x="152" y="152"/>
                    <a:pt x="103" y="161"/>
                  </a:cubicBezTo>
                  <a:cubicBezTo>
                    <a:pt x="58" y="173"/>
                    <a:pt x="23" y="152"/>
                    <a:pt x="9" y="116"/>
                  </a:cubicBezTo>
                  <a:cubicBezTo>
                    <a:pt x="0" y="67"/>
                    <a:pt x="23" y="23"/>
                    <a:pt x="58" y="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6"/>
            <p:cNvSpPr/>
            <p:nvPr/>
          </p:nvSpPr>
          <p:spPr>
            <a:xfrm>
              <a:off x="8589293" y="1581147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72" y="9"/>
                  </a:moveTo>
                  <a:cubicBezTo>
                    <a:pt x="107" y="1"/>
                    <a:pt x="152" y="23"/>
                    <a:pt x="165" y="67"/>
                  </a:cubicBezTo>
                  <a:cubicBezTo>
                    <a:pt x="174" y="103"/>
                    <a:pt x="152" y="147"/>
                    <a:pt x="107" y="161"/>
                  </a:cubicBezTo>
                  <a:cubicBezTo>
                    <a:pt x="72" y="174"/>
                    <a:pt x="23" y="147"/>
                    <a:pt x="14" y="116"/>
                  </a:cubicBezTo>
                  <a:cubicBezTo>
                    <a:pt x="1" y="67"/>
                    <a:pt x="23" y="23"/>
                    <a:pt x="72" y="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6"/>
            <p:cNvSpPr/>
            <p:nvPr/>
          </p:nvSpPr>
          <p:spPr>
            <a:xfrm>
              <a:off x="8546460" y="1645769"/>
              <a:ext cx="32404" cy="31473"/>
            </a:xfrm>
            <a:custGeom>
              <a:avLst/>
              <a:gdLst/>
              <a:ahLst/>
              <a:cxnLst/>
              <a:rect l="l" t="t" r="r" b="b"/>
              <a:pathLst>
                <a:path w="174" h="169" extrusionOk="0">
                  <a:moveTo>
                    <a:pt x="71" y="9"/>
                  </a:moveTo>
                  <a:cubicBezTo>
                    <a:pt x="107" y="0"/>
                    <a:pt x="151" y="31"/>
                    <a:pt x="165" y="66"/>
                  </a:cubicBezTo>
                  <a:cubicBezTo>
                    <a:pt x="173" y="111"/>
                    <a:pt x="151" y="146"/>
                    <a:pt x="107" y="160"/>
                  </a:cubicBezTo>
                  <a:cubicBezTo>
                    <a:pt x="71" y="168"/>
                    <a:pt x="27" y="146"/>
                    <a:pt x="13" y="111"/>
                  </a:cubicBezTo>
                  <a:cubicBezTo>
                    <a:pt x="1" y="66"/>
                    <a:pt x="27" y="22"/>
                    <a:pt x="71" y="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6"/>
            <p:cNvSpPr/>
            <p:nvPr/>
          </p:nvSpPr>
          <p:spPr>
            <a:xfrm>
              <a:off x="8602516" y="1629940"/>
              <a:ext cx="32404" cy="32404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67" y="14"/>
                  </a:moveTo>
                  <a:cubicBezTo>
                    <a:pt x="116" y="1"/>
                    <a:pt x="152" y="28"/>
                    <a:pt x="161" y="71"/>
                  </a:cubicBezTo>
                  <a:cubicBezTo>
                    <a:pt x="174" y="107"/>
                    <a:pt x="152" y="151"/>
                    <a:pt x="116" y="165"/>
                  </a:cubicBezTo>
                  <a:cubicBezTo>
                    <a:pt x="67" y="174"/>
                    <a:pt x="23" y="151"/>
                    <a:pt x="10" y="116"/>
                  </a:cubicBezTo>
                  <a:cubicBezTo>
                    <a:pt x="1" y="71"/>
                    <a:pt x="23" y="28"/>
                    <a:pt x="67" y="1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6"/>
            <p:cNvSpPr/>
            <p:nvPr/>
          </p:nvSpPr>
          <p:spPr>
            <a:xfrm>
              <a:off x="6379286" y="989490"/>
              <a:ext cx="1802731" cy="1653186"/>
            </a:xfrm>
            <a:custGeom>
              <a:avLst/>
              <a:gdLst/>
              <a:ahLst/>
              <a:cxnLst/>
              <a:rect l="l" t="t" r="r" b="b"/>
              <a:pathLst>
                <a:path w="9680" h="8877" extrusionOk="0">
                  <a:moveTo>
                    <a:pt x="8299" y="0"/>
                  </a:moveTo>
                  <a:lnTo>
                    <a:pt x="3075" y="1771"/>
                  </a:lnTo>
                  <a:cubicBezTo>
                    <a:pt x="3075" y="1771"/>
                    <a:pt x="1922" y="2152"/>
                    <a:pt x="1704" y="2694"/>
                  </a:cubicBezTo>
                  <a:cubicBezTo>
                    <a:pt x="1496" y="3223"/>
                    <a:pt x="1002" y="4465"/>
                    <a:pt x="656" y="4962"/>
                  </a:cubicBezTo>
                  <a:cubicBezTo>
                    <a:pt x="324" y="5454"/>
                    <a:pt x="0" y="6804"/>
                    <a:pt x="21" y="6964"/>
                  </a:cubicBezTo>
                  <a:cubicBezTo>
                    <a:pt x="44" y="7115"/>
                    <a:pt x="506" y="7953"/>
                    <a:pt x="1176" y="8416"/>
                  </a:cubicBezTo>
                  <a:cubicBezTo>
                    <a:pt x="1855" y="8877"/>
                    <a:pt x="1899" y="8842"/>
                    <a:pt x="2037" y="8850"/>
                  </a:cubicBezTo>
                  <a:cubicBezTo>
                    <a:pt x="2174" y="8863"/>
                    <a:pt x="2463" y="8597"/>
                    <a:pt x="2477" y="8495"/>
                  </a:cubicBezTo>
                  <a:cubicBezTo>
                    <a:pt x="2485" y="8393"/>
                    <a:pt x="2139" y="7723"/>
                    <a:pt x="2139" y="7723"/>
                  </a:cubicBezTo>
                  <a:lnTo>
                    <a:pt x="1402" y="6355"/>
                  </a:lnTo>
                  <a:lnTo>
                    <a:pt x="2131" y="5423"/>
                  </a:lnTo>
                  <a:cubicBezTo>
                    <a:pt x="2131" y="5423"/>
                    <a:pt x="2303" y="6951"/>
                    <a:pt x="2844" y="7412"/>
                  </a:cubicBezTo>
                  <a:cubicBezTo>
                    <a:pt x="3373" y="7873"/>
                    <a:pt x="4096" y="7989"/>
                    <a:pt x="4096" y="7989"/>
                  </a:cubicBezTo>
                  <a:cubicBezTo>
                    <a:pt x="4096" y="7989"/>
                    <a:pt x="4464" y="7781"/>
                    <a:pt x="4745" y="7447"/>
                  </a:cubicBezTo>
                  <a:cubicBezTo>
                    <a:pt x="5019" y="7115"/>
                    <a:pt x="5099" y="6999"/>
                    <a:pt x="5099" y="6999"/>
                  </a:cubicBezTo>
                  <a:cubicBezTo>
                    <a:pt x="5099" y="6999"/>
                    <a:pt x="5374" y="6919"/>
                    <a:pt x="5720" y="6689"/>
                  </a:cubicBezTo>
                  <a:cubicBezTo>
                    <a:pt x="6054" y="6472"/>
                    <a:pt x="6089" y="5974"/>
                    <a:pt x="6089" y="5974"/>
                  </a:cubicBezTo>
                  <a:cubicBezTo>
                    <a:pt x="6089" y="5974"/>
                    <a:pt x="7265" y="5477"/>
                    <a:pt x="8264" y="4594"/>
                  </a:cubicBezTo>
                  <a:cubicBezTo>
                    <a:pt x="9267" y="3719"/>
                    <a:pt x="9680" y="3235"/>
                    <a:pt x="9680" y="3235"/>
                  </a:cubicBezTo>
                  <a:close/>
                </a:path>
              </a:pathLst>
            </a:custGeom>
            <a:solidFill>
              <a:srgbClr val="E2B6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6"/>
            <p:cNvSpPr/>
            <p:nvPr/>
          </p:nvSpPr>
          <p:spPr>
            <a:xfrm>
              <a:off x="6379286" y="989490"/>
              <a:ext cx="1603648" cy="1296923"/>
            </a:xfrm>
            <a:custGeom>
              <a:avLst/>
              <a:gdLst/>
              <a:ahLst/>
              <a:cxnLst/>
              <a:rect l="l" t="t" r="r" b="b"/>
              <a:pathLst>
                <a:path w="8611" h="6964" extrusionOk="0">
                  <a:moveTo>
                    <a:pt x="8299" y="0"/>
                  </a:moveTo>
                  <a:lnTo>
                    <a:pt x="3075" y="1771"/>
                  </a:lnTo>
                  <a:cubicBezTo>
                    <a:pt x="3075" y="1771"/>
                    <a:pt x="1922" y="2152"/>
                    <a:pt x="1704" y="2694"/>
                  </a:cubicBezTo>
                  <a:cubicBezTo>
                    <a:pt x="1496" y="3223"/>
                    <a:pt x="1002" y="4465"/>
                    <a:pt x="656" y="4962"/>
                  </a:cubicBezTo>
                  <a:cubicBezTo>
                    <a:pt x="324" y="5454"/>
                    <a:pt x="0" y="6804"/>
                    <a:pt x="21" y="6964"/>
                  </a:cubicBezTo>
                  <a:cubicBezTo>
                    <a:pt x="93" y="6445"/>
                    <a:pt x="554" y="5814"/>
                    <a:pt x="838" y="5237"/>
                  </a:cubicBezTo>
                  <a:cubicBezTo>
                    <a:pt x="1127" y="4673"/>
                    <a:pt x="1784" y="3750"/>
                    <a:pt x="2086" y="3129"/>
                  </a:cubicBezTo>
                  <a:cubicBezTo>
                    <a:pt x="2383" y="2508"/>
                    <a:pt x="8610" y="736"/>
                    <a:pt x="8610" y="736"/>
                  </a:cubicBezTo>
                  <a:close/>
                </a:path>
              </a:pathLst>
            </a:custGeom>
            <a:solidFill>
              <a:srgbClr val="E6BD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6"/>
            <p:cNvSpPr/>
            <p:nvPr/>
          </p:nvSpPr>
          <p:spPr>
            <a:xfrm>
              <a:off x="6775959" y="1898672"/>
              <a:ext cx="574527" cy="578811"/>
            </a:xfrm>
            <a:custGeom>
              <a:avLst/>
              <a:gdLst/>
              <a:ahLst/>
              <a:cxnLst/>
              <a:rect l="l" t="t" r="r" b="b"/>
              <a:pathLst>
                <a:path w="3085" h="3108" extrusionOk="0">
                  <a:moveTo>
                    <a:pt x="1" y="541"/>
                  </a:moveTo>
                  <a:cubicBezTo>
                    <a:pt x="1" y="541"/>
                    <a:pt x="173" y="2069"/>
                    <a:pt x="714" y="2530"/>
                  </a:cubicBezTo>
                  <a:cubicBezTo>
                    <a:pt x="1243" y="2991"/>
                    <a:pt x="1966" y="3107"/>
                    <a:pt x="1966" y="3107"/>
                  </a:cubicBezTo>
                  <a:cubicBezTo>
                    <a:pt x="1966" y="3107"/>
                    <a:pt x="2334" y="2899"/>
                    <a:pt x="2615" y="2565"/>
                  </a:cubicBezTo>
                  <a:cubicBezTo>
                    <a:pt x="2889" y="2233"/>
                    <a:pt x="2969" y="2117"/>
                    <a:pt x="2969" y="2117"/>
                  </a:cubicBezTo>
                  <a:cubicBezTo>
                    <a:pt x="2969" y="2117"/>
                    <a:pt x="3084" y="1185"/>
                    <a:pt x="2508" y="631"/>
                  </a:cubicBezTo>
                  <a:cubicBezTo>
                    <a:pt x="1935" y="80"/>
                    <a:pt x="1496" y="0"/>
                    <a:pt x="1496" y="0"/>
                  </a:cubicBezTo>
                  <a:close/>
                </a:path>
              </a:pathLst>
            </a:custGeom>
            <a:solidFill>
              <a:srgbClr val="DAA3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6"/>
            <p:cNvSpPr/>
            <p:nvPr/>
          </p:nvSpPr>
          <p:spPr>
            <a:xfrm>
              <a:off x="6885090" y="2099429"/>
              <a:ext cx="531694" cy="302628"/>
            </a:xfrm>
            <a:custGeom>
              <a:avLst/>
              <a:gdLst/>
              <a:ahLst/>
              <a:cxnLst/>
              <a:rect l="l" t="t" r="r" b="b"/>
              <a:pathLst>
                <a:path w="2855" h="1625" extrusionOk="0">
                  <a:moveTo>
                    <a:pt x="0" y="1328"/>
                  </a:moveTo>
                  <a:cubicBezTo>
                    <a:pt x="36" y="1372"/>
                    <a:pt x="80" y="1417"/>
                    <a:pt x="128" y="1452"/>
                  </a:cubicBezTo>
                  <a:cubicBezTo>
                    <a:pt x="195" y="1524"/>
                    <a:pt x="267" y="1567"/>
                    <a:pt x="347" y="1625"/>
                  </a:cubicBezTo>
                  <a:cubicBezTo>
                    <a:pt x="484" y="1532"/>
                    <a:pt x="670" y="1430"/>
                    <a:pt x="874" y="1328"/>
                  </a:cubicBezTo>
                  <a:cubicBezTo>
                    <a:pt x="1416" y="1039"/>
                    <a:pt x="2854" y="0"/>
                    <a:pt x="2854" y="0"/>
                  </a:cubicBezTo>
                  <a:cubicBezTo>
                    <a:pt x="2854" y="0"/>
                    <a:pt x="785" y="729"/>
                    <a:pt x="657" y="786"/>
                  </a:cubicBezTo>
                  <a:cubicBezTo>
                    <a:pt x="586" y="809"/>
                    <a:pt x="218" y="1061"/>
                    <a:pt x="0" y="1328"/>
                  </a:cubicBezTo>
                  <a:close/>
                </a:path>
              </a:pathLst>
            </a:custGeom>
            <a:solidFill>
              <a:srgbClr val="B58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6"/>
            <p:cNvSpPr/>
            <p:nvPr/>
          </p:nvSpPr>
          <p:spPr>
            <a:xfrm>
              <a:off x="6688244" y="2316016"/>
              <a:ext cx="1065622" cy="828362"/>
            </a:xfrm>
            <a:custGeom>
              <a:avLst/>
              <a:gdLst/>
              <a:ahLst/>
              <a:cxnLst/>
              <a:rect l="l" t="t" r="r" b="b"/>
              <a:pathLst>
                <a:path w="5722" h="4448" extrusionOk="0">
                  <a:moveTo>
                    <a:pt x="595" y="1004"/>
                  </a:moveTo>
                  <a:cubicBezTo>
                    <a:pt x="595" y="1004"/>
                    <a:pt x="1" y="2006"/>
                    <a:pt x="759" y="2579"/>
                  </a:cubicBezTo>
                  <a:cubicBezTo>
                    <a:pt x="1531" y="3157"/>
                    <a:pt x="3268" y="4333"/>
                    <a:pt x="3889" y="4376"/>
                  </a:cubicBezTo>
                  <a:cubicBezTo>
                    <a:pt x="5030" y="4448"/>
                    <a:pt x="5722" y="3294"/>
                    <a:pt x="5122" y="2317"/>
                  </a:cubicBezTo>
                  <a:cubicBezTo>
                    <a:pt x="4790" y="1799"/>
                    <a:pt x="2934" y="808"/>
                    <a:pt x="2069" y="404"/>
                  </a:cubicBezTo>
                  <a:cubicBezTo>
                    <a:pt x="1208" y="0"/>
                    <a:pt x="595" y="1004"/>
                    <a:pt x="595" y="1004"/>
                  </a:cubicBezTo>
                  <a:close/>
                  <a:moveTo>
                    <a:pt x="1172" y="1350"/>
                  </a:moveTo>
                  <a:cubicBezTo>
                    <a:pt x="1150" y="1394"/>
                    <a:pt x="964" y="1811"/>
                    <a:pt x="1244" y="1762"/>
                  </a:cubicBezTo>
                  <a:cubicBezTo>
                    <a:pt x="1461" y="1727"/>
                    <a:pt x="1634" y="1416"/>
                    <a:pt x="1563" y="1221"/>
                  </a:cubicBezTo>
                  <a:cubicBezTo>
                    <a:pt x="1474" y="946"/>
                    <a:pt x="1208" y="1305"/>
                    <a:pt x="1172" y="1350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6"/>
            <p:cNvSpPr/>
            <p:nvPr/>
          </p:nvSpPr>
          <p:spPr>
            <a:xfrm>
              <a:off x="6898126" y="2455690"/>
              <a:ext cx="814395" cy="662429"/>
            </a:xfrm>
            <a:custGeom>
              <a:avLst/>
              <a:gdLst/>
              <a:ahLst/>
              <a:cxnLst/>
              <a:rect l="l" t="t" r="r" b="b"/>
              <a:pathLst>
                <a:path w="4373" h="3557" extrusionOk="0">
                  <a:moveTo>
                    <a:pt x="543" y="897"/>
                  </a:moveTo>
                  <a:cubicBezTo>
                    <a:pt x="543" y="897"/>
                    <a:pt x="1" y="1798"/>
                    <a:pt x="551" y="2233"/>
                  </a:cubicBezTo>
                  <a:cubicBezTo>
                    <a:pt x="1115" y="2673"/>
                    <a:pt x="2385" y="3556"/>
                    <a:pt x="2854" y="3546"/>
                  </a:cubicBezTo>
                  <a:cubicBezTo>
                    <a:pt x="3751" y="3525"/>
                    <a:pt x="4372" y="2487"/>
                    <a:pt x="3973" y="1692"/>
                  </a:cubicBezTo>
                  <a:cubicBezTo>
                    <a:pt x="3751" y="1266"/>
                    <a:pt x="2371" y="564"/>
                    <a:pt x="1727" y="276"/>
                  </a:cubicBezTo>
                  <a:cubicBezTo>
                    <a:pt x="1084" y="0"/>
                    <a:pt x="543" y="897"/>
                    <a:pt x="543" y="897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6"/>
            <p:cNvSpPr/>
            <p:nvPr/>
          </p:nvSpPr>
          <p:spPr>
            <a:xfrm>
              <a:off x="6898126" y="2622739"/>
              <a:ext cx="726865" cy="495378"/>
            </a:xfrm>
            <a:custGeom>
              <a:avLst/>
              <a:gdLst/>
              <a:ahLst/>
              <a:cxnLst/>
              <a:rect l="l" t="t" r="r" b="b"/>
              <a:pathLst>
                <a:path w="3903" h="2660" extrusionOk="0">
                  <a:moveTo>
                    <a:pt x="543" y="0"/>
                  </a:moveTo>
                  <a:cubicBezTo>
                    <a:pt x="543" y="0"/>
                    <a:pt x="1" y="901"/>
                    <a:pt x="551" y="1336"/>
                  </a:cubicBezTo>
                  <a:cubicBezTo>
                    <a:pt x="1115" y="1776"/>
                    <a:pt x="2385" y="2659"/>
                    <a:pt x="2854" y="2649"/>
                  </a:cubicBezTo>
                  <a:cubicBezTo>
                    <a:pt x="3303" y="2637"/>
                    <a:pt x="3685" y="2375"/>
                    <a:pt x="3903" y="2016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6"/>
            <p:cNvSpPr/>
            <p:nvPr/>
          </p:nvSpPr>
          <p:spPr>
            <a:xfrm>
              <a:off x="6992359" y="2545639"/>
              <a:ext cx="245082" cy="313802"/>
            </a:xfrm>
            <a:custGeom>
              <a:avLst/>
              <a:gdLst/>
              <a:ahLst/>
              <a:cxnLst/>
              <a:rect l="l" t="t" r="r" b="b"/>
              <a:pathLst>
                <a:path w="1316" h="1685" extrusionOk="0">
                  <a:moveTo>
                    <a:pt x="369" y="609"/>
                  </a:moveTo>
                  <a:cubicBezTo>
                    <a:pt x="369" y="609"/>
                    <a:pt x="1" y="1231"/>
                    <a:pt x="81" y="1346"/>
                  </a:cubicBezTo>
                  <a:cubicBezTo>
                    <a:pt x="160" y="1475"/>
                    <a:pt x="378" y="1684"/>
                    <a:pt x="529" y="1568"/>
                  </a:cubicBezTo>
                  <a:cubicBezTo>
                    <a:pt x="818" y="1359"/>
                    <a:pt x="1244" y="658"/>
                    <a:pt x="1289" y="299"/>
                  </a:cubicBezTo>
                  <a:cubicBezTo>
                    <a:pt x="1315" y="117"/>
                    <a:pt x="1026" y="23"/>
                    <a:pt x="889" y="15"/>
                  </a:cubicBezTo>
                  <a:cubicBezTo>
                    <a:pt x="738" y="1"/>
                    <a:pt x="369" y="609"/>
                    <a:pt x="369" y="609"/>
                  </a:cubicBezTo>
                  <a:close/>
                </a:path>
              </a:pathLst>
            </a:custGeom>
            <a:solidFill>
              <a:srgbClr val="181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6"/>
            <p:cNvSpPr/>
            <p:nvPr/>
          </p:nvSpPr>
          <p:spPr>
            <a:xfrm>
              <a:off x="6992359" y="2659054"/>
              <a:ext cx="187164" cy="200386"/>
            </a:xfrm>
            <a:custGeom>
              <a:avLst/>
              <a:gdLst/>
              <a:ahLst/>
              <a:cxnLst/>
              <a:rect l="l" t="t" r="r" b="b"/>
              <a:pathLst>
                <a:path w="1005" h="1076" extrusionOk="0">
                  <a:moveTo>
                    <a:pt x="369" y="0"/>
                  </a:moveTo>
                  <a:cubicBezTo>
                    <a:pt x="369" y="0"/>
                    <a:pt x="1" y="622"/>
                    <a:pt x="81" y="737"/>
                  </a:cubicBezTo>
                  <a:cubicBezTo>
                    <a:pt x="160" y="866"/>
                    <a:pt x="378" y="1075"/>
                    <a:pt x="529" y="959"/>
                  </a:cubicBezTo>
                  <a:cubicBezTo>
                    <a:pt x="666" y="852"/>
                    <a:pt x="853" y="622"/>
                    <a:pt x="1004" y="383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6"/>
            <p:cNvSpPr/>
            <p:nvPr/>
          </p:nvSpPr>
          <p:spPr>
            <a:xfrm>
              <a:off x="7180826" y="2659054"/>
              <a:ext cx="245082" cy="313429"/>
            </a:xfrm>
            <a:custGeom>
              <a:avLst/>
              <a:gdLst/>
              <a:ahLst/>
              <a:cxnLst/>
              <a:rect l="l" t="t" r="r" b="b"/>
              <a:pathLst>
                <a:path w="1316" h="1683" extrusionOk="0">
                  <a:moveTo>
                    <a:pt x="383" y="613"/>
                  </a:moveTo>
                  <a:cubicBezTo>
                    <a:pt x="383" y="613"/>
                    <a:pt x="1" y="1235"/>
                    <a:pt x="81" y="1350"/>
                  </a:cubicBezTo>
                  <a:cubicBezTo>
                    <a:pt x="174" y="1474"/>
                    <a:pt x="383" y="1682"/>
                    <a:pt x="529" y="1567"/>
                  </a:cubicBezTo>
                  <a:cubicBezTo>
                    <a:pt x="818" y="1358"/>
                    <a:pt x="1244" y="657"/>
                    <a:pt x="1293" y="303"/>
                  </a:cubicBezTo>
                  <a:cubicBezTo>
                    <a:pt x="1315" y="116"/>
                    <a:pt x="1039" y="27"/>
                    <a:pt x="889" y="14"/>
                  </a:cubicBezTo>
                  <a:cubicBezTo>
                    <a:pt x="751" y="0"/>
                    <a:pt x="383" y="613"/>
                    <a:pt x="383" y="613"/>
                  </a:cubicBezTo>
                  <a:close/>
                </a:path>
              </a:pathLst>
            </a:custGeom>
            <a:solidFill>
              <a:srgbClr val="181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6"/>
            <p:cNvSpPr/>
            <p:nvPr/>
          </p:nvSpPr>
          <p:spPr>
            <a:xfrm>
              <a:off x="7180826" y="2773028"/>
              <a:ext cx="187164" cy="199455"/>
            </a:xfrm>
            <a:custGeom>
              <a:avLst/>
              <a:gdLst/>
              <a:ahLst/>
              <a:cxnLst/>
              <a:rect l="l" t="t" r="r" b="b"/>
              <a:pathLst>
                <a:path w="1005" h="1071" extrusionOk="0">
                  <a:moveTo>
                    <a:pt x="383" y="1"/>
                  </a:moveTo>
                  <a:cubicBezTo>
                    <a:pt x="383" y="1"/>
                    <a:pt x="1" y="623"/>
                    <a:pt x="81" y="738"/>
                  </a:cubicBezTo>
                  <a:cubicBezTo>
                    <a:pt x="174" y="862"/>
                    <a:pt x="383" y="1070"/>
                    <a:pt x="529" y="955"/>
                  </a:cubicBezTo>
                  <a:cubicBezTo>
                    <a:pt x="680" y="853"/>
                    <a:pt x="853" y="623"/>
                    <a:pt x="1004" y="378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6"/>
            <p:cNvSpPr/>
            <p:nvPr/>
          </p:nvSpPr>
          <p:spPr>
            <a:xfrm>
              <a:off x="7371899" y="2773028"/>
              <a:ext cx="244710" cy="313429"/>
            </a:xfrm>
            <a:custGeom>
              <a:avLst/>
              <a:gdLst/>
              <a:ahLst/>
              <a:cxnLst/>
              <a:rect l="l" t="t" r="r" b="b"/>
              <a:pathLst>
                <a:path w="1314" h="1683" extrusionOk="0">
                  <a:moveTo>
                    <a:pt x="369" y="609"/>
                  </a:moveTo>
                  <a:cubicBezTo>
                    <a:pt x="369" y="609"/>
                    <a:pt x="0" y="1230"/>
                    <a:pt x="80" y="1346"/>
                  </a:cubicBezTo>
                  <a:cubicBezTo>
                    <a:pt x="160" y="1475"/>
                    <a:pt x="369" y="1683"/>
                    <a:pt x="529" y="1568"/>
                  </a:cubicBezTo>
                  <a:cubicBezTo>
                    <a:pt x="816" y="1373"/>
                    <a:pt x="1242" y="658"/>
                    <a:pt x="1287" y="312"/>
                  </a:cubicBezTo>
                  <a:cubicBezTo>
                    <a:pt x="1314" y="117"/>
                    <a:pt x="1025" y="37"/>
                    <a:pt x="888" y="10"/>
                  </a:cubicBezTo>
                  <a:cubicBezTo>
                    <a:pt x="736" y="1"/>
                    <a:pt x="369" y="609"/>
                    <a:pt x="369" y="609"/>
                  </a:cubicBezTo>
                  <a:close/>
                </a:path>
              </a:pathLst>
            </a:custGeom>
            <a:solidFill>
              <a:srgbClr val="181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6"/>
            <p:cNvSpPr/>
            <p:nvPr/>
          </p:nvSpPr>
          <p:spPr>
            <a:xfrm>
              <a:off x="7371899" y="2886256"/>
              <a:ext cx="186791" cy="200200"/>
            </a:xfrm>
            <a:custGeom>
              <a:avLst/>
              <a:gdLst/>
              <a:ahLst/>
              <a:cxnLst/>
              <a:rect l="l" t="t" r="r" b="b"/>
              <a:pathLst>
                <a:path w="1003" h="1075" extrusionOk="0">
                  <a:moveTo>
                    <a:pt x="369" y="1"/>
                  </a:moveTo>
                  <a:cubicBezTo>
                    <a:pt x="369" y="1"/>
                    <a:pt x="0" y="622"/>
                    <a:pt x="80" y="738"/>
                  </a:cubicBezTo>
                  <a:cubicBezTo>
                    <a:pt x="160" y="867"/>
                    <a:pt x="369" y="1075"/>
                    <a:pt x="529" y="960"/>
                  </a:cubicBezTo>
                  <a:cubicBezTo>
                    <a:pt x="666" y="853"/>
                    <a:pt x="853" y="636"/>
                    <a:pt x="1003" y="382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6"/>
            <p:cNvSpPr/>
            <p:nvPr/>
          </p:nvSpPr>
          <p:spPr>
            <a:xfrm>
              <a:off x="7101491" y="2669669"/>
              <a:ext cx="58105" cy="63133"/>
            </a:xfrm>
            <a:custGeom>
              <a:avLst/>
              <a:gdLst/>
              <a:ahLst/>
              <a:cxnLst/>
              <a:rect l="l" t="t" r="r" b="b"/>
              <a:pathLst>
                <a:path w="312" h="339" extrusionOk="0">
                  <a:moveTo>
                    <a:pt x="1" y="223"/>
                  </a:moveTo>
                  <a:lnTo>
                    <a:pt x="129" y="15"/>
                  </a:lnTo>
                  <a:cubicBezTo>
                    <a:pt x="138" y="1"/>
                    <a:pt x="152" y="1"/>
                    <a:pt x="160" y="1"/>
                  </a:cubicBezTo>
                  <a:lnTo>
                    <a:pt x="303" y="94"/>
                  </a:lnTo>
                  <a:cubicBezTo>
                    <a:pt x="303" y="94"/>
                    <a:pt x="312" y="107"/>
                    <a:pt x="303" y="117"/>
                  </a:cubicBezTo>
                  <a:lnTo>
                    <a:pt x="174" y="326"/>
                  </a:lnTo>
                  <a:cubicBezTo>
                    <a:pt x="174" y="338"/>
                    <a:pt x="160" y="338"/>
                    <a:pt x="152" y="338"/>
                  </a:cubicBezTo>
                  <a:lnTo>
                    <a:pt x="14" y="246"/>
                  </a:lnTo>
                  <a:cubicBezTo>
                    <a:pt x="1" y="246"/>
                    <a:pt x="1" y="232"/>
                    <a:pt x="1" y="2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6"/>
            <p:cNvSpPr/>
            <p:nvPr/>
          </p:nvSpPr>
          <p:spPr>
            <a:xfrm>
              <a:off x="7086592" y="2665759"/>
              <a:ext cx="44882" cy="47117"/>
            </a:xfrm>
            <a:custGeom>
              <a:avLst/>
              <a:gdLst/>
              <a:ahLst/>
              <a:cxnLst/>
              <a:rect l="l" t="t" r="r" b="b"/>
              <a:pathLst>
                <a:path w="241" h="253" extrusionOk="0">
                  <a:moveTo>
                    <a:pt x="1" y="128"/>
                  </a:moveTo>
                  <a:lnTo>
                    <a:pt x="72" y="13"/>
                  </a:lnTo>
                  <a:cubicBezTo>
                    <a:pt x="81" y="0"/>
                    <a:pt x="81" y="0"/>
                    <a:pt x="94" y="0"/>
                  </a:cubicBezTo>
                  <a:lnTo>
                    <a:pt x="117" y="0"/>
                  </a:lnTo>
                  <a:lnTo>
                    <a:pt x="232" y="71"/>
                  </a:lnTo>
                  <a:cubicBezTo>
                    <a:pt x="240" y="71"/>
                    <a:pt x="240" y="80"/>
                    <a:pt x="240" y="93"/>
                  </a:cubicBezTo>
                  <a:lnTo>
                    <a:pt x="240" y="115"/>
                  </a:lnTo>
                  <a:lnTo>
                    <a:pt x="174" y="231"/>
                  </a:lnTo>
                  <a:cubicBezTo>
                    <a:pt x="160" y="244"/>
                    <a:pt x="160" y="244"/>
                    <a:pt x="152" y="244"/>
                  </a:cubicBezTo>
                  <a:cubicBezTo>
                    <a:pt x="138" y="253"/>
                    <a:pt x="130" y="253"/>
                    <a:pt x="130" y="244"/>
                  </a:cubicBezTo>
                  <a:lnTo>
                    <a:pt x="94" y="231"/>
                  </a:lnTo>
                  <a:lnTo>
                    <a:pt x="117" y="187"/>
                  </a:lnTo>
                  <a:lnTo>
                    <a:pt x="138" y="195"/>
                  </a:lnTo>
                  <a:lnTo>
                    <a:pt x="197" y="107"/>
                  </a:lnTo>
                  <a:lnTo>
                    <a:pt x="103" y="48"/>
                  </a:lnTo>
                  <a:lnTo>
                    <a:pt x="45" y="151"/>
                  </a:lnTo>
                  <a:lnTo>
                    <a:pt x="72" y="151"/>
                  </a:lnTo>
                  <a:lnTo>
                    <a:pt x="45" y="195"/>
                  </a:lnTo>
                  <a:lnTo>
                    <a:pt x="15" y="173"/>
                  </a:lnTo>
                  <a:cubicBezTo>
                    <a:pt x="1" y="173"/>
                    <a:pt x="1" y="164"/>
                    <a:pt x="1" y="1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6"/>
            <p:cNvSpPr/>
            <p:nvPr/>
          </p:nvSpPr>
          <p:spPr>
            <a:xfrm>
              <a:off x="7485128" y="2902086"/>
              <a:ext cx="57918" cy="62202"/>
            </a:xfrm>
            <a:custGeom>
              <a:avLst/>
              <a:gdLst/>
              <a:ahLst/>
              <a:cxnLst/>
              <a:rect l="l" t="t" r="r" b="b"/>
              <a:pathLst>
                <a:path w="311" h="334" extrusionOk="0">
                  <a:moveTo>
                    <a:pt x="13" y="217"/>
                  </a:moveTo>
                  <a:lnTo>
                    <a:pt x="142" y="10"/>
                  </a:lnTo>
                  <a:cubicBezTo>
                    <a:pt x="142" y="0"/>
                    <a:pt x="151" y="0"/>
                    <a:pt x="165" y="0"/>
                  </a:cubicBezTo>
                  <a:lnTo>
                    <a:pt x="302" y="80"/>
                  </a:lnTo>
                  <a:cubicBezTo>
                    <a:pt x="311" y="90"/>
                    <a:pt x="311" y="102"/>
                    <a:pt x="311" y="111"/>
                  </a:cubicBezTo>
                  <a:lnTo>
                    <a:pt x="187" y="320"/>
                  </a:lnTo>
                  <a:cubicBezTo>
                    <a:pt x="173" y="334"/>
                    <a:pt x="165" y="334"/>
                    <a:pt x="151" y="320"/>
                  </a:cubicBezTo>
                  <a:lnTo>
                    <a:pt x="13" y="240"/>
                  </a:lnTo>
                  <a:cubicBezTo>
                    <a:pt x="13" y="240"/>
                    <a:pt x="1" y="227"/>
                    <a:pt x="13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6"/>
            <p:cNvSpPr/>
            <p:nvPr/>
          </p:nvSpPr>
          <p:spPr>
            <a:xfrm>
              <a:off x="7470229" y="2895382"/>
              <a:ext cx="47303" cy="48979"/>
            </a:xfrm>
            <a:custGeom>
              <a:avLst/>
              <a:gdLst/>
              <a:ahLst/>
              <a:cxnLst/>
              <a:rect l="l" t="t" r="r" b="b"/>
              <a:pathLst>
                <a:path w="254" h="263" extrusionOk="0">
                  <a:moveTo>
                    <a:pt x="14" y="138"/>
                  </a:moveTo>
                  <a:lnTo>
                    <a:pt x="81" y="23"/>
                  </a:lnTo>
                  <a:cubicBezTo>
                    <a:pt x="81" y="9"/>
                    <a:pt x="93" y="9"/>
                    <a:pt x="107" y="9"/>
                  </a:cubicBezTo>
                  <a:cubicBezTo>
                    <a:pt x="107" y="1"/>
                    <a:pt x="116" y="1"/>
                    <a:pt x="129" y="9"/>
                  </a:cubicBezTo>
                  <a:lnTo>
                    <a:pt x="231" y="81"/>
                  </a:lnTo>
                  <a:cubicBezTo>
                    <a:pt x="245" y="81"/>
                    <a:pt x="253" y="89"/>
                    <a:pt x="253" y="89"/>
                  </a:cubicBezTo>
                  <a:cubicBezTo>
                    <a:pt x="253" y="103"/>
                    <a:pt x="253" y="116"/>
                    <a:pt x="245" y="126"/>
                  </a:cubicBezTo>
                  <a:lnTo>
                    <a:pt x="222" y="174"/>
                  </a:lnTo>
                  <a:lnTo>
                    <a:pt x="173" y="147"/>
                  </a:lnTo>
                  <a:lnTo>
                    <a:pt x="196" y="116"/>
                  </a:lnTo>
                  <a:lnTo>
                    <a:pt x="116" y="58"/>
                  </a:lnTo>
                  <a:lnTo>
                    <a:pt x="58" y="147"/>
                  </a:lnTo>
                  <a:lnTo>
                    <a:pt x="187" y="232"/>
                  </a:lnTo>
                  <a:lnTo>
                    <a:pt x="165" y="263"/>
                  </a:lnTo>
                  <a:lnTo>
                    <a:pt x="22" y="183"/>
                  </a:lnTo>
                  <a:cubicBezTo>
                    <a:pt x="14" y="183"/>
                    <a:pt x="14" y="174"/>
                    <a:pt x="1" y="161"/>
                  </a:cubicBezTo>
                  <a:cubicBezTo>
                    <a:pt x="1" y="161"/>
                    <a:pt x="1" y="147"/>
                    <a:pt x="14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6"/>
            <p:cNvSpPr/>
            <p:nvPr/>
          </p:nvSpPr>
          <p:spPr>
            <a:xfrm>
              <a:off x="7273569" y="2758129"/>
              <a:ext cx="76914" cy="105221"/>
            </a:xfrm>
            <a:custGeom>
              <a:avLst/>
              <a:gdLst/>
              <a:ahLst/>
              <a:cxnLst/>
              <a:rect l="l" t="t" r="r" b="b"/>
              <a:pathLst>
                <a:path w="413" h="565" extrusionOk="0">
                  <a:moveTo>
                    <a:pt x="22" y="320"/>
                  </a:moveTo>
                  <a:lnTo>
                    <a:pt x="102" y="197"/>
                  </a:lnTo>
                  <a:lnTo>
                    <a:pt x="182" y="58"/>
                  </a:lnTo>
                  <a:cubicBezTo>
                    <a:pt x="195" y="23"/>
                    <a:pt x="240" y="10"/>
                    <a:pt x="275" y="37"/>
                  </a:cubicBezTo>
                  <a:cubicBezTo>
                    <a:pt x="311" y="10"/>
                    <a:pt x="332" y="1"/>
                    <a:pt x="355" y="10"/>
                  </a:cubicBezTo>
                  <a:lnTo>
                    <a:pt x="412" y="46"/>
                  </a:lnTo>
                  <a:lnTo>
                    <a:pt x="262" y="289"/>
                  </a:lnTo>
                  <a:lnTo>
                    <a:pt x="88" y="564"/>
                  </a:lnTo>
                  <a:lnTo>
                    <a:pt x="45" y="543"/>
                  </a:lnTo>
                  <a:cubicBezTo>
                    <a:pt x="22" y="529"/>
                    <a:pt x="31" y="458"/>
                    <a:pt x="45" y="427"/>
                  </a:cubicBezTo>
                  <a:cubicBezTo>
                    <a:pt x="9" y="405"/>
                    <a:pt x="0" y="357"/>
                    <a:pt x="22" y="3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6"/>
            <p:cNvSpPr/>
            <p:nvPr/>
          </p:nvSpPr>
          <p:spPr>
            <a:xfrm>
              <a:off x="7296661" y="2824428"/>
              <a:ext cx="21603" cy="24024"/>
            </a:xfrm>
            <a:custGeom>
              <a:avLst/>
              <a:gdLst/>
              <a:ahLst/>
              <a:cxnLst/>
              <a:rect l="l" t="t" r="r" b="b"/>
              <a:pathLst>
                <a:path w="116" h="129" extrusionOk="0">
                  <a:moveTo>
                    <a:pt x="13" y="36"/>
                  </a:moveTo>
                  <a:cubicBezTo>
                    <a:pt x="36" y="13"/>
                    <a:pt x="58" y="1"/>
                    <a:pt x="81" y="22"/>
                  </a:cubicBezTo>
                  <a:cubicBezTo>
                    <a:pt x="116" y="36"/>
                    <a:pt x="116" y="71"/>
                    <a:pt x="107" y="93"/>
                  </a:cubicBezTo>
                  <a:cubicBezTo>
                    <a:pt x="93" y="116"/>
                    <a:pt x="58" y="128"/>
                    <a:pt x="36" y="102"/>
                  </a:cubicBezTo>
                  <a:cubicBezTo>
                    <a:pt x="13" y="93"/>
                    <a:pt x="1" y="58"/>
                    <a:pt x="13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6"/>
            <p:cNvSpPr/>
            <p:nvPr/>
          </p:nvSpPr>
          <p:spPr>
            <a:xfrm>
              <a:off x="7327203" y="2777311"/>
              <a:ext cx="20858" cy="21603"/>
            </a:xfrm>
            <a:custGeom>
              <a:avLst/>
              <a:gdLst/>
              <a:ahLst/>
              <a:cxnLst/>
              <a:rect l="l" t="t" r="r" b="b"/>
              <a:pathLst>
                <a:path w="112" h="116" extrusionOk="0">
                  <a:moveTo>
                    <a:pt x="9" y="35"/>
                  </a:moveTo>
                  <a:cubicBezTo>
                    <a:pt x="23" y="0"/>
                    <a:pt x="54" y="0"/>
                    <a:pt x="81" y="14"/>
                  </a:cubicBezTo>
                  <a:cubicBezTo>
                    <a:pt x="103" y="22"/>
                    <a:pt x="112" y="58"/>
                    <a:pt x="103" y="80"/>
                  </a:cubicBezTo>
                  <a:cubicBezTo>
                    <a:pt x="81" y="102"/>
                    <a:pt x="54" y="115"/>
                    <a:pt x="23" y="102"/>
                  </a:cubicBezTo>
                  <a:cubicBezTo>
                    <a:pt x="1" y="80"/>
                    <a:pt x="1" y="58"/>
                    <a:pt x="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6"/>
            <p:cNvSpPr/>
            <p:nvPr/>
          </p:nvSpPr>
          <p:spPr>
            <a:xfrm>
              <a:off x="7266864" y="2833367"/>
              <a:ext cx="25886" cy="10057"/>
            </a:xfrm>
            <a:custGeom>
              <a:avLst/>
              <a:gdLst/>
              <a:ahLst/>
              <a:cxnLst/>
              <a:rect l="l" t="t" r="r" b="b"/>
              <a:pathLst>
                <a:path w="139" h="54" extrusionOk="0">
                  <a:moveTo>
                    <a:pt x="1" y="32"/>
                  </a:moveTo>
                  <a:lnTo>
                    <a:pt x="124" y="1"/>
                  </a:lnTo>
                  <a:lnTo>
                    <a:pt x="138" y="23"/>
                  </a:lnTo>
                  <a:lnTo>
                    <a:pt x="1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6"/>
            <p:cNvSpPr/>
            <p:nvPr/>
          </p:nvSpPr>
          <p:spPr>
            <a:xfrm>
              <a:off x="7266864" y="2837464"/>
              <a:ext cx="6891" cy="10988"/>
            </a:xfrm>
            <a:custGeom>
              <a:avLst/>
              <a:gdLst/>
              <a:ahLst/>
              <a:cxnLst/>
              <a:rect l="l" t="t" r="r" b="b"/>
              <a:pathLst>
                <a:path w="37" h="59" extrusionOk="0">
                  <a:moveTo>
                    <a:pt x="22" y="1"/>
                  </a:moveTo>
                  <a:lnTo>
                    <a:pt x="36" y="58"/>
                  </a:lnTo>
                  <a:lnTo>
                    <a:pt x="9" y="58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6"/>
            <p:cNvSpPr/>
            <p:nvPr/>
          </p:nvSpPr>
          <p:spPr>
            <a:xfrm>
              <a:off x="6724559" y="2922572"/>
              <a:ext cx="397048" cy="884046"/>
            </a:xfrm>
            <a:custGeom>
              <a:avLst/>
              <a:gdLst/>
              <a:ahLst/>
              <a:cxnLst/>
              <a:rect l="l" t="t" r="r" b="b"/>
              <a:pathLst>
                <a:path w="2132" h="4747" extrusionOk="0">
                  <a:moveTo>
                    <a:pt x="1" y="339"/>
                  </a:moveTo>
                  <a:lnTo>
                    <a:pt x="600" y="175"/>
                  </a:lnTo>
                  <a:lnTo>
                    <a:pt x="1195" y="1"/>
                  </a:lnTo>
                  <a:lnTo>
                    <a:pt x="1656" y="1870"/>
                  </a:lnTo>
                  <a:lnTo>
                    <a:pt x="1532" y="1985"/>
                  </a:lnTo>
                  <a:lnTo>
                    <a:pt x="2131" y="4262"/>
                  </a:lnTo>
                  <a:lnTo>
                    <a:pt x="1874" y="4746"/>
                  </a:lnTo>
                  <a:lnTo>
                    <a:pt x="1404" y="4470"/>
                  </a:lnTo>
                  <a:lnTo>
                    <a:pt x="738" y="2203"/>
                  </a:lnTo>
                  <a:lnTo>
                    <a:pt x="564" y="2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6"/>
            <p:cNvSpPr/>
            <p:nvPr/>
          </p:nvSpPr>
          <p:spPr>
            <a:xfrm>
              <a:off x="6836297" y="2922572"/>
              <a:ext cx="285308" cy="884046"/>
            </a:xfrm>
            <a:custGeom>
              <a:avLst/>
              <a:gdLst/>
              <a:ahLst/>
              <a:cxnLst/>
              <a:rect l="l" t="t" r="r" b="b"/>
              <a:pathLst>
                <a:path w="1532" h="4747" extrusionOk="0">
                  <a:moveTo>
                    <a:pt x="0" y="175"/>
                  </a:moveTo>
                  <a:lnTo>
                    <a:pt x="595" y="1"/>
                  </a:lnTo>
                  <a:lnTo>
                    <a:pt x="1056" y="1870"/>
                  </a:lnTo>
                  <a:lnTo>
                    <a:pt x="932" y="1985"/>
                  </a:lnTo>
                  <a:lnTo>
                    <a:pt x="1531" y="4262"/>
                  </a:lnTo>
                  <a:lnTo>
                    <a:pt x="1274" y="474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6"/>
            <p:cNvSpPr/>
            <p:nvPr/>
          </p:nvSpPr>
          <p:spPr>
            <a:xfrm>
              <a:off x="6544473" y="2601322"/>
              <a:ext cx="572106" cy="581232"/>
            </a:xfrm>
            <a:custGeom>
              <a:avLst/>
              <a:gdLst/>
              <a:ahLst/>
              <a:cxnLst/>
              <a:rect l="l" t="t" r="r" b="b"/>
              <a:pathLst>
                <a:path w="3072" h="3121" extrusionOk="0">
                  <a:moveTo>
                    <a:pt x="1127" y="310"/>
                  </a:moveTo>
                  <a:cubicBezTo>
                    <a:pt x="1127" y="310"/>
                    <a:pt x="0" y="621"/>
                    <a:pt x="23" y="1096"/>
                  </a:cubicBezTo>
                  <a:cubicBezTo>
                    <a:pt x="58" y="1580"/>
                    <a:pt x="218" y="2592"/>
                    <a:pt x="564" y="2774"/>
                  </a:cubicBezTo>
                  <a:cubicBezTo>
                    <a:pt x="1207" y="3120"/>
                    <a:pt x="2499" y="2752"/>
                    <a:pt x="2868" y="2131"/>
                  </a:cubicBezTo>
                  <a:cubicBezTo>
                    <a:pt x="3071" y="1797"/>
                    <a:pt x="2682" y="843"/>
                    <a:pt x="2463" y="417"/>
                  </a:cubicBezTo>
                  <a:cubicBezTo>
                    <a:pt x="2246" y="0"/>
                    <a:pt x="1127" y="310"/>
                    <a:pt x="1127" y="310"/>
                  </a:cubicBezTo>
                  <a:close/>
                  <a:moveTo>
                    <a:pt x="1207" y="621"/>
                  </a:moveTo>
                  <a:cubicBezTo>
                    <a:pt x="1207" y="621"/>
                    <a:pt x="910" y="705"/>
                    <a:pt x="910" y="785"/>
                  </a:cubicBezTo>
                  <a:cubicBezTo>
                    <a:pt x="897" y="865"/>
                    <a:pt x="919" y="1039"/>
                    <a:pt x="999" y="1060"/>
                  </a:cubicBezTo>
                  <a:cubicBezTo>
                    <a:pt x="1150" y="1096"/>
                    <a:pt x="1496" y="1003"/>
                    <a:pt x="1611" y="888"/>
                  </a:cubicBezTo>
                  <a:cubicBezTo>
                    <a:pt x="1670" y="820"/>
                    <a:pt x="1598" y="670"/>
                    <a:pt x="1554" y="613"/>
                  </a:cubicBezTo>
                  <a:cubicBezTo>
                    <a:pt x="1510" y="541"/>
                    <a:pt x="1207" y="621"/>
                    <a:pt x="1207" y="62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6"/>
            <p:cNvSpPr/>
            <p:nvPr/>
          </p:nvSpPr>
          <p:spPr>
            <a:xfrm>
              <a:off x="6569987" y="2642480"/>
              <a:ext cx="510277" cy="540074"/>
            </a:xfrm>
            <a:custGeom>
              <a:avLst/>
              <a:gdLst/>
              <a:ahLst/>
              <a:cxnLst/>
              <a:rect l="l" t="t" r="r" b="b"/>
              <a:pathLst>
                <a:path w="2740" h="2900" extrusionOk="0">
                  <a:moveTo>
                    <a:pt x="414" y="2543"/>
                  </a:moveTo>
                  <a:cubicBezTo>
                    <a:pt x="414" y="2553"/>
                    <a:pt x="427" y="2553"/>
                    <a:pt x="427" y="2553"/>
                  </a:cubicBezTo>
                  <a:cubicBezTo>
                    <a:pt x="1070" y="2899"/>
                    <a:pt x="2362" y="2531"/>
                    <a:pt x="2731" y="1910"/>
                  </a:cubicBezTo>
                  <a:cubicBezTo>
                    <a:pt x="2740" y="1910"/>
                    <a:pt x="2740" y="1900"/>
                    <a:pt x="2740" y="1900"/>
                  </a:cubicBezTo>
                  <a:cubicBezTo>
                    <a:pt x="2740" y="1474"/>
                    <a:pt x="2465" y="769"/>
                    <a:pt x="2291" y="427"/>
                  </a:cubicBezTo>
                  <a:cubicBezTo>
                    <a:pt x="2074" y="1"/>
                    <a:pt x="1035" y="289"/>
                    <a:pt x="1035" y="289"/>
                  </a:cubicBezTo>
                  <a:cubicBezTo>
                    <a:pt x="1035" y="289"/>
                    <a:pt x="1" y="573"/>
                    <a:pt x="46" y="1048"/>
                  </a:cubicBezTo>
                  <a:cubicBezTo>
                    <a:pt x="68" y="1439"/>
                    <a:pt x="196" y="2184"/>
                    <a:pt x="414" y="2543"/>
                  </a:cubicBezTo>
                  <a:close/>
                  <a:moveTo>
                    <a:pt x="1070" y="400"/>
                  </a:moveTo>
                  <a:cubicBezTo>
                    <a:pt x="1070" y="400"/>
                    <a:pt x="773" y="484"/>
                    <a:pt x="773" y="564"/>
                  </a:cubicBezTo>
                  <a:cubicBezTo>
                    <a:pt x="760" y="644"/>
                    <a:pt x="782" y="818"/>
                    <a:pt x="862" y="839"/>
                  </a:cubicBezTo>
                  <a:cubicBezTo>
                    <a:pt x="1013" y="875"/>
                    <a:pt x="1359" y="782"/>
                    <a:pt x="1474" y="667"/>
                  </a:cubicBezTo>
                  <a:cubicBezTo>
                    <a:pt x="1533" y="599"/>
                    <a:pt x="1461" y="449"/>
                    <a:pt x="1417" y="392"/>
                  </a:cubicBezTo>
                  <a:cubicBezTo>
                    <a:pt x="1373" y="320"/>
                    <a:pt x="1070" y="400"/>
                    <a:pt x="1070" y="400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6"/>
            <p:cNvSpPr/>
            <p:nvPr/>
          </p:nvSpPr>
          <p:spPr>
            <a:xfrm>
              <a:off x="6569987" y="2696300"/>
              <a:ext cx="313429" cy="453849"/>
            </a:xfrm>
            <a:custGeom>
              <a:avLst/>
              <a:gdLst/>
              <a:ahLst/>
              <a:cxnLst/>
              <a:rect l="l" t="t" r="r" b="b"/>
              <a:pathLst>
                <a:path w="1683" h="2437" extrusionOk="0">
                  <a:moveTo>
                    <a:pt x="414" y="2254"/>
                  </a:moveTo>
                  <a:cubicBezTo>
                    <a:pt x="414" y="2264"/>
                    <a:pt x="427" y="2264"/>
                    <a:pt x="427" y="2264"/>
                  </a:cubicBezTo>
                  <a:cubicBezTo>
                    <a:pt x="747" y="2437"/>
                    <a:pt x="1230" y="2428"/>
                    <a:pt x="1683" y="2299"/>
                  </a:cubicBezTo>
                  <a:lnTo>
                    <a:pt x="1186" y="515"/>
                  </a:lnTo>
                  <a:cubicBezTo>
                    <a:pt x="1070" y="550"/>
                    <a:pt x="947" y="564"/>
                    <a:pt x="862" y="550"/>
                  </a:cubicBezTo>
                  <a:cubicBezTo>
                    <a:pt x="782" y="529"/>
                    <a:pt x="760" y="355"/>
                    <a:pt x="773" y="275"/>
                  </a:cubicBezTo>
                  <a:cubicBezTo>
                    <a:pt x="773" y="195"/>
                    <a:pt x="1070" y="111"/>
                    <a:pt x="1070" y="111"/>
                  </a:cubicBezTo>
                  <a:lnTo>
                    <a:pt x="1035" y="0"/>
                  </a:lnTo>
                  <a:cubicBezTo>
                    <a:pt x="1035" y="0"/>
                    <a:pt x="1" y="284"/>
                    <a:pt x="46" y="759"/>
                  </a:cubicBezTo>
                  <a:cubicBezTo>
                    <a:pt x="68" y="1150"/>
                    <a:pt x="196" y="1895"/>
                    <a:pt x="414" y="2254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6"/>
            <p:cNvSpPr/>
            <p:nvPr/>
          </p:nvSpPr>
          <p:spPr>
            <a:xfrm>
              <a:off x="6526967" y="2378962"/>
              <a:ext cx="407849" cy="402635"/>
            </a:xfrm>
            <a:custGeom>
              <a:avLst/>
              <a:gdLst/>
              <a:ahLst/>
              <a:cxnLst/>
              <a:rect l="l" t="t" r="r" b="b"/>
              <a:pathLst>
                <a:path w="2190" h="2162" extrusionOk="0">
                  <a:moveTo>
                    <a:pt x="1035" y="9"/>
                  </a:moveTo>
                  <a:lnTo>
                    <a:pt x="1049" y="0"/>
                  </a:lnTo>
                  <a:lnTo>
                    <a:pt x="1062" y="0"/>
                  </a:lnTo>
                  <a:lnTo>
                    <a:pt x="1071" y="0"/>
                  </a:lnTo>
                  <a:lnTo>
                    <a:pt x="1084" y="0"/>
                  </a:lnTo>
                  <a:lnTo>
                    <a:pt x="1106" y="0"/>
                  </a:lnTo>
                  <a:lnTo>
                    <a:pt x="1129" y="0"/>
                  </a:lnTo>
                  <a:cubicBezTo>
                    <a:pt x="1199" y="9"/>
                    <a:pt x="1266" y="9"/>
                    <a:pt x="1338" y="31"/>
                  </a:cubicBezTo>
                  <a:lnTo>
                    <a:pt x="1359" y="31"/>
                  </a:lnTo>
                  <a:cubicBezTo>
                    <a:pt x="1373" y="31"/>
                    <a:pt x="1373" y="44"/>
                    <a:pt x="1381" y="44"/>
                  </a:cubicBezTo>
                  <a:lnTo>
                    <a:pt x="1395" y="44"/>
                  </a:lnTo>
                  <a:lnTo>
                    <a:pt x="1404" y="44"/>
                  </a:lnTo>
                  <a:cubicBezTo>
                    <a:pt x="1417" y="44"/>
                    <a:pt x="1417" y="58"/>
                    <a:pt x="1430" y="58"/>
                  </a:cubicBezTo>
                  <a:cubicBezTo>
                    <a:pt x="1488" y="66"/>
                    <a:pt x="1532" y="89"/>
                    <a:pt x="1590" y="124"/>
                  </a:cubicBezTo>
                  <a:lnTo>
                    <a:pt x="1604" y="124"/>
                  </a:lnTo>
                  <a:lnTo>
                    <a:pt x="1612" y="138"/>
                  </a:lnTo>
                  <a:lnTo>
                    <a:pt x="1625" y="138"/>
                  </a:lnTo>
                  <a:lnTo>
                    <a:pt x="1635" y="146"/>
                  </a:lnTo>
                  <a:lnTo>
                    <a:pt x="1648" y="146"/>
                  </a:lnTo>
                  <a:lnTo>
                    <a:pt x="1648" y="160"/>
                  </a:lnTo>
                  <a:cubicBezTo>
                    <a:pt x="1879" y="283"/>
                    <a:pt x="2061" y="515"/>
                    <a:pt x="2141" y="795"/>
                  </a:cubicBezTo>
                  <a:cubicBezTo>
                    <a:pt x="2190" y="976"/>
                    <a:pt x="2190" y="1162"/>
                    <a:pt x="2153" y="1336"/>
                  </a:cubicBezTo>
                  <a:lnTo>
                    <a:pt x="2153" y="1344"/>
                  </a:lnTo>
                  <a:cubicBezTo>
                    <a:pt x="2141" y="1344"/>
                    <a:pt x="2141" y="1358"/>
                    <a:pt x="2141" y="1358"/>
                  </a:cubicBezTo>
                  <a:lnTo>
                    <a:pt x="2141" y="1381"/>
                  </a:lnTo>
                  <a:cubicBezTo>
                    <a:pt x="2131" y="1389"/>
                    <a:pt x="2131" y="1389"/>
                    <a:pt x="2131" y="1402"/>
                  </a:cubicBezTo>
                  <a:cubicBezTo>
                    <a:pt x="2096" y="1389"/>
                    <a:pt x="2051" y="1389"/>
                    <a:pt x="2003" y="1389"/>
                  </a:cubicBezTo>
                  <a:cubicBezTo>
                    <a:pt x="2003" y="1381"/>
                    <a:pt x="2016" y="1367"/>
                    <a:pt x="2016" y="1358"/>
                  </a:cubicBezTo>
                  <a:cubicBezTo>
                    <a:pt x="2016" y="1344"/>
                    <a:pt x="2030" y="1336"/>
                    <a:pt x="2030" y="1336"/>
                  </a:cubicBezTo>
                  <a:cubicBezTo>
                    <a:pt x="2061" y="1194"/>
                    <a:pt x="2061" y="1070"/>
                    <a:pt x="2051" y="941"/>
                  </a:cubicBezTo>
                  <a:cubicBezTo>
                    <a:pt x="2038" y="896"/>
                    <a:pt x="2030" y="861"/>
                    <a:pt x="2016" y="826"/>
                  </a:cubicBezTo>
                  <a:cubicBezTo>
                    <a:pt x="1994" y="746"/>
                    <a:pt x="1959" y="666"/>
                    <a:pt x="1923" y="586"/>
                  </a:cubicBezTo>
                  <a:cubicBezTo>
                    <a:pt x="1887" y="541"/>
                    <a:pt x="1865" y="506"/>
                    <a:pt x="1821" y="457"/>
                  </a:cubicBezTo>
                  <a:cubicBezTo>
                    <a:pt x="1785" y="412"/>
                    <a:pt x="1750" y="377"/>
                    <a:pt x="1705" y="342"/>
                  </a:cubicBezTo>
                  <a:cubicBezTo>
                    <a:pt x="1670" y="310"/>
                    <a:pt x="1625" y="283"/>
                    <a:pt x="1590" y="262"/>
                  </a:cubicBezTo>
                  <a:lnTo>
                    <a:pt x="1577" y="253"/>
                  </a:lnTo>
                  <a:lnTo>
                    <a:pt x="1568" y="240"/>
                  </a:lnTo>
                  <a:lnTo>
                    <a:pt x="1555" y="240"/>
                  </a:lnTo>
                  <a:lnTo>
                    <a:pt x="1545" y="240"/>
                  </a:lnTo>
                  <a:lnTo>
                    <a:pt x="1545" y="230"/>
                  </a:lnTo>
                  <a:cubicBezTo>
                    <a:pt x="1488" y="204"/>
                    <a:pt x="1439" y="182"/>
                    <a:pt x="1381" y="173"/>
                  </a:cubicBezTo>
                  <a:lnTo>
                    <a:pt x="1373" y="173"/>
                  </a:lnTo>
                  <a:lnTo>
                    <a:pt x="1359" y="160"/>
                  </a:lnTo>
                  <a:lnTo>
                    <a:pt x="1346" y="160"/>
                  </a:lnTo>
                  <a:lnTo>
                    <a:pt x="1338" y="160"/>
                  </a:lnTo>
                  <a:lnTo>
                    <a:pt x="1324" y="146"/>
                  </a:lnTo>
                  <a:lnTo>
                    <a:pt x="1315" y="146"/>
                  </a:lnTo>
                  <a:lnTo>
                    <a:pt x="1301" y="146"/>
                  </a:lnTo>
                  <a:cubicBezTo>
                    <a:pt x="1244" y="138"/>
                    <a:pt x="1178" y="124"/>
                    <a:pt x="1119" y="124"/>
                  </a:cubicBezTo>
                  <a:lnTo>
                    <a:pt x="1106" y="124"/>
                  </a:lnTo>
                  <a:lnTo>
                    <a:pt x="1093" y="124"/>
                  </a:lnTo>
                  <a:lnTo>
                    <a:pt x="1084" y="124"/>
                  </a:lnTo>
                  <a:cubicBezTo>
                    <a:pt x="1035" y="124"/>
                    <a:pt x="978" y="138"/>
                    <a:pt x="924" y="138"/>
                  </a:cubicBezTo>
                  <a:cubicBezTo>
                    <a:pt x="867" y="146"/>
                    <a:pt x="818" y="173"/>
                    <a:pt x="760" y="182"/>
                  </a:cubicBezTo>
                  <a:cubicBezTo>
                    <a:pt x="715" y="204"/>
                    <a:pt x="658" y="230"/>
                    <a:pt x="609" y="253"/>
                  </a:cubicBezTo>
                  <a:cubicBezTo>
                    <a:pt x="543" y="297"/>
                    <a:pt x="472" y="355"/>
                    <a:pt x="414" y="412"/>
                  </a:cubicBezTo>
                  <a:cubicBezTo>
                    <a:pt x="392" y="435"/>
                    <a:pt x="356" y="470"/>
                    <a:pt x="334" y="506"/>
                  </a:cubicBezTo>
                  <a:lnTo>
                    <a:pt x="334" y="492"/>
                  </a:lnTo>
                  <a:cubicBezTo>
                    <a:pt x="254" y="608"/>
                    <a:pt x="197" y="723"/>
                    <a:pt x="174" y="852"/>
                  </a:cubicBezTo>
                  <a:lnTo>
                    <a:pt x="160" y="852"/>
                  </a:lnTo>
                  <a:lnTo>
                    <a:pt x="160" y="861"/>
                  </a:lnTo>
                  <a:lnTo>
                    <a:pt x="160" y="875"/>
                  </a:lnTo>
                  <a:cubicBezTo>
                    <a:pt x="139" y="967"/>
                    <a:pt x="139" y="1070"/>
                    <a:pt x="139" y="1162"/>
                  </a:cubicBezTo>
                  <a:cubicBezTo>
                    <a:pt x="152" y="1221"/>
                    <a:pt x="160" y="1278"/>
                    <a:pt x="174" y="1344"/>
                  </a:cubicBezTo>
                  <a:cubicBezTo>
                    <a:pt x="187" y="1381"/>
                    <a:pt x="197" y="1416"/>
                    <a:pt x="209" y="1447"/>
                  </a:cubicBezTo>
                  <a:cubicBezTo>
                    <a:pt x="254" y="1540"/>
                    <a:pt x="312" y="1633"/>
                    <a:pt x="383" y="1727"/>
                  </a:cubicBezTo>
                  <a:lnTo>
                    <a:pt x="392" y="1735"/>
                  </a:lnTo>
                  <a:cubicBezTo>
                    <a:pt x="405" y="1735"/>
                    <a:pt x="405" y="1748"/>
                    <a:pt x="405" y="1748"/>
                  </a:cubicBezTo>
                  <a:lnTo>
                    <a:pt x="414" y="1748"/>
                  </a:lnTo>
                  <a:cubicBezTo>
                    <a:pt x="414" y="1758"/>
                    <a:pt x="427" y="1758"/>
                    <a:pt x="427" y="1771"/>
                  </a:cubicBezTo>
                  <a:lnTo>
                    <a:pt x="441" y="1784"/>
                  </a:lnTo>
                  <a:lnTo>
                    <a:pt x="449" y="1793"/>
                  </a:lnTo>
                  <a:cubicBezTo>
                    <a:pt x="565" y="1899"/>
                    <a:pt x="703" y="1967"/>
                    <a:pt x="867" y="2014"/>
                  </a:cubicBezTo>
                  <a:cubicBezTo>
                    <a:pt x="1013" y="2046"/>
                    <a:pt x="1178" y="2046"/>
                    <a:pt x="1324" y="2014"/>
                  </a:cubicBezTo>
                  <a:lnTo>
                    <a:pt x="1338" y="2014"/>
                  </a:lnTo>
                  <a:cubicBezTo>
                    <a:pt x="1338" y="2014"/>
                    <a:pt x="1346" y="2014"/>
                    <a:pt x="1359" y="2002"/>
                  </a:cubicBezTo>
                  <a:lnTo>
                    <a:pt x="1373" y="2002"/>
                  </a:lnTo>
                  <a:lnTo>
                    <a:pt x="1381" y="2002"/>
                  </a:lnTo>
                  <a:lnTo>
                    <a:pt x="1395" y="2002"/>
                  </a:lnTo>
                  <a:cubicBezTo>
                    <a:pt x="1497" y="1967"/>
                    <a:pt x="1590" y="1908"/>
                    <a:pt x="1670" y="1850"/>
                  </a:cubicBezTo>
                  <a:cubicBezTo>
                    <a:pt x="1692" y="1887"/>
                    <a:pt x="1715" y="1930"/>
                    <a:pt x="1715" y="1967"/>
                  </a:cubicBezTo>
                  <a:cubicBezTo>
                    <a:pt x="1545" y="2094"/>
                    <a:pt x="1338" y="2161"/>
                    <a:pt x="1119" y="2161"/>
                  </a:cubicBezTo>
                  <a:lnTo>
                    <a:pt x="1106" y="2161"/>
                  </a:lnTo>
                  <a:cubicBezTo>
                    <a:pt x="1013" y="2161"/>
                    <a:pt x="924" y="2153"/>
                    <a:pt x="832" y="2126"/>
                  </a:cubicBezTo>
                  <a:cubicBezTo>
                    <a:pt x="738" y="2104"/>
                    <a:pt x="658" y="2073"/>
                    <a:pt x="565" y="2024"/>
                  </a:cubicBezTo>
                  <a:lnTo>
                    <a:pt x="556" y="2014"/>
                  </a:lnTo>
                  <a:cubicBezTo>
                    <a:pt x="326" y="1887"/>
                    <a:pt x="139" y="1655"/>
                    <a:pt x="59" y="1367"/>
                  </a:cubicBezTo>
                  <a:cubicBezTo>
                    <a:pt x="1" y="1194"/>
                    <a:pt x="1" y="1012"/>
                    <a:pt x="45" y="838"/>
                  </a:cubicBezTo>
                  <a:lnTo>
                    <a:pt x="45" y="816"/>
                  </a:lnTo>
                  <a:lnTo>
                    <a:pt x="59" y="803"/>
                  </a:lnTo>
                  <a:lnTo>
                    <a:pt x="59" y="795"/>
                  </a:lnTo>
                  <a:cubicBezTo>
                    <a:pt x="103" y="621"/>
                    <a:pt x="197" y="457"/>
                    <a:pt x="326" y="332"/>
                  </a:cubicBezTo>
                  <a:cubicBezTo>
                    <a:pt x="521" y="124"/>
                    <a:pt x="783" y="23"/>
                    <a:pt x="1035" y="9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6"/>
            <p:cNvSpPr/>
            <p:nvPr/>
          </p:nvSpPr>
          <p:spPr>
            <a:xfrm>
              <a:off x="6439438" y="1448178"/>
              <a:ext cx="1379052" cy="1089646"/>
            </a:xfrm>
            <a:custGeom>
              <a:avLst/>
              <a:gdLst/>
              <a:ahLst/>
              <a:cxnLst/>
              <a:rect l="l" t="t" r="r" b="b"/>
              <a:pathLst>
                <a:path w="7405" h="5851" extrusionOk="0">
                  <a:moveTo>
                    <a:pt x="4408" y="1473"/>
                  </a:moveTo>
                  <a:cubicBezTo>
                    <a:pt x="4408" y="1473"/>
                    <a:pt x="253" y="4203"/>
                    <a:pt x="125" y="4435"/>
                  </a:cubicBezTo>
                  <a:cubicBezTo>
                    <a:pt x="1" y="4660"/>
                    <a:pt x="147" y="5087"/>
                    <a:pt x="493" y="5468"/>
                  </a:cubicBezTo>
                  <a:cubicBezTo>
                    <a:pt x="853" y="5850"/>
                    <a:pt x="1026" y="5721"/>
                    <a:pt x="1222" y="5677"/>
                  </a:cubicBezTo>
                  <a:cubicBezTo>
                    <a:pt x="1425" y="5642"/>
                    <a:pt x="4258" y="3857"/>
                    <a:pt x="5020" y="3684"/>
                  </a:cubicBezTo>
                  <a:lnTo>
                    <a:pt x="5766" y="3511"/>
                  </a:lnTo>
                  <a:cubicBezTo>
                    <a:pt x="5766" y="3511"/>
                    <a:pt x="7404" y="2579"/>
                    <a:pt x="7288" y="1967"/>
                  </a:cubicBezTo>
                  <a:cubicBezTo>
                    <a:pt x="7160" y="1372"/>
                    <a:pt x="4625" y="0"/>
                    <a:pt x="4408" y="1473"/>
                  </a:cubicBezTo>
                  <a:close/>
                </a:path>
              </a:pathLst>
            </a:custGeom>
            <a:solidFill>
              <a:srgbClr val="E2B6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6"/>
            <p:cNvSpPr/>
            <p:nvPr/>
          </p:nvSpPr>
          <p:spPr>
            <a:xfrm>
              <a:off x="6441115" y="1613365"/>
              <a:ext cx="1181273" cy="825196"/>
            </a:xfrm>
            <a:custGeom>
              <a:avLst/>
              <a:gdLst/>
              <a:ahLst/>
              <a:cxnLst/>
              <a:rect l="l" t="t" r="r" b="b"/>
              <a:pathLst>
                <a:path w="6343" h="4431" extrusionOk="0">
                  <a:moveTo>
                    <a:pt x="4399" y="586"/>
                  </a:moveTo>
                  <a:cubicBezTo>
                    <a:pt x="4399" y="586"/>
                    <a:pt x="244" y="3316"/>
                    <a:pt x="116" y="3548"/>
                  </a:cubicBezTo>
                  <a:cubicBezTo>
                    <a:pt x="0" y="3743"/>
                    <a:pt x="107" y="4097"/>
                    <a:pt x="369" y="4431"/>
                  </a:cubicBezTo>
                  <a:lnTo>
                    <a:pt x="6343" y="263"/>
                  </a:lnTo>
                  <a:cubicBezTo>
                    <a:pt x="5468" y="1"/>
                    <a:pt x="4399" y="586"/>
                    <a:pt x="4399" y="586"/>
                  </a:cubicBezTo>
                  <a:close/>
                </a:path>
              </a:pathLst>
            </a:custGeom>
            <a:solidFill>
              <a:srgbClr val="E6BD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6"/>
            <p:cNvSpPr/>
            <p:nvPr/>
          </p:nvSpPr>
          <p:spPr>
            <a:xfrm>
              <a:off x="6488231" y="2224390"/>
              <a:ext cx="229997" cy="253090"/>
            </a:xfrm>
            <a:custGeom>
              <a:avLst/>
              <a:gdLst/>
              <a:ahLst/>
              <a:cxnLst/>
              <a:rect l="l" t="t" r="r" b="b"/>
              <a:pathLst>
                <a:path w="1235" h="1359" extrusionOk="0">
                  <a:moveTo>
                    <a:pt x="706" y="35"/>
                  </a:moveTo>
                  <a:lnTo>
                    <a:pt x="1235" y="976"/>
                  </a:lnTo>
                  <a:cubicBezTo>
                    <a:pt x="1235" y="976"/>
                    <a:pt x="773" y="1279"/>
                    <a:pt x="542" y="1314"/>
                  </a:cubicBezTo>
                  <a:cubicBezTo>
                    <a:pt x="311" y="1358"/>
                    <a:pt x="1" y="666"/>
                    <a:pt x="1" y="528"/>
                  </a:cubicBezTo>
                  <a:cubicBezTo>
                    <a:pt x="1" y="390"/>
                    <a:pt x="542" y="0"/>
                    <a:pt x="706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6"/>
            <p:cNvSpPr/>
            <p:nvPr/>
          </p:nvSpPr>
          <p:spPr>
            <a:xfrm>
              <a:off x="7912529" y="552033"/>
              <a:ext cx="996903" cy="1271596"/>
            </a:xfrm>
            <a:custGeom>
              <a:avLst/>
              <a:gdLst/>
              <a:ahLst/>
              <a:cxnLst/>
              <a:rect l="l" t="t" r="r" b="b"/>
              <a:pathLst>
                <a:path w="5353" h="6828" extrusionOk="0">
                  <a:moveTo>
                    <a:pt x="5353" y="1"/>
                  </a:moveTo>
                  <a:lnTo>
                    <a:pt x="0" y="1497"/>
                  </a:lnTo>
                  <a:lnTo>
                    <a:pt x="1482" y="6828"/>
                  </a:lnTo>
                  <a:lnTo>
                    <a:pt x="5353" y="5758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6"/>
            <p:cNvSpPr/>
            <p:nvPr/>
          </p:nvSpPr>
          <p:spPr>
            <a:xfrm>
              <a:off x="7912529" y="552033"/>
              <a:ext cx="996903" cy="773796"/>
            </a:xfrm>
            <a:custGeom>
              <a:avLst/>
              <a:gdLst/>
              <a:ahLst/>
              <a:cxnLst/>
              <a:rect l="l" t="t" r="r" b="b"/>
              <a:pathLst>
                <a:path w="5353" h="4155" extrusionOk="0">
                  <a:moveTo>
                    <a:pt x="5353" y="1"/>
                  </a:moveTo>
                  <a:lnTo>
                    <a:pt x="0" y="1497"/>
                  </a:lnTo>
                  <a:lnTo>
                    <a:pt x="746" y="4155"/>
                  </a:lnTo>
                  <a:lnTo>
                    <a:pt x="5353" y="2877"/>
                  </a:lnTo>
                  <a:close/>
                </a:path>
              </a:pathLst>
            </a:custGeom>
            <a:solidFill>
              <a:srgbClr val="666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6"/>
            <p:cNvSpPr/>
            <p:nvPr/>
          </p:nvSpPr>
          <p:spPr>
            <a:xfrm>
              <a:off x="7751252" y="884269"/>
              <a:ext cx="437274" cy="988150"/>
            </a:xfrm>
            <a:custGeom>
              <a:avLst/>
              <a:gdLst/>
              <a:ahLst/>
              <a:cxnLst/>
              <a:rect l="l" t="t" r="r" b="b"/>
              <a:pathLst>
                <a:path w="2348" h="5306" extrusionOk="0">
                  <a:moveTo>
                    <a:pt x="0" y="263"/>
                  </a:moveTo>
                  <a:lnTo>
                    <a:pt x="955" y="1"/>
                  </a:lnTo>
                  <a:lnTo>
                    <a:pt x="2348" y="5044"/>
                  </a:lnTo>
                  <a:lnTo>
                    <a:pt x="1407" y="53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6"/>
            <p:cNvSpPr/>
            <p:nvPr/>
          </p:nvSpPr>
          <p:spPr>
            <a:xfrm>
              <a:off x="8227260" y="1491197"/>
              <a:ext cx="216775" cy="218451"/>
            </a:xfrm>
            <a:custGeom>
              <a:avLst/>
              <a:gdLst/>
              <a:ahLst/>
              <a:cxnLst/>
              <a:rect l="l" t="t" r="r" b="b"/>
              <a:pathLst>
                <a:path w="1164" h="1173" extrusionOk="0">
                  <a:moveTo>
                    <a:pt x="436" y="80"/>
                  </a:moveTo>
                  <a:cubicBezTo>
                    <a:pt x="715" y="0"/>
                    <a:pt x="1013" y="173"/>
                    <a:pt x="1084" y="449"/>
                  </a:cubicBezTo>
                  <a:cubicBezTo>
                    <a:pt x="1164" y="724"/>
                    <a:pt x="1004" y="1012"/>
                    <a:pt x="724" y="1092"/>
                  </a:cubicBezTo>
                  <a:cubicBezTo>
                    <a:pt x="436" y="1172"/>
                    <a:pt x="152" y="998"/>
                    <a:pt x="80" y="724"/>
                  </a:cubicBezTo>
                  <a:cubicBezTo>
                    <a:pt x="1" y="449"/>
                    <a:pt x="160" y="160"/>
                    <a:pt x="436" y="80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6"/>
            <p:cNvSpPr/>
            <p:nvPr/>
          </p:nvSpPr>
          <p:spPr>
            <a:xfrm>
              <a:off x="8285177" y="1567925"/>
              <a:ext cx="32404" cy="32591"/>
            </a:xfrm>
            <a:custGeom>
              <a:avLst/>
              <a:gdLst/>
              <a:ahLst/>
              <a:cxnLst/>
              <a:rect l="l" t="t" r="r" b="b"/>
              <a:pathLst>
                <a:path w="174" h="175" extrusionOk="0">
                  <a:moveTo>
                    <a:pt x="58" y="14"/>
                  </a:moveTo>
                  <a:cubicBezTo>
                    <a:pt x="103" y="1"/>
                    <a:pt x="152" y="23"/>
                    <a:pt x="160" y="58"/>
                  </a:cubicBezTo>
                  <a:cubicBezTo>
                    <a:pt x="173" y="103"/>
                    <a:pt x="152" y="152"/>
                    <a:pt x="103" y="160"/>
                  </a:cubicBezTo>
                  <a:cubicBezTo>
                    <a:pt x="58" y="174"/>
                    <a:pt x="23" y="152"/>
                    <a:pt x="13" y="103"/>
                  </a:cubicBezTo>
                  <a:cubicBezTo>
                    <a:pt x="1" y="58"/>
                    <a:pt x="23" y="23"/>
                    <a:pt x="58" y="14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6"/>
            <p:cNvSpPr/>
            <p:nvPr/>
          </p:nvSpPr>
          <p:spPr>
            <a:xfrm>
              <a:off x="8340488" y="1550605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58" y="14"/>
                  </a:moveTo>
                  <a:cubicBezTo>
                    <a:pt x="107" y="1"/>
                    <a:pt x="152" y="28"/>
                    <a:pt x="165" y="71"/>
                  </a:cubicBezTo>
                  <a:cubicBezTo>
                    <a:pt x="174" y="116"/>
                    <a:pt x="152" y="151"/>
                    <a:pt x="107" y="165"/>
                  </a:cubicBezTo>
                  <a:cubicBezTo>
                    <a:pt x="72" y="173"/>
                    <a:pt x="27" y="151"/>
                    <a:pt x="15" y="116"/>
                  </a:cubicBezTo>
                  <a:cubicBezTo>
                    <a:pt x="1" y="71"/>
                    <a:pt x="27" y="28"/>
                    <a:pt x="58" y="14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6"/>
            <p:cNvSpPr/>
            <p:nvPr/>
          </p:nvSpPr>
          <p:spPr>
            <a:xfrm>
              <a:off x="8298586" y="1617462"/>
              <a:ext cx="31473" cy="32591"/>
            </a:xfrm>
            <a:custGeom>
              <a:avLst/>
              <a:gdLst/>
              <a:ahLst/>
              <a:cxnLst/>
              <a:rect l="l" t="t" r="r" b="b"/>
              <a:pathLst>
                <a:path w="169" h="175" extrusionOk="0">
                  <a:moveTo>
                    <a:pt x="66" y="10"/>
                  </a:moveTo>
                  <a:cubicBezTo>
                    <a:pt x="101" y="1"/>
                    <a:pt x="146" y="23"/>
                    <a:pt x="160" y="58"/>
                  </a:cubicBezTo>
                  <a:cubicBezTo>
                    <a:pt x="168" y="103"/>
                    <a:pt x="146" y="152"/>
                    <a:pt x="101" y="161"/>
                  </a:cubicBezTo>
                  <a:cubicBezTo>
                    <a:pt x="66" y="174"/>
                    <a:pt x="21" y="152"/>
                    <a:pt x="9" y="103"/>
                  </a:cubicBezTo>
                  <a:cubicBezTo>
                    <a:pt x="0" y="58"/>
                    <a:pt x="21" y="23"/>
                    <a:pt x="66" y="1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6"/>
            <p:cNvSpPr/>
            <p:nvPr/>
          </p:nvSpPr>
          <p:spPr>
            <a:xfrm>
              <a:off x="8353897" y="1600329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73" h="173" extrusionOk="0">
                  <a:moveTo>
                    <a:pt x="71" y="13"/>
                  </a:moveTo>
                  <a:cubicBezTo>
                    <a:pt x="102" y="0"/>
                    <a:pt x="150" y="23"/>
                    <a:pt x="160" y="71"/>
                  </a:cubicBezTo>
                  <a:cubicBezTo>
                    <a:pt x="173" y="115"/>
                    <a:pt x="150" y="150"/>
                    <a:pt x="115" y="160"/>
                  </a:cubicBezTo>
                  <a:cubicBezTo>
                    <a:pt x="71" y="173"/>
                    <a:pt x="23" y="150"/>
                    <a:pt x="13" y="115"/>
                  </a:cubicBezTo>
                  <a:cubicBezTo>
                    <a:pt x="0" y="71"/>
                    <a:pt x="23" y="23"/>
                    <a:pt x="71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6"/>
            <p:cNvSpPr/>
            <p:nvPr/>
          </p:nvSpPr>
          <p:spPr>
            <a:xfrm>
              <a:off x="8476065" y="1422478"/>
              <a:ext cx="216775" cy="216775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436" y="81"/>
                  </a:moveTo>
                  <a:cubicBezTo>
                    <a:pt x="725" y="1"/>
                    <a:pt x="1012" y="161"/>
                    <a:pt x="1084" y="435"/>
                  </a:cubicBezTo>
                  <a:cubicBezTo>
                    <a:pt x="1164" y="724"/>
                    <a:pt x="1000" y="1013"/>
                    <a:pt x="725" y="1084"/>
                  </a:cubicBezTo>
                  <a:cubicBezTo>
                    <a:pt x="449" y="1164"/>
                    <a:pt x="152" y="999"/>
                    <a:pt x="80" y="724"/>
                  </a:cubicBezTo>
                  <a:cubicBezTo>
                    <a:pt x="0" y="449"/>
                    <a:pt x="160" y="161"/>
                    <a:pt x="436" y="81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6"/>
            <p:cNvSpPr/>
            <p:nvPr/>
          </p:nvSpPr>
          <p:spPr>
            <a:xfrm>
              <a:off x="8533983" y="1497715"/>
              <a:ext cx="32591" cy="31473"/>
            </a:xfrm>
            <a:custGeom>
              <a:avLst/>
              <a:gdLst/>
              <a:ahLst/>
              <a:cxnLst/>
              <a:rect l="l" t="t" r="r" b="b"/>
              <a:pathLst>
                <a:path w="175" h="169" extrusionOk="0">
                  <a:moveTo>
                    <a:pt x="58" y="9"/>
                  </a:moveTo>
                  <a:cubicBezTo>
                    <a:pt x="103" y="0"/>
                    <a:pt x="152" y="23"/>
                    <a:pt x="160" y="68"/>
                  </a:cubicBezTo>
                  <a:cubicBezTo>
                    <a:pt x="174" y="111"/>
                    <a:pt x="152" y="147"/>
                    <a:pt x="103" y="160"/>
                  </a:cubicBezTo>
                  <a:cubicBezTo>
                    <a:pt x="58" y="169"/>
                    <a:pt x="23" y="147"/>
                    <a:pt x="9" y="111"/>
                  </a:cubicBezTo>
                  <a:cubicBezTo>
                    <a:pt x="0" y="68"/>
                    <a:pt x="23" y="23"/>
                    <a:pt x="58" y="9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6"/>
            <p:cNvSpPr/>
            <p:nvPr/>
          </p:nvSpPr>
          <p:spPr>
            <a:xfrm>
              <a:off x="8589293" y="1482072"/>
              <a:ext cx="32591" cy="32218"/>
            </a:xfrm>
            <a:custGeom>
              <a:avLst/>
              <a:gdLst/>
              <a:ahLst/>
              <a:cxnLst/>
              <a:rect l="l" t="t" r="r" b="b"/>
              <a:pathLst>
                <a:path w="175" h="173" extrusionOk="0">
                  <a:moveTo>
                    <a:pt x="72" y="13"/>
                  </a:moveTo>
                  <a:cubicBezTo>
                    <a:pt x="107" y="0"/>
                    <a:pt x="152" y="27"/>
                    <a:pt x="165" y="72"/>
                  </a:cubicBezTo>
                  <a:cubicBezTo>
                    <a:pt x="174" y="107"/>
                    <a:pt x="152" y="152"/>
                    <a:pt x="107" y="164"/>
                  </a:cubicBezTo>
                  <a:cubicBezTo>
                    <a:pt x="72" y="173"/>
                    <a:pt x="23" y="152"/>
                    <a:pt x="14" y="107"/>
                  </a:cubicBezTo>
                  <a:cubicBezTo>
                    <a:pt x="1" y="72"/>
                    <a:pt x="23" y="27"/>
                    <a:pt x="72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6"/>
            <p:cNvSpPr/>
            <p:nvPr/>
          </p:nvSpPr>
          <p:spPr>
            <a:xfrm>
              <a:off x="8546460" y="1546508"/>
              <a:ext cx="32404" cy="32404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71" y="13"/>
                  </a:moveTo>
                  <a:cubicBezTo>
                    <a:pt x="107" y="1"/>
                    <a:pt x="151" y="23"/>
                    <a:pt x="165" y="72"/>
                  </a:cubicBezTo>
                  <a:cubicBezTo>
                    <a:pt x="173" y="116"/>
                    <a:pt x="151" y="152"/>
                    <a:pt x="107" y="165"/>
                  </a:cubicBezTo>
                  <a:cubicBezTo>
                    <a:pt x="71" y="173"/>
                    <a:pt x="27" y="152"/>
                    <a:pt x="13" y="116"/>
                  </a:cubicBezTo>
                  <a:cubicBezTo>
                    <a:pt x="1" y="72"/>
                    <a:pt x="27" y="23"/>
                    <a:pt x="71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6"/>
            <p:cNvSpPr/>
            <p:nvPr/>
          </p:nvSpPr>
          <p:spPr>
            <a:xfrm>
              <a:off x="8602516" y="1531610"/>
              <a:ext cx="32404" cy="32404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67" y="13"/>
                  </a:moveTo>
                  <a:cubicBezTo>
                    <a:pt x="116" y="1"/>
                    <a:pt x="152" y="23"/>
                    <a:pt x="161" y="72"/>
                  </a:cubicBezTo>
                  <a:cubicBezTo>
                    <a:pt x="174" y="103"/>
                    <a:pt x="152" y="152"/>
                    <a:pt x="116" y="160"/>
                  </a:cubicBezTo>
                  <a:cubicBezTo>
                    <a:pt x="67" y="173"/>
                    <a:pt x="23" y="152"/>
                    <a:pt x="10" y="103"/>
                  </a:cubicBezTo>
                  <a:cubicBezTo>
                    <a:pt x="1" y="72"/>
                    <a:pt x="23" y="23"/>
                    <a:pt x="67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3" name="Google Shape;1793;p56"/>
          <p:cNvSpPr txBox="1">
            <a:spLocks noGrp="1"/>
          </p:cNvSpPr>
          <p:nvPr>
            <p:ph type="title"/>
          </p:nvPr>
        </p:nvSpPr>
        <p:spPr>
          <a:xfrm>
            <a:off x="724008" y="595581"/>
            <a:ext cx="4292037" cy="9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Obrigado</a:t>
            </a:r>
            <a:r>
              <a:rPr lang="en"/>
              <a:t>!</a:t>
            </a:r>
            <a:endParaRPr lang="en-US"/>
          </a:p>
        </p:txBody>
      </p:sp>
      <p:sp>
        <p:nvSpPr>
          <p:cNvPr id="1794" name="Google Shape;1794;p56"/>
          <p:cNvSpPr txBox="1">
            <a:spLocks noGrp="1"/>
          </p:cNvSpPr>
          <p:nvPr>
            <p:ph type="subTitle" idx="1"/>
          </p:nvPr>
        </p:nvSpPr>
        <p:spPr>
          <a:xfrm>
            <a:off x="724925" y="1506600"/>
            <a:ext cx="3447300" cy="14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b="1" err="1">
                <a:solidFill>
                  <a:srgbClr val="FFFFFF"/>
                </a:solidFill>
              </a:rPr>
              <a:t>Alguma</a:t>
            </a:r>
            <a:r>
              <a:rPr lang="en" b="1">
                <a:solidFill>
                  <a:srgbClr val="FFFFFF"/>
                </a:solidFill>
              </a:rPr>
              <a:t> </a:t>
            </a:r>
            <a:r>
              <a:rPr lang="en" b="1" err="1">
                <a:solidFill>
                  <a:srgbClr val="FFFFFF"/>
                </a:solidFill>
              </a:rPr>
              <a:t>pergunta</a:t>
            </a:r>
            <a:r>
              <a:rPr lang="en" b="1">
                <a:solidFill>
                  <a:srgbClr val="FFFFFF"/>
                </a:solidFill>
              </a:rPr>
              <a:t> </a:t>
            </a:r>
            <a:r>
              <a:rPr lang="en" b="1" err="1">
                <a:solidFill>
                  <a:srgbClr val="FFFFFF"/>
                </a:solidFill>
              </a:rPr>
              <a:t>ou</a:t>
            </a:r>
            <a:r>
              <a:rPr lang="en" b="1">
                <a:solidFill>
                  <a:srgbClr val="FFFFFF"/>
                </a:solidFill>
              </a:rPr>
              <a:t> </a:t>
            </a:r>
            <a:r>
              <a:rPr lang="en" b="1" err="1">
                <a:solidFill>
                  <a:srgbClr val="FFFFFF"/>
                </a:solidFill>
              </a:rPr>
              <a:t>sugestão</a:t>
            </a:r>
            <a:r>
              <a:rPr lang="en" b="1">
                <a:solidFill>
                  <a:srgbClr val="FFFFFF"/>
                </a:solidFill>
              </a:rPr>
              <a:t>? :)</a:t>
            </a:r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708DF58-5813-EB50-D652-E1727C7B3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05" y="3115546"/>
            <a:ext cx="3325483" cy="14356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FE9A83-0A31-48ED-9DD3-BC2F30389415}"/>
              </a:ext>
            </a:extLst>
          </p:cNvPr>
          <p:cNvSpPr txBox="1"/>
          <p:nvPr/>
        </p:nvSpPr>
        <p:spPr>
          <a:xfrm>
            <a:off x="720306" y="1933395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chemeClr val="bg1"/>
                </a:solidFill>
                <a:latin typeface="Ubuntu"/>
              </a:rPr>
              <a:t>Dávila Meireles</a:t>
            </a:r>
          </a:p>
          <a:p>
            <a:r>
              <a:rPr lang="en-GB">
                <a:solidFill>
                  <a:schemeClr val="bg1"/>
                </a:solidFill>
                <a:latin typeface="Ubuntu"/>
              </a:rPr>
              <a:t>Victor Mendes</a:t>
            </a:r>
          </a:p>
          <a:p>
            <a:r>
              <a:rPr lang="en-GB">
                <a:solidFill>
                  <a:schemeClr val="bg1"/>
                </a:solidFill>
                <a:latin typeface="Ubuntu"/>
              </a:rPr>
              <a:t>Laura </a:t>
            </a:r>
            <a:r>
              <a:rPr lang="en-GB" err="1">
                <a:solidFill>
                  <a:schemeClr val="bg1"/>
                </a:solidFill>
                <a:latin typeface="Ubuntu"/>
              </a:rPr>
              <a:t>Chaves</a:t>
            </a:r>
            <a:endParaRPr lang="en-GB">
              <a:solidFill>
                <a:schemeClr val="bg1"/>
              </a:solidFill>
              <a:latin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4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3" name="Google Shape;4773;p34"/>
          <p:cNvSpPr txBox="1">
            <a:spLocks noGrp="1"/>
          </p:cNvSpPr>
          <p:nvPr>
            <p:ph type="title"/>
          </p:nvPr>
        </p:nvSpPr>
        <p:spPr>
          <a:xfrm>
            <a:off x="720000" y="1175953"/>
            <a:ext cx="7704000" cy="18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/>
              <a:t>Parte 1:</a:t>
            </a:r>
            <a:r>
              <a:rPr lang="pt-BR">
                <a:solidFill>
                  <a:srgbClr val="FFFFFF"/>
                </a:solidFill>
              </a:rPr>
              <a:t> </a:t>
            </a:r>
            <a:r>
              <a:rPr lang="pt-BR">
                <a:solidFill>
                  <a:schemeClr val="dk2"/>
                </a:solidFill>
              </a:rPr>
              <a:t>Modelos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774" name="Google Shape;4774;p34"/>
          <p:cNvSpPr/>
          <p:nvPr/>
        </p:nvSpPr>
        <p:spPr>
          <a:xfrm>
            <a:off x="92248" y="243400"/>
            <a:ext cx="1110123" cy="380301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5" name="Google Shape;4775;p34"/>
          <p:cNvSpPr/>
          <p:nvPr/>
        </p:nvSpPr>
        <p:spPr>
          <a:xfrm>
            <a:off x="8311798" y="799275"/>
            <a:ext cx="1110123" cy="380301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86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4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462;p28">
            <a:extLst>
              <a:ext uri="{FF2B5EF4-FFF2-40B4-BE49-F238E27FC236}">
                <a16:creationId xmlns:a16="http://schemas.microsoft.com/office/drawing/2014/main" id="{BCA30FE6-1A93-5AE2-579A-0C947F500432}"/>
              </a:ext>
            </a:extLst>
          </p:cNvPr>
          <p:cNvSpPr/>
          <p:nvPr/>
        </p:nvSpPr>
        <p:spPr>
          <a:xfrm>
            <a:off x="2108147" y="4584600"/>
            <a:ext cx="3606443" cy="131413"/>
          </a:xfrm>
          <a:custGeom>
            <a:avLst/>
            <a:gdLst/>
            <a:ahLst/>
            <a:cxnLst/>
            <a:rect l="l" t="t" r="r" b="b"/>
            <a:pathLst>
              <a:path w="36747" h="1339" extrusionOk="0">
                <a:moveTo>
                  <a:pt x="0" y="0"/>
                </a:moveTo>
                <a:lnTo>
                  <a:pt x="0" y="1338"/>
                </a:lnTo>
                <a:lnTo>
                  <a:pt x="36746" y="1338"/>
                </a:lnTo>
                <a:lnTo>
                  <a:pt x="36746" y="0"/>
                </a:ln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4420" name="Google Shape;4420;p28"/>
          <p:cNvSpPr txBox="1">
            <a:spLocks noGrp="1"/>
          </p:cNvSpPr>
          <p:nvPr>
            <p:ph type="title"/>
          </p:nvPr>
        </p:nvSpPr>
        <p:spPr>
          <a:xfrm>
            <a:off x="720000" y="8918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>
                <a:solidFill>
                  <a:srgbClr val="FFFFFF"/>
                </a:solidFill>
              </a:rPr>
              <a:t>Modelo Relacional</a:t>
            </a:r>
            <a:endParaRPr lang="en-US"/>
          </a:p>
        </p:txBody>
      </p:sp>
      <p:grpSp>
        <p:nvGrpSpPr>
          <p:cNvPr id="4421" name="Google Shape;4421;p28"/>
          <p:cNvGrpSpPr/>
          <p:nvPr/>
        </p:nvGrpSpPr>
        <p:grpSpPr>
          <a:xfrm>
            <a:off x="5686673" y="2947028"/>
            <a:ext cx="3614196" cy="2129790"/>
            <a:chOff x="5425400" y="2021300"/>
            <a:chExt cx="920650" cy="542525"/>
          </a:xfrm>
        </p:grpSpPr>
        <p:sp>
          <p:nvSpPr>
            <p:cNvPr id="4422" name="Google Shape;4422;p28"/>
            <p:cNvSpPr/>
            <p:nvPr/>
          </p:nvSpPr>
          <p:spPr>
            <a:xfrm>
              <a:off x="6131725" y="2117250"/>
              <a:ext cx="18475" cy="39875"/>
            </a:xfrm>
            <a:custGeom>
              <a:avLst/>
              <a:gdLst/>
              <a:ahLst/>
              <a:cxnLst/>
              <a:rect l="l" t="t" r="r" b="b"/>
              <a:pathLst>
                <a:path w="739" h="1595" extrusionOk="0">
                  <a:moveTo>
                    <a:pt x="177" y="0"/>
                  </a:moveTo>
                  <a:lnTo>
                    <a:pt x="0" y="70"/>
                  </a:lnTo>
                  <a:lnTo>
                    <a:pt x="562" y="1595"/>
                  </a:lnTo>
                  <a:lnTo>
                    <a:pt x="739" y="153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28"/>
            <p:cNvSpPr/>
            <p:nvPr/>
          </p:nvSpPr>
          <p:spPr>
            <a:xfrm>
              <a:off x="6080550" y="2203125"/>
              <a:ext cx="7175" cy="23650"/>
            </a:xfrm>
            <a:custGeom>
              <a:avLst/>
              <a:gdLst/>
              <a:ahLst/>
              <a:cxnLst/>
              <a:rect l="l" t="t" r="r" b="b"/>
              <a:pathLst>
                <a:path w="287" h="946" extrusionOk="0">
                  <a:moveTo>
                    <a:pt x="0" y="0"/>
                  </a:moveTo>
                  <a:lnTo>
                    <a:pt x="0" y="945"/>
                  </a:lnTo>
                  <a:lnTo>
                    <a:pt x="286" y="94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28"/>
            <p:cNvSpPr/>
            <p:nvPr/>
          </p:nvSpPr>
          <p:spPr>
            <a:xfrm>
              <a:off x="6070950" y="2163275"/>
              <a:ext cx="26350" cy="51425"/>
            </a:xfrm>
            <a:custGeom>
              <a:avLst/>
              <a:gdLst/>
              <a:ahLst/>
              <a:cxnLst/>
              <a:rect l="l" t="t" r="r" b="b"/>
              <a:pathLst>
                <a:path w="1054" h="2057" extrusionOk="0">
                  <a:moveTo>
                    <a:pt x="532" y="0"/>
                  </a:moveTo>
                  <a:cubicBezTo>
                    <a:pt x="237" y="0"/>
                    <a:pt x="1" y="236"/>
                    <a:pt x="1" y="521"/>
                  </a:cubicBezTo>
                  <a:lnTo>
                    <a:pt x="1" y="2056"/>
                  </a:lnTo>
                  <a:lnTo>
                    <a:pt x="1054" y="2056"/>
                  </a:lnTo>
                  <a:lnTo>
                    <a:pt x="1054" y="521"/>
                  </a:lnTo>
                  <a:cubicBezTo>
                    <a:pt x="1054" y="236"/>
                    <a:pt x="817" y="0"/>
                    <a:pt x="5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28"/>
            <p:cNvSpPr/>
            <p:nvPr/>
          </p:nvSpPr>
          <p:spPr>
            <a:xfrm>
              <a:off x="6068250" y="2221325"/>
              <a:ext cx="32500" cy="82425"/>
            </a:xfrm>
            <a:custGeom>
              <a:avLst/>
              <a:gdLst/>
              <a:ahLst/>
              <a:cxnLst/>
              <a:rect l="l" t="t" r="r" b="b"/>
              <a:pathLst>
                <a:path w="1300" h="3297" extrusionOk="0">
                  <a:moveTo>
                    <a:pt x="59" y="1"/>
                  </a:moveTo>
                  <a:cubicBezTo>
                    <a:pt x="30" y="1"/>
                    <a:pt x="0" y="20"/>
                    <a:pt x="0" y="60"/>
                  </a:cubicBezTo>
                  <a:lnTo>
                    <a:pt x="0" y="3297"/>
                  </a:lnTo>
                  <a:lnTo>
                    <a:pt x="1299" y="3297"/>
                  </a:lnTo>
                  <a:lnTo>
                    <a:pt x="1299" y="60"/>
                  </a:lnTo>
                  <a:cubicBezTo>
                    <a:pt x="1299" y="20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28"/>
            <p:cNvSpPr/>
            <p:nvPr/>
          </p:nvSpPr>
          <p:spPr>
            <a:xfrm>
              <a:off x="6148225" y="2234125"/>
              <a:ext cx="42825" cy="41850"/>
            </a:xfrm>
            <a:custGeom>
              <a:avLst/>
              <a:gdLst/>
              <a:ahLst/>
              <a:cxnLst/>
              <a:rect l="l" t="t" r="r" b="b"/>
              <a:pathLst>
                <a:path w="1713" h="1674" extrusionOk="0">
                  <a:moveTo>
                    <a:pt x="1481" y="0"/>
                  </a:moveTo>
                  <a:cubicBezTo>
                    <a:pt x="1429" y="0"/>
                    <a:pt x="1378" y="20"/>
                    <a:pt x="1338" y="59"/>
                  </a:cubicBezTo>
                  <a:lnTo>
                    <a:pt x="79" y="1328"/>
                  </a:lnTo>
                  <a:cubicBezTo>
                    <a:pt x="0" y="1407"/>
                    <a:pt x="0" y="1536"/>
                    <a:pt x="79" y="1614"/>
                  </a:cubicBezTo>
                  <a:cubicBezTo>
                    <a:pt x="118" y="1654"/>
                    <a:pt x="170" y="1673"/>
                    <a:pt x="221" y="1673"/>
                  </a:cubicBezTo>
                  <a:cubicBezTo>
                    <a:pt x="273" y="1673"/>
                    <a:pt x="324" y="1654"/>
                    <a:pt x="364" y="1614"/>
                  </a:cubicBezTo>
                  <a:lnTo>
                    <a:pt x="1623" y="344"/>
                  </a:lnTo>
                  <a:cubicBezTo>
                    <a:pt x="1712" y="266"/>
                    <a:pt x="1712" y="138"/>
                    <a:pt x="1623" y="59"/>
                  </a:cubicBezTo>
                  <a:cubicBezTo>
                    <a:pt x="1584" y="20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28"/>
            <p:cNvSpPr/>
            <p:nvPr/>
          </p:nvSpPr>
          <p:spPr>
            <a:xfrm>
              <a:off x="6157550" y="2242225"/>
              <a:ext cx="54150" cy="35225"/>
            </a:xfrm>
            <a:custGeom>
              <a:avLst/>
              <a:gdLst/>
              <a:ahLst/>
              <a:cxnLst/>
              <a:rect l="l" t="t" r="r" b="b"/>
              <a:pathLst>
                <a:path w="2166" h="1409" extrusionOk="0">
                  <a:moveTo>
                    <a:pt x="2146" y="1"/>
                  </a:moveTo>
                  <a:cubicBezTo>
                    <a:pt x="1674" y="1"/>
                    <a:pt x="1221" y="188"/>
                    <a:pt x="887" y="523"/>
                  </a:cubicBezTo>
                  <a:lnTo>
                    <a:pt x="1" y="1408"/>
                  </a:lnTo>
                  <a:lnTo>
                    <a:pt x="2166" y="1408"/>
                  </a:lnTo>
                  <a:lnTo>
                    <a:pt x="216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28"/>
            <p:cNvSpPr/>
            <p:nvPr/>
          </p:nvSpPr>
          <p:spPr>
            <a:xfrm>
              <a:off x="5440650" y="2021300"/>
              <a:ext cx="610650" cy="426150"/>
            </a:xfrm>
            <a:custGeom>
              <a:avLst/>
              <a:gdLst/>
              <a:ahLst/>
              <a:cxnLst/>
              <a:rect l="l" t="t" r="r" b="b"/>
              <a:pathLst>
                <a:path w="24426" h="17046" extrusionOk="0">
                  <a:moveTo>
                    <a:pt x="23855" y="0"/>
                  </a:moveTo>
                  <a:lnTo>
                    <a:pt x="1240" y="788"/>
                  </a:lnTo>
                  <a:lnTo>
                    <a:pt x="0" y="16927"/>
                  </a:lnTo>
                  <a:lnTo>
                    <a:pt x="24426" y="17045"/>
                  </a:lnTo>
                  <a:lnTo>
                    <a:pt x="2385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28"/>
            <p:cNvSpPr/>
            <p:nvPr/>
          </p:nvSpPr>
          <p:spPr>
            <a:xfrm>
              <a:off x="5478275" y="2061150"/>
              <a:ext cx="549650" cy="1025"/>
            </a:xfrm>
            <a:custGeom>
              <a:avLst/>
              <a:gdLst/>
              <a:ahLst/>
              <a:cxnLst/>
              <a:rect l="l" t="t" r="r" b="b"/>
              <a:pathLst>
                <a:path w="21986" h="41" extrusionOk="0">
                  <a:moveTo>
                    <a:pt x="20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1956" y="40"/>
                  </a:lnTo>
                  <a:cubicBezTo>
                    <a:pt x="21976" y="40"/>
                    <a:pt x="21985" y="31"/>
                    <a:pt x="21985" y="20"/>
                  </a:cubicBezTo>
                  <a:cubicBezTo>
                    <a:pt x="21985" y="11"/>
                    <a:pt x="21976" y="1"/>
                    <a:pt x="219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28"/>
            <p:cNvSpPr/>
            <p:nvPr/>
          </p:nvSpPr>
          <p:spPr>
            <a:xfrm>
              <a:off x="5477550" y="2074700"/>
              <a:ext cx="550625" cy="1000"/>
            </a:xfrm>
            <a:custGeom>
              <a:avLst/>
              <a:gdLst/>
              <a:ahLst/>
              <a:cxnLst/>
              <a:rect l="l" t="t" r="r" b="b"/>
              <a:pathLst>
                <a:path w="22025" h="40" extrusionOk="0">
                  <a:moveTo>
                    <a:pt x="20" y="0"/>
                  </a:moveTo>
                  <a:cubicBezTo>
                    <a:pt x="1" y="0"/>
                    <a:pt x="1" y="10"/>
                    <a:pt x="1" y="20"/>
                  </a:cubicBezTo>
                  <a:cubicBezTo>
                    <a:pt x="1" y="29"/>
                    <a:pt x="1" y="40"/>
                    <a:pt x="20" y="40"/>
                  </a:cubicBezTo>
                  <a:lnTo>
                    <a:pt x="22005" y="40"/>
                  </a:lnTo>
                  <a:cubicBezTo>
                    <a:pt x="22014" y="40"/>
                    <a:pt x="22025" y="29"/>
                    <a:pt x="22025" y="20"/>
                  </a:cubicBezTo>
                  <a:cubicBezTo>
                    <a:pt x="22025" y="10"/>
                    <a:pt x="22014" y="0"/>
                    <a:pt x="22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28"/>
            <p:cNvSpPr/>
            <p:nvPr/>
          </p:nvSpPr>
          <p:spPr>
            <a:xfrm>
              <a:off x="5476575" y="2088225"/>
              <a:ext cx="551850" cy="1000"/>
            </a:xfrm>
            <a:custGeom>
              <a:avLst/>
              <a:gdLst/>
              <a:ahLst/>
              <a:cxnLst/>
              <a:rect l="l" t="t" r="r" b="b"/>
              <a:pathLst>
                <a:path w="22074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053" y="40"/>
                  </a:lnTo>
                  <a:cubicBezTo>
                    <a:pt x="22064" y="40"/>
                    <a:pt x="22073" y="30"/>
                    <a:pt x="22073" y="20"/>
                  </a:cubicBezTo>
                  <a:cubicBezTo>
                    <a:pt x="22073" y="10"/>
                    <a:pt x="22064" y="0"/>
                    <a:pt x="220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28"/>
            <p:cNvSpPr/>
            <p:nvPr/>
          </p:nvSpPr>
          <p:spPr>
            <a:xfrm>
              <a:off x="5475575" y="2101750"/>
              <a:ext cx="553100" cy="1025"/>
            </a:xfrm>
            <a:custGeom>
              <a:avLst/>
              <a:gdLst/>
              <a:ahLst/>
              <a:cxnLst/>
              <a:rect l="l" t="t" r="r" b="b"/>
              <a:pathLst>
                <a:path w="22124" h="41" extrusionOk="0">
                  <a:moveTo>
                    <a:pt x="21" y="1"/>
                  </a:moveTo>
                  <a:cubicBezTo>
                    <a:pt x="10" y="1"/>
                    <a:pt x="1" y="10"/>
                    <a:pt x="1" y="21"/>
                  </a:cubicBezTo>
                  <a:cubicBezTo>
                    <a:pt x="1" y="30"/>
                    <a:pt x="10" y="40"/>
                    <a:pt x="21" y="40"/>
                  </a:cubicBezTo>
                  <a:lnTo>
                    <a:pt x="22104" y="40"/>
                  </a:lnTo>
                  <a:cubicBezTo>
                    <a:pt x="22113" y="40"/>
                    <a:pt x="22123" y="30"/>
                    <a:pt x="22123" y="21"/>
                  </a:cubicBezTo>
                  <a:cubicBezTo>
                    <a:pt x="22123" y="10"/>
                    <a:pt x="22113" y="1"/>
                    <a:pt x="22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28"/>
            <p:cNvSpPr/>
            <p:nvPr/>
          </p:nvSpPr>
          <p:spPr>
            <a:xfrm>
              <a:off x="5474825" y="2115275"/>
              <a:ext cx="554075" cy="1025"/>
            </a:xfrm>
            <a:custGeom>
              <a:avLst/>
              <a:gdLst/>
              <a:ahLst/>
              <a:cxnLst/>
              <a:rect l="l" t="t" r="r" b="b"/>
              <a:pathLst>
                <a:path w="22163" h="41" extrusionOk="0">
                  <a:moveTo>
                    <a:pt x="21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1" y="40"/>
                  </a:cubicBezTo>
                  <a:lnTo>
                    <a:pt x="22143" y="40"/>
                  </a:lnTo>
                  <a:cubicBezTo>
                    <a:pt x="22153" y="40"/>
                    <a:pt x="22163" y="31"/>
                    <a:pt x="22163" y="20"/>
                  </a:cubicBezTo>
                  <a:cubicBezTo>
                    <a:pt x="22163" y="11"/>
                    <a:pt x="22153" y="1"/>
                    <a:pt x="22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28"/>
            <p:cNvSpPr/>
            <p:nvPr/>
          </p:nvSpPr>
          <p:spPr>
            <a:xfrm>
              <a:off x="5473850" y="2128825"/>
              <a:ext cx="555300" cy="1000"/>
            </a:xfrm>
            <a:custGeom>
              <a:avLst/>
              <a:gdLst/>
              <a:ahLst/>
              <a:cxnLst/>
              <a:rect l="l" t="t" r="r" b="b"/>
              <a:pathLst>
                <a:path w="22212" h="40" extrusionOk="0">
                  <a:moveTo>
                    <a:pt x="20" y="0"/>
                  </a:moveTo>
                  <a:cubicBezTo>
                    <a:pt x="11" y="0"/>
                    <a:pt x="1" y="10"/>
                    <a:pt x="1" y="20"/>
                  </a:cubicBezTo>
                  <a:cubicBezTo>
                    <a:pt x="1" y="29"/>
                    <a:pt x="11" y="40"/>
                    <a:pt x="20" y="40"/>
                  </a:cubicBezTo>
                  <a:lnTo>
                    <a:pt x="22192" y="40"/>
                  </a:lnTo>
                  <a:cubicBezTo>
                    <a:pt x="22202" y="40"/>
                    <a:pt x="22212" y="29"/>
                    <a:pt x="22212" y="20"/>
                  </a:cubicBezTo>
                  <a:cubicBezTo>
                    <a:pt x="22212" y="10"/>
                    <a:pt x="22202" y="0"/>
                    <a:pt x="22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28"/>
            <p:cNvSpPr/>
            <p:nvPr/>
          </p:nvSpPr>
          <p:spPr>
            <a:xfrm>
              <a:off x="5473125" y="2142350"/>
              <a:ext cx="556275" cy="1000"/>
            </a:xfrm>
            <a:custGeom>
              <a:avLst/>
              <a:gdLst/>
              <a:ahLst/>
              <a:cxnLst/>
              <a:rect l="l" t="t" r="r" b="b"/>
              <a:pathLst>
                <a:path w="22251" h="40" extrusionOk="0">
                  <a:moveTo>
                    <a:pt x="20" y="0"/>
                  </a:moveTo>
                  <a:cubicBezTo>
                    <a:pt x="0" y="0"/>
                    <a:pt x="0" y="10"/>
                    <a:pt x="0" y="20"/>
                  </a:cubicBezTo>
                  <a:cubicBezTo>
                    <a:pt x="0" y="30"/>
                    <a:pt x="0" y="40"/>
                    <a:pt x="20" y="40"/>
                  </a:cubicBezTo>
                  <a:lnTo>
                    <a:pt x="22231" y="40"/>
                  </a:lnTo>
                  <a:cubicBezTo>
                    <a:pt x="22250" y="40"/>
                    <a:pt x="22250" y="30"/>
                    <a:pt x="22250" y="20"/>
                  </a:cubicBezTo>
                  <a:cubicBezTo>
                    <a:pt x="22250" y="10"/>
                    <a:pt x="22250" y="0"/>
                    <a:pt x="222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28"/>
            <p:cNvSpPr/>
            <p:nvPr/>
          </p:nvSpPr>
          <p:spPr>
            <a:xfrm>
              <a:off x="5472150" y="2155875"/>
              <a:ext cx="557750" cy="1025"/>
            </a:xfrm>
            <a:custGeom>
              <a:avLst/>
              <a:gdLst/>
              <a:ahLst/>
              <a:cxnLst/>
              <a:rect l="l" t="t" r="r" b="b"/>
              <a:pathLst>
                <a:path w="22310" h="41" extrusionOk="0">
                  <a:moveTo>
                    <a:pt x="20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289" y="40"/>
                  </a:lnTo>
                  <a:cubicBezTo>
                    <a:pt x="22300" y="40"/>
                    <a:pt x="22309" y="30"/>
                    <a:pt x="22309" y="21"/>
                  </a:cubicBezTo>
                  <a:cubicBezTo>
                    <a:pt x="22309" y="10"/>
                    <a:pt x="22300" y="1"/>
                    <a:pt x="22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28"/>
            <p:cNvSpPr/>
            <p:nvPr/>
          </p:nvSpPr>
          <p:spPr>
            <a:xfrm>
              <a:off x="5471150" y="2169400"/>
              <a:ext cx="559000" cy="1025"/>
            </a:xfrm>
            <a:custGeom>
              <a:avLst/>
              <a:gdLst/>
              <a:ahLst/>
              <a:cxnLst/>
              <a:rect l="l" t="t" r="r" b="b"/>
              <a:pathLst>
                <a:path w="22360" h="41" extrusionOk="0">
                  <a:moveTo>
                    <a:pt x="20" y="1"/>
                  </a:moveTo>
                  <a:cubicBezTo>
                    <a:pt x="10" y="1"/>
                    <a:pt x="1" y="11"/>
                    <a:pt x="1" y="20"/>
                  </a:cubicBezTo>
                  <a:cubicBezTo>
                    <a:pt x="1" y="31"/>
                    <a:pt x="10" y="40"/>
                    <a:pt x="20" y="40"/>
                  </a:cubicBezTo>
                  <a:lnTo>
                    <a:pt x="22340" y="40"/>
                  </a:lnTo>
                  <a:cubicBezTo>
                    <a:pt x="22349" y="40"/>
                    <a:pt x="22359" y="31"/>
                    <a:pt x="22359" y="20"/>
                  </a:cubicBezTo>
                  <a:cubicBezTo>
                    <a:pt x="22359" y="11"/>
                    <a:pt x="22349" y="1"/>
                    <a:pt x="223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28"/>
            <p:cNvSpPr/>
            <p:nvPr/>
          </p:nvSpPr>
          <p:spPr>
            <a:xfrm>
              <a:off x="5470400" y="2182950"/>
              <a:ext cx="559975" cy="1000"/>
            </a:xfrm>
            <a:custGeom>
              <a:avLst/>
              <a:gdLst/>
              <a:ahLst/>
              <a:cxnLst/>
              <a:rect l="l" t="t" r="r" b="b"/>
              <a:pathLst>
                <a:path w="22399" h="40" extrusionOk="0">
                  <a:moveTo>
                    <a:pt x="21" y="0"/>
                  </a:moveTo>
                  <a:cubicBezTo>
                    <a:pt x="11" y="0"/>
                    <a:pt x="1" y="10"/>
                    <a:pt x="1" y="20"/>
                  </a:cubicBezTo>
                  <a:cubicBezTo>
                    <a:pt x="1" y="30"/>
                    <a:pt x="11" y="40"/>
                    <a:pt x="21" y="40"/>
                  </a:cubicBezTo>
                  <a:lnTo>
                    <a:pt x="22379" y="40"/>
                  </a:lnTo>
                  <a:cubicBezTo>
                    <a:pt x="22389" y="40"/>
                    <a:pt x="22399" y="30"/>
                    <a:pt x="22399" y="20"/>
                  </a:cubicBezTo>
                  <a:cubicBezTo>
                    <a:pt x="22399" y="10"/>
                    <a:pt x="22389" y="0"/>
                    <a:pt x="22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28"/>
            <p:cNvSpPr/>
            <p:nvPr/>
          </p:nvSpPr>
          <p:spPr>
            <a:xfrm>
              <a:off x="5469425" y="2196475"/>
              <a:ext cx="561225" cy="1000"/>
            </a:xfrm>
            <a:custGeom>
              <a:avLst/>
              <a:gdLst/>
              <a:ahLst/>
              <a:cxnLst/>
              <a:rect l="l" t="t" r="r" b="b"/>
              <a:pathLst>
                <a:path w="22449" h="40" extrusionOk="0">
                  <a:moveTo>
                    <a:pt x="20" y="0"/>
                  </a:moveTo>
                  <a:cubicBezTo>
                    <a:pt x="11" y="0"/>
                    <a:pt x="0" y="0"/>
                    <a:pt x="0" y="20"/>
                  </a:cubicBezTo>
                  <a:cubicBezTo>
                    <a:pt x="0" y="30"/>
                    <a:pt x="11" y="40"/>
                    <a:pt x="20" y="40"/>
                  </a:cubicBezTo>
                  <a:lnTo>
                    <a:pt x="22428" y="40"/>
                  </a:lnTo>
                  <a:cubicBezTo>
                    <a:pt x="22438" y="40"/>
                    <a:pt x="22448" y="30"/>
                    <a:pt x="22448" y="20"/>
                  </a:cubicBezTo>
                  <a:cubicBezTo>
                    <a:pt x="22448" y="0"/>
                    <a:pt x="22438" y="0"/>
                    <a:pt x="22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28"/>
            <p:cNvSpPr/>
            <p:nvPr/>
          </p:nvSpPr>
          <p:spPr>
            <a:xfrm>
              <a:off x="5468700" y="2210000"/>
              <a:ext cx="562175" cy="1025"/>
            </a:xfrm>
            <a:custGeom>
              <a:avLst/>
              <a:gdLst/>
              <a:ahLst/>
              <a:cxnLst/>
              <a:rect l="l" t="t" r="r" b="b"/>
              <a:pathLst>
                <a:path w="22487" h="41" extrusionOk="0">
                  <a:moveTo>
                    <a:pt x="20" y="1"/>
                  </a:moveTo>
                  <a:cubicBezTo>
                    <a:pt x="10" y="1"/>
                    <a:pt x="0" y="1"/>
                    <a:pt x="0" y="21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467" y="40"/>
                  </a:lnTo>
                  <a:cubicBezTo>
                    <a:pt x="22477" y="40"/>
                    <a:pt x="22486" y="30"/>
                    <a:pt x="22486" y="21"/>
                  </a:cubicBezTo>
                  <a:cubicBezTo>
                    <a:pt x="22486" y="1"/>
                    <a:pt x="22477" y="1"/>
                    <a:pt x="22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28"/>
            <p:cNvSpPr/>
            <p:nvPr/>
          </p:nvSpPr>
          <p:spPr>
            <a:xfrm>
              <a:off x="5467700" y="2223300"/>
              <a:ext cx="563425" cy="1250"/>
            </a:xfrm>
            <a:custGeom>
              <a:avLst/>
              <a:gdLst/>
              <a:ahLst/>
              <a:cxnLst/>
              <a:rect l="l" t="t" r="r" b="b"/>
              <a:pathLst>
                <a:path w="22537" h="50" extrusionOk="0">
                  <a:moveTo>
                    <a:pt x="21" y="0"/>
                  </a:moveTo>
                  <a:cubicBezTo>
                    <a:pt x="10" y="0"/>
                    <a:pt x="1" y="10"/>
                    <a:pt x="1" y="29"/>
                  </a:cubicBezTo>
                  <a:cubicBezTo>
                    <a:pt x="1" y="40"/>
                    <a:pt x="10" y="49"/>
                    <a:pt x="21" y="49"/>
                  </a:cubicBezTo>
                  <a:lnTo>
                    <a:pt x="22517" y="49"/>
                  </a:lnTo>
                  <a:cubicBezTo>
                    <a:pt x="22526" y="49"/>
                    <a:pt x="22537" y="40"/>
                    <a:pt x="22537" y="29"/>
                  </a:cubicBezTo>
                  <a:cubicBezTo>
                    <a:pt x="22537" y="10"/>
                    <a:pt x="22526" y="0"/>
                    <a:pt x="22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28"/>
            <p:cNvSpPr/>
            <p:nvPr/>
          </p:nvSpPr>
          <p:spPr>
            <a:xfrm>
              <a:off x="5466725" y="2236825"/>
              <a:ext cx="564900" cy="1250"/>
            </a:xfrm>
            <a:custGeom>
              <a:avLst/>
              <a:gdLst/>
              <a:ahLst/>
              <a:cxnLst/>
              <a:rect l="l" t="t" r="r" b="b"/>
              <a:pathLst>
                <a:path w="22596" h="50" extrusionOk="0">
                  <a:moveTo>
                    <a:pt x="20" y="0"/>
                  </a:moveTo>
                  <a:cubicBezTo>
                    <a:pt x="10" y="0"/>
                    <a:pt x="1" y="10"/>
                    <a:pt x="1" y="20"/>
                  </a:cubicBezTo>
                  <a:cubicBezTo>
                    <a:pt x="1" y="40"/>
                    <a:pt x="10" y="50"/>
                    <a:pt x="20" y="50"/>
                  </a:cubicBezTo>
                  <a:lnTo>
                    <a:pt x="22576" y="50"/>
                  </a:lnTo>
                  <a:cubicBezTo>
                    <a:pt x="22585" y="50"/>
                    <a:pt x="22595" y="40"/>
                    <a:pt x="22595" y="20"/>
                  </a:cubicBezTo>
                  <a:cubicBezTo>
                    <a:pt x="22595" y="10"/>
                    <a:pt x="22585" y="0"/>
                    <a:pt x="22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28"/>
            <p:cNvSpPr/>
            <p:nvPr/>
          </p:nvSpPr>
          <p:spPr>
            <a:xfrm>
              <a:off x="5465975" y="2250350"/>
              <a:ext cx="565875" cy="1025"/>
            </a:xfrm>
            <a:custGeom>
              <a:avLst/>
              <a:gdLst/>
              <a:ahLst/>
              <a:cxnLst/>
              <a:rect l="l" t="t" r="r" b="b"/>
              <a:pathLst>
                <a:path w="22635" h="41" extrusionOk="0">
                  <a:moveTo>
                    <a:pt x="20" y="1"/>
                  </a:moveTo>
                  <a:cubicBezTo>
                    <a:pt x="11" y="1"/>
                    <a:pt x="1" y="10"/>
                    <a:pt x="1" y="20"/>
                  </a:cubicBezTo>
                  <a:cubicBezTo>
                    <a:pt x="1" y="40"/>
                    <a:pt x="11" y="40"/>
                    <a:pt x="20" y="40"/>
                  </a:cubicBezTo>
                  <a:lnTo>
                    <a:pt x="22615" y="40"/>
                  </a:lnTo>
                  <a:cubicBezTo>
                    <a:pt x="22625" y="40"/>
                    <a:pt x="22635" y="40"/>
                    <a:pt x="22635" y="20"/>
                  </a:cubicBezTo>
                  <a:cubicBezTo>
                    <a:pt x="22635" y="10"/>
                    <a:pt x="22625" y="1"/>
                    <a:pt x="22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28"/>
            <p:cNvSpPr/>
            <p:nvPr/>
          </p:nvSpPr>
          <p:spPr>
            <a:xfrm>
              <a:off x="5465000" y="2263875"/>
              <a:ext cx="567125" cy="1025"/>
            </a:xfrm>
            <a:custGeom>
              <a:avLst/>
              <a:gdLst/>
              <a:ahLst/>
              <a:cxnLst/>
              <a:rect l="l" t="t" r="r" b="b"/>
              <a:pathLst>
                <a:path w="22685" h="41" extrusionOk="0">
                  <a:moveTo>
                    <a:pt x="20" y="1"/>
                  </a:moveTo>
                  <a:cubicBezTo>
                    <a:pt x="11" y="1"/>
                    <a:pt x="0" y="11"/>
                    <a:pt x="0" y="20"/>
                  </a:cubicBezTo>
                  <a:cubicBezTo>
                    <a:pt x="0" y="31"/>
                    <a:pt x="11" y="40"/>
                    <a:pt x="20" y="40"/>
                  </a:cubicBezTo>
                  <a:lnTo>
                    <a:pt x="22664" y="40"/>
                  </a:lnTo>
                  <a:cubicBezTo>
                    <a:pt x="22674" y="40"/>
                    <a:pt x="22684" y="31"/>
                    <a:pt x="22684" y="20"/>
                  </a:cubicBezTo>
                  <a:cubicBezTo>
                    <a:pt x="22684" y="11"/>
                    <a:pt x="22674" y="1"/>
                    <a:pt x="226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28"/>
            <p:cNvSpPr/>
            <p:nvPr/>
          </p:nvSpPr>
          <p:spPr>
            <a:xfrm>
              <a:off x="5464275" y="2277425"/>
              <a:ext cx="568075" cy="1000"/>
            </a:xfrm>
            <a:custGeom>
              <a:avLst/>
              <a:gdLst/>
              <a:ahLst/>
              <a:cxnLst/>
              <a:rect l="l" t="t" r="r" b="b"/>
              <a:pathLst>
                <a:path w="22723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29"/>
                    <a:pt x="10" y="40"/>
                    <a:pt x="20" y="40"/>
                  </a:cubicBezTo>
                  <a:lnTo>
                    <a:pt x="22703" y="40"/>
                  </a:lnTo>
                  <a:cubicBezTo>
                    <a:pt x="22713" y="40"/>
                    <a:pt x="22723" y="29"/>
                    <a:pt x="22723" y="20"/>
                  </a:cubicBezTo>
                  <a:cubicBezTo>
                    <a:pt x="22723" y="10"/>
                    <a:pt x="22713" y="0"/>
                    <a:pt x="227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28"/>
            <p:cNvSpPr/>
            <p:nvPr/>
          </p:nvSpPr>
          <p:spPr>
            <a:xfrm>
              <a:off x="5463275" y="2290950"/>
              <a:ext cx="569325" cy="1000"/>
            </a:xfrm>
            <a:custGeom>
              <a:avLst/>
              <a:gdLst/>
              <a:ahLst/>
              <a:cxnLst/>
              <a:rect l="l" t="t" r="r" b="b"/>
              <a:pathLst>
                <a:path w="22773" h="40" extrusionOk="0">
                  <a:moveTo>
                    <a:pt x="21" y="0"/>
                  </a:moveTo>
                  <a:cubicBezTo>
                    <a:pt x="10" y="0"/>
                    <a:pt x="1" y="10"/>
                    <a:pt x="1" y="20"/>
                  </a:cubicBezTo>
                  <a:cubicBezTo>
                    <a:pt x="1" y="30"/>
                    <a:pt x="10" y="40"/>
                    <a:pt x="21" y="40"/>
                  </a:cubicBezTo>
                  <a:lnTo>
                    <a:pt x="22753" y="40"/>
                  </a:lnTo>
                  <a:cubicBezTo>
                    <a:pt x="22763" y="40"/>
                    <a:pt x="22773" y="30"/>
                    <a:pt x="22773" y="20"/>
                  </a:cubicBezTo>
                  <a:cubicBezTo>
                    <a:pt x="22773" y="10"/>
                    <a:pt x="22763" y="0"/>
                    <a:pt x="22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28"/>
            <p:cNvSpPr/>
            <p:nvPr/>
          </p:nvSpPr>
          <p:spPr>
            <a:xfrm>
              <a:off x="5462300" y="2304475"/>
              <a:ext cx="570550" cy="1025"/>
            </a:xfrm>
            <a:custGeom>
              <a:avLst/>
              <a:gdLst/>
              <a:ahLst/>
              <a:cxnLst/>
              <a:rect l="l" t="t" r="r" b="b"/>
              <a:pathLst>
                <a:path w="22822" h="41" extrusionOk="0">
                  <a:moveTo>
                    <a:pt x="30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0"/>
                    <a:pt x="10" y="40"/>
                    <a:pt x="30" y="40"/>
                  </a:cubicBezTo>
                  <a:lnTo>
                    <a:pt x="22802" y="40"/>
                  </a:lnTo>
                  <a:cubicBezTo>
                    <a:pt x="22812" y="40"/>
                    <a:pt x="22821" y="30"/>
                    <a:pt x="22821" y="21"/>
                  </a:cubicBezTo>
                  <a:cubicBezTo>
                    <a:pt x="22821" y="10"/>
                    <a:pt x="22812" y="1"/>
                    <a:pt x="2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28"/>
            <p:cNvSpPr/>
            <p:nvPr/>
          </p:nvSpPr>
          <p:spPr>
            <a:xfrm>
              <a:off x="5461550" y="2318000"/>
              <a:ext cx="571775" cy="1025"/>
            </a:xfrm>
            <a:custGeom>
              <a:avLst/>
              <a:gdLst/>
              <a:ahLst/>
              <a:cxnLst/>
              <a:rect l="l" t="t" r="r" b="b"/>
              <a:pathLst>
                <a:path w="22871" h="41" extrusionOk="0">
                  <a:moveTo>
                    <a:pt x="20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2842" y="40"/>
                  </a:lnTo>
                  <a:cubicBezTo>
                    <a:pt x="22861" y="40"/>
                    <a:pt x="22871" y="31"/>
                    <a:pt x="22871" y="20"/>
                  </a:cubicBezTo>
                  <a:cubicBezTo>
                    <a:pt x="22871" y="11"/>
                    <a:pt x="22861" y="1"/>
                    <a:pt x="228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28"/>
            <p:cNvSpPr/>
            <p:nvPr/>
          </p:nvSpPr>
          <p:spPr>
            <a:xfrm>
              <a:off x="5460575" y="2331550"/>
              <a:ext cx="573025" cy="1000"/>
            </a:xfrm>
            <a:custGeom>
              <a:avLst/>
              <a:gdLst/>
              <a:ahLst/>
              <a:cxnLst/>
              <a:rect l="l" t="t" r="r" b="b"/>
              <a:pathLst>
                <a:path w="22921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29"/>
                    <a:pt x="10" y="40"/>
                    <a:pt x="20" y="40"/>
                  </a:cubicBezTo>
                  <a:lnTo>
                    <a:pt x="22900" y="40"/>
                  </a:lnTo>
                  <a:cubicBezTo>
                    <a:pt x="22910" y="40"/>
                    <a:pt x="22920" y="29"/>
                    <a:pt x="22920" y="20"/>
                  </a:cubicBezTo>
                  <a:cubicBezTo>
                    <a:pt x="22920" y="10"/>
                    <a:pt x="22910" y="0"/>
                    <a:pt x="229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28"/>
            <p:cNvSpPr/>
            <p:nvPr/>
          </p:nvSpPr>
          <p:spPr>
            <a:xfrm>
              <a:off x="5459850" y="2345075"/>
              <a:ext cx="573975" cy="1000"/>
            </a:xfrm>
            <a:custGeom>
              <a:avLst/>
              <a:gdLst/>
              <a:ahLst/>
              <a:cxnLst/>
              <a:rect l="l" t="t" r="r" b="b"/>
              <a:pathLst>
                <a:path w="22959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939" y="40"/>
                  </a:lnTo>
                  <a:cubicBezTo>
                    <a:pt x="22949" y="40"/>
                    <a:pt x="22959" y="30"/>
                    <a:pt x="22959" y="20"/>
                  </a:cubicBezTo>
                  <a:cubicBezTo>
                    <a:pt x="22959" y="10"/>
                    <a:pt x="22949" y="0"/>
                    <a:pt x="229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28"/>
            <p:cNvSpPr/>
            <p:nvPr/>
          </p:nvSpPr>
          <p:spPr>
            <a:xfrm>
              <a:off x="5458850" y="2358600"/>
              <a:ext cx="575225" cy="1025"/>
            </a:xfrm>
            <a:custGeom>
              <a:avLst/>
              <a:gdLst/>
              <a:ahLst/>
              <a:cxnLst/>
              <a:rect l="l" t="t" r="r" b="b"/>
              <a:pathLst>
                <a:path w="23009" h="41" extrusionOk="0">
                  <a:moveTo>
                    <a:pt x="20" y="1"/>
                  </a:moveTo>
                  <a:cubicBezTo>
                    <a:pt x="10" y="1"/>
                    <a:pt x="1" y="10"/>
                    <a:pt x="1" y="21"/>
                  </a:cubicBezTo>
                  <a:cubicBezTo>
                    <a:pt x="1" y="30"/>
                    <a:pt x="10" y="40"/>
                    <a:pt x="20" y="40"/>
                  </a:cubicBezTo>
                  <a:lnTo>
                    <a:pt x="22989" y="40"/>
                  </a:lnTo>
                  <a:cubicBezTo>
                    <a:pt x="22999" y="40"/>
                    <a:pt x="23009" y="30"/>
                    <a:pt x="23009" y="21"/>
                  </a:cubicBezTo>
                  <a:cubicBezTo>
                    <a:pt x="23009" y="10"/>
                    <a:pt x="22999" y="1"/>
                    <a:pt x="22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28"/>
            <p:cNvSpPr/>
            <p:nvPr/>
          </p:nvSpPr>
          <p:spPr>
            <a:xfrm>
              <a:off x="5457875" y="2372125"/>
              <a:ext cx="576450" cy="1025"/>
            </a:xfrm>
            <a:custGeom>
              <a:avLst/>
              <a:gdLst/>
              <a:ahLst/>
              <a:cxnLst/>
              <a:rect l="l" t="t" r="r" b="b"/>
              <a:pathLst>
                <a:path w="23058" h="41" extrusionOk="0">
                  <a:moveTo>
                    <a:pt x="29" y="1"/>
                  </a:moveTo>
                  <a:cubicBezTo>
                    <a:pt x="10" y="1"/>
                    <a:pt x="0" y="11"/>
                    <a:pt x="0" y="20"/>
                  </a:cubicBezTo>
                  <a:cubicBezTo>
                    <a:pt x="0" y="31"/>
                    <a:pt x="10" y="40"/>
                    <a:pt x="29" y="40"/>
                  </a:cubicBezTo>
                  <a:lnTo>
                    <a:pt x="23038" y="40"/>
                  </a:lnTo>
                  <a:cubicBezTo>
                    <a:pt x="23048" y="40"/>
                    <a:pt x="23057" y="31"/>
                    <a:pt x="23057" y="20"/>
                  </a:cubicBezTo>
                  <a:cubicBezTo>
                    <a:pt x="23057" y="11"/>
                    <a:pt x="23048" y="1"/>
                    <a:pt x="23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28"/>
            <p:cNvSpPr/>
            <p:nvPr/>
          </p:nvSpPr>
          <p:spPr>
            <a:xfrm>
              <a:off x="5457125" y="2385675"/>
              <a:ext cx="577450" cy="1000"/>
            </a:xfrm>
            <a:custGeom>
              <a:avLst/>
              <a:gdLst/>
              <a:ahLst/>
              <a:cxnLst/>
              <a:rect l="l" t="t" r="r" b="b"/>
              <a:pathLst>
                <a:path w="23098" h="40" extrusionOk="0">
                  <a:moveTo>
                    <a:pt x="20" y="0"/>
                  </a:moveTo>
                  <a:cubicBezTo>
                    <a:pt x="11" y="0"/>
                    <a:pt x="0" y="10"/>
                    <a:pt x="0" y="20"/>
                  </a:cubicBezTo>
                  <a:cubicBezTo>
                    <a:pt x="0" y="29"/>
                    <a:pt x="11" y="40"/>
                    <a:pt x="20" y="40"/>
                  </a:cubicBezTo>
                  <a:lnTo>
                    <a:pt x="23078" y="40"/>
                  </a:lnTo>
                  <a:cubicBezTo>
                    <a:pt x="23087" y="40"/>
                    <a:pt x="23098" y="29"/>
                    <a:pt x="23098" y="20"/>
                  </a:cubicBezTo>
                  <a:cubicBezTo>
                    <a:pt x="23098" y="10"/>
                    <a:pt x="23087" y="0"/>
                    <a:pt x="23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28"/>
            <p:cNvSpPr/>
            <p:nvPr/>
          </p:nvSpPr>
          <p:spPr>
            <a:xfrm>
              <a:off x="5456150" y="2399200"/>
              <a:ext cx="578650" cy="1000"/>
            </a:xfrm>
            <a:custGeom>
              <a:avLst/>
              <a:gdLst/>
              <a:ahLst/>
              <a:cxnLst/>
              <a:rect l="l" t="t" r="r" b="b"/>
              <a:pathLst>
                <a:path w="23146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3126" y="40"/>
                  </a:lnTo>
                  <a:cubicBezTo>
                    <a:pt x="23146" y="40"/>
                    <a:pt x="23146" y="30"/>
                    <a:pt x="23146" y="20"/>
                  </a:cubicBezTo>
                  <a:cubicBezTo>
                    <a:pt x="23146" y="10"/>
                    <a:pt x="23146" y="0"/>
                    <a:pt x="23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28"/>
            <p:cNvSpPr/>
            <p:nvPr/>
          </p:nvSpPr>
          <p:spPr>
            <a:xfrm>
              <a:off x="5441375" y="2419850"/>
              <a:ext cx="610925" cy="1025"/>
            </a:xfrm>
            <a:custGeom>
              <a:avLst/>
              <a:gdLst/>
              <a:ahLst/>
              <a:cxnLst/>
              <a:rect l="l" t="t" r="r" b="b"/>
              <a:pathLst>
                <a:path w="24437" h="41" extrusionOk="0">
                  <a:moveTo>
                    <a:pt x="20" y="1"/>
                  </a:moveTo>
                  <a:cubicBezTo>
                    <a:pt x="11" y="1"/>
                    <a:pt x="1" y="11"/>
                    <a:pt x="1" y="21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4416" y="40"/>
                  </a:lnTo>
                  <a:cubicBezTo>
                    <a:pt x="24426" y="40"/>
                    <a:pt x="24436" y="31"/>
                    <a:pt x="24436" y="21"/>
                  </a:cubicBezTo>
                  <a:cubicBezTo>
                    <a:pt x="24436" y="11"/>
                    <a:pt x="24426" y="1"/>
                    <a:pt x="24416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28"/>
            <p:cNvSpPr/>
            <p:nvPr/>
          </p:nvSpPr>
          <p:spPr>
            <a:xfrm>
              <a:off x="5621475" y="2118225"/>
              <a:ext cx="249000" cy="192200"/>
            </a:xfrm>
            <a:custGeom>
              <a:avLst/>
              <a:gdLst/>
              <a:ahLst/>
              <a:cxnLst/>
              <a:rect l="l" t="t" r="r" b="b"/>
              <a:pathLst>
                <a:path w="9960" h="7688" extrusionOk="0">
                  <a:moveTo>
                    <a:pt x="8227" y="1"/>
                  </a:moveTo>
                  <a:lnTo>
                    <a:pt x="5944" y="3436"/>
                  </a:lnTo>
                  <a:lnTo>
                    <a:pt x="4901" y="2137"/>
                  </a:lnTo>
                  <a:lnTo>
                    <a:pt x="3267" y="4813"/>
                  </a:lnTo>
                  <a:lnTo>
                    <a:pt x="2244" y="3603"/>
                  </a:lnTo>
                  <a:lnTo>
                    <a:pt x="0" y="7687"/>
                  </a:lnTo>
                  <a:lnTo>
                    <a:pt x="2293" y="5935"/>
                  </a:lnTo>
                  <a:lnTo>
                    <a:pt x="3396" y="7441"/>
                  </a:lnTo>
                  <a:lnTo>
                    <a:pt x="5167" y="4813"/>
                  </a:lnTo>
                  <a:lnTo>
                    <a:pt x="6191" y="6250"/>
                  </a:lnTo>
                  <a:lnTo>
                    <a:pt x="9959" y="2137"/>
                  </a:lnTo>
                  <a:lnTo>
                    <a:pt x="8227" y="1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28"/>
            <p:cNvSpPr/>
            <p:nvPr/>
          </p:nvSpPr>
          <p:spPr>
            <a:xfrm>
              <a:off x="6217825" y="2266350"/>
              <a:ext cx="126250" cy="205200"/>
            </a:xfrm>
            <a:custGeom>
              <a:avLst/>
              <a:gdLst/>
              <a:ahLst/>
              <a:cxnLst/>
              <a:rect l="l" t="t" r="r" b="b"/>
              <a:pathLst>
                <a:path w="5050" h="8208" extrusionOk="0">
                  <a:moveTo>
                    <a:pt x="31" y="0"/>
                  </a:moveTo>
                  <a:lnTo>
                    <a:pt x="1" y="8207"/>
                  </a:lnTo>
                  <a:lnTo>
                    <a:pt x="5049" y="8207"/>
                  </a:lnTo>
                  <a:lnTo>
                    <a:pt x="4508" y="3563"/>
                  </a:lnTo>
                  <a:lnTo>
                    <a:pt x="4508" y="3494"/>
                  </a:lnTo>
                  <a:lnTo>
                    <a:pt x="4350" y="1968"/>
                  </a:lnTo>
                  <a:lnTo>
                    <a:pt x="4341" y="1821"/>
                  </a:lnTo>
                  <a:lnTo>
                    <a:pt x="4331" y="180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28"/>
            <p:cNvSpPr/>
            <p:nvPr/>
          </p:nvSpPr>
          <p:spPr>
            <a:xfrm>
              <a:off x="6271950" y="2311875"/>
              <a:ext cx="58575" cy="41850"/>
            </a:xfrm>
            <a:custGeom>
              <a:avLst/>
              <a:gdLst/>
              <a:ahLst/>
              <a:cxnLst/>
              <a:rect l="l" t="t" r="r" b="b"/>
              <a:pathLst>
                <a:path w="2343" h="1674" extrusionOk="0">
                  <a:moveTo>
                    <a:pt x="1" y="0"/>
                  </a:moveTo>
                  <a:cubicBezTo>
                    <a:pt x="99" y="945"/>
                    <a:pt x="897" y="1673"/>
                    <a:pt x="1870" y="1673"/>
                  </a:cubicBezTo>
                  <a:lnTo>
                    <a:pt x="2343" y="1673"/>
                  </a:lnTo>
                  <a:lnTo>
                    <a:pt x="2185" y="14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28"/>
            <p:cNvSpPr/>
            <p:nvPr/>
          </p:nvSpPr>
          <p:spPr>
            <a:xfrm>
              <a:off x="6039475" y="2097575"/>
              <a:ext cx="179125" cy="373975"/>
            </a:xfrm>
            <a:custGeom>
              <a:avLst/>
              <a:gdLst/>
              <a:ahLst/>
              <a:cxnLst/>
              <a:rect l="l" t="t" r="r" b="b"/>
              <a:pathLst>
                <a:path w="7165" h="14959" extrusionOk="0">
                  <a:moveTo>
                    <a:pt x="492" y="817"/>
                  </a:moveTo>
                  <a:lnTo>
                    <a:pt x="3080" y="955"/>
                  </a:lnTo>
                  <a:cubicBezTo>
                    <a:pt x="4064" y="1181"/>
                    <a:pt x="4871" y="1880"/>
                    <a:pt x="5236" y="2815"/>
                  </a:cubicBezTo>
                  <a:lnTo>
                    <a:pt x="6810" y="6751"/>
                  </a:lnTo>
                  <a:lnTo>
                    <a:pt x="788" y="6633"/>
                  </a:lnTo>
                  <a:lnTo>
                    <a:pt x="492" y="817"/>
                  </a:lnTo>
                  <a:close/>
                  <a:moveTo>
                    <a:pt x="0" y="0"/>
                  </a:moveTo>
                  <a:lnTo>
                    <a:pt x="502" y="14958"/>
                  </a:lnTo>
                  <a:lnTo>
                    <a:pt x="7135" y="14958"/>
                  </a:lnTo>
                  <a:lnTo>
                    <a:pt x="7165" y="6840"/>
                  </a:lnTo>
                  <a:lnTo>
                    <a:pt x="6328" y="3612"/>
                  </a:lnTo>
                  <a:cubicBezTo>
                    <a:pt x="5875" y="1880"/>
                    <a:pt x="4468" y="551"/>
                    <a:pt x="2716" y="1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28"/>
            <p:cNvSpPr/>
            <p:nvPr/>
          </p:nvSpPr>
          <p:spPr>
            <a:xfrm>
              <a:off x="6217325" y="2268075"/>
              <a:ext cx="1775" cy="170500"/>
            </a:xfrm>
            <a:custGeom>
              <a:avLst/>
              <a:gdLst/>
              <a:ahLst/>
              <a:cxnLst/>
              <a:rect l="l" t="t" r="r" b="b"/>
              <a:pathLst>
                <a:path w="71" h="6820" extrusionOk="0">
                  <a:moveTo>
                    <a:pt x="51" y="0"/>
                  </a:moveTo>
                  <a:cubicBezTo>
                    <a:pt x="31" y="0"/>
                    <a:pt x="31" y="10"/>
                    <a:pt x="31" y="20"/>
                  </a:cubicBezTo>
                  <a:lnTo>
                    <a:pt x="1" y="6800"/>
                  </a:lnTo>
                  <a:cubicBezTo>
                    <a:pt x="1" y="6820"/>
                    <a:pt x="11" y="6820"/>
                    <a:pt x="21" y="6820"/>
                  </a:cubicBezTo>
                  <a:cubicBezTo>
                    <a:pt x="31" y="6820"/>
                    <a:pt x="40" y="6820"/>
                    <a:pt x="40" y="6800"/>
                  </a:cubicBezTo>
                  <a:lnTo>
                    <a:pt x="70" y="20"/>
                  </a:lnTo>
                  <a:cubicBezTo>
                    <a:pt x="70" y="10"/>
                    <a:pt x="60" y="0"/>
                    <a:pt x="5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28"/>
            <p:cNvSpPr/>
            <p:nvPr/>
          </p:nvSpPr>
          <p:spPr>
            <a:xfrm>
              <a:off x="6069725" y="2295125"/>
              <a:ext cx="55625" cy="14300"/>
            </a:xfrm>
            <a:custGeom>
              <a:avLst/>
              <a:gdLst/>
              <a:ahLst/>
              <a:cxnLst/>
              <a:rect l="l" t="t" r="r" b="b"/>
              <a:pathLst>
                <a:path w="2225" h="572" extrusionOk="0">
                  <a:moveTo>
                    <a:pt x="0" y="1"/>
                  </a:moveTo>
                  <a:cubicBezTo>
                    <a:pt x="0" y="316"/>
                    <a:pt x="256" y="572"/>
                    <a:pt x="571" y="572"/>
                  </a:cubicBezTo>
                  <a:lnTo>
                    <a:pt x="1654" y="572"/>
                  </a:lnTo>
                  <a:cubicBezTo>
                    <a:pt x="1969" y="572"/>
                    <a:pt x="2224" y="316"/>
                    <a:pt x="2224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28"/>
            <p:cNvSpPr/>
            <p:nvPr/>
          </p:nvSpPr>
          <p:spPr>
            <a:xfrm>
              <a:off x="5425400" y="2438075"/>
              <a:ext cx="918675" cy="33475"/>
            </a:xfrm>
            <a:custGeom>
              <a:avLst/>
              <a:gdLst/>
              <a:ahLst/>
              <a:cxnLst/>
              <a:rect l="l" t="t" r="r" b="b"/>
              <a:pathLst>
                <a:path w="36747" h="1339" extrusionOk="0">
                  <a:moveTo>
                    <a:pt x="0" y="0"/>
                  </a:moveTo>
                  <a:lnTo>
                    <a:pt x="0" y="1338"/>
                  </a:lnTo>
                  <a:lnTo>
                    <a:pt x="36746" y="1338"/>
                  </a:lnTo>
                  <a:lnTo>
                    <a:pt x="36746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  <a:p>
              <a:endParaRPr lang="en-US"/>
            </a:p>
          </p:txBody>
        </p:sp>
        <p:sp>
          <p:nvSpPr>
            <p:cNvPr id="4463" name="Google Shape;4463;p28"/>
            <p:cNvSpPr/>
            <p:nvPr/>
          </p:nvSpPr>
          <p:spPr>
            <a:xfrm>
              <a:off x="6050525" y="2116750"/>
              <a:ext cx="160925" cy="150850"/>
            </a:xfrm>
            <a:custGeom>
              <a:avLst/>
              <a:gdLst/>
              <a:ahLst/>
              <a:cxnLst/>
              <a:rect l="l" t="t" r="r" b="b"/>
              <a:pathLst>
                <a:path w="6437" h="6034" extrusionOk="0">
                  <a:moveTo>
                    <a:pt x="99" y="99"/>
                  </a:moveTo>
                  <a:lnTo>
                    <a:pt x="2629" y="237"/>
                  </a:lnTo>
                  <a:cubicBezTo>
                    <a:pt x="3593" y="464"/>
                    <a:pt x="4390" y="1142"/>
                    <a:pt x="4754" y="2067"/>
                  </a:cubicBezTo>
                  <a:lnTo>
                    <a:pt x="6299" y="5935"/>
                  </a:lnTo>
                  <a:lnTo>
                    <a:pt x="394" y="5817"/>
                  </a:lnTo>
                  <a:lnTo>
                    <a:pt x="99" y="99"/>
                  </a:lnTo>
                  <a:close/>
                  <a:moveTo>
                    <a:pt x="1" y="1"/>
                  </a:moveTo>
                  <a:lnTo>
                    <a:pt x="306" y="5866"/>
                  </a:lnTo>
                  <a:lnTo>
                    <a:pt x="306" y="5905"/>
                  </a:lnTo>
                  <a:lnTo>
                    <a:pt x="6437" y="6034"/>
                  </a:lnTo>
                  <a:lnTo>
                    <a:pt x="4843" y="2028"/>
                  </a:lnTo>
                  <a:cubicBezTo>
                    <a:pt x="4469" y="1083"/>
                    <a:pt x="3642" y="375"/>
                    <a:pt x="2648" y="1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28"/>
            <p:cNvSpPr/>
            <p:nvPr/>
          </p:nvSpPr>
          <p:spPr>
            <a:xfrm>
              <a:off x="6086653" y="2427500"/>
              <a:ext cx="136325" cy="136325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7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7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7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28"/>
            <p:cNvSpPr/>
            <p:nvPr/>
          </p:nvSpPr>
          <p:spPr>
            <a:xfrm>
              <a:off x="6116475" y="2454550"/>
              <a:ext cx="81950" cy="82200"/>
            </a:xfrm>
            <a:custGeom>
              <a:avLst/>
              <a:gdLst/>
              <a:ahLst/>
              <a:cxnLst/>
              <a:rect l="l" t="t" r="r" b="b"/>
              <a:pathLst>
                <a:path w="3278" h="3288" extrusionOk="0"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8"/>
                    <a:pt x="1644" y="3288"/>
                  </a:cubicBezTo>
                  <a:cubicBezTo>
                    <a:pt x="2549" y="3288"/>
                    <a:pt x="3278" y="2549"/>
                    <a:pt x="3278" y="1644"/>
                  </a:cubicBezTo>
                  <a:cubicBezTo>
                    <a:pt x="3278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28"/>
            <p:cNvSpPr/>
            <p:nvPr/>
          </p:nvSpPr>
          <p:spPr>
            <a:xfrm>
              <a:off x="6289675" y="2427500"/>
              <a:ext cx="56375" cy="44050"/>
            </a:xfrm>
            <a:custGeom>
              <a:avLst/>
              <a:gdLst/>
              <a:ahLst/>
              <a:cxnLst/>
              <a:rect l="l" t="t" r="r" b="b"/>
              <a:pathLst>
                <a:path w="2255" h="1762" extrusionOk="0">
                  <a:moveTo>
                    <a:pt x="99" y="0"/>
                  </a:moveTo>
                  <a:cubicBezTo>
                    <a:pt x="50" y="0"/>
                    <a:pt x="0" y="40"/>
                    <a:pt x="0" y="99"/>
                  </a:cubicBezTo>
                  <a:lnTo>
                    <a:pt x="0" y="1761"/>
                  </a:lnTo>
                  <a:lnTo>
                    <a:pt x="2254" y="1761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28"/>
            <p:cNvSpPr/>
            <p:nvPr/>
          </p:nvSpPr>
          <p:spPr>
            <a:xfrm>
              <a:off x="6206275" y="2214925"/>
              <a:ext cx="41350" cy="57350"/>
            </a:xfrm>
            <a:custGeom>
              <a:avLst/>
              <a:gdLst/>
              <a:ahLst/>
              <a:cxnLst/>
              <a:rect l="l" t="t" r="r" b="b"/>
              <a:pathLst>
                <a:path w="1654" h="2294" extrusionOk="0">
                  <a:moveTo>
                    <a:pt x="0" y="1"/>
                  </a:moveTo>
                  <a:lnTo>
                    <a:pt x="0" y="2293"/>
                  </a:lnTo>
                  <a:lnTo>
                    <a:pt x="1654" y="2293"/>
                  </a:lnTo>
                  <a:lnTo>
                    <a:pt x="1654" y="1654"/>
                  </a:lnTo>
                  <a:cubicBezTo>
                    <a:pt x="1654" y="738"/>
                    <a:pt x="915" y="1"/>
                    <a:pt x="0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28"/>
            <p:cNvSpPr/>
            <p:nvPr/>
          </p:nvSpPr>
          <p:spPr>
            <a:xfrm>
              <a:off x="6205775" y="2214450"/>
              <a:ext cx="42350" cy="58300"/>
            </a:xfrm>
            <a:custGeom>
              <a:avLst/>
              <a:gdLst/>
              <a:ahLst/>
              <a:cxnLst/>
              <a:rect l="l" t="t" r="r" b="b"/>
              <a:pathLst>
                <a:path w="1694" h="2332" extrusionOk="0">
                  <a:moveTo>
                    <a:pt x="20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2312"/>
                  </a:lnTo>
                  <a:cubicBezTo>
                    <a:pt x="1" y="2323"/>
                    <a:pt x="10" y="2332"/>
                    <a:pt x="20" y="2332"/>
                  </a:cubicBezTo>
                  <a:lnTo>
                    <a:pt x="1674" y="2332"/>
                  </a:lnTo>
                  <a:cubicBezTo>
                    <a:pt x="1683" y="2332"/>
                    <a:pt x="1693" y="2323"/>
                    <a:pt x="1693" y="2312"/>
                  </a:cubicBezTo>
                  <a:cubicBezTo>
                    <a:pt x="1693" y="2293"/>
                    <a:pt x="1683" y="2293"/>
                    <a:pt x="1674" y="2293"/>
                  </a:cubicBezTo>
                  <a:lnTo>
                    <a:pt x="40" y="2293"/>
                  </a:lnTo>
                  <a:lnTo>
                    <a:pt x="40" y="20"/>
                  </a:lnTo>
                  <a:cubicBezTo>
                    <a:pt x="40" y="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71" name="Google Shape;4471;p28"/>
          <p:cNvSpPr/>
          <p:nvPr/>
        </p:nvSpPr>
        <p:spPr>
          <a:xfrm>
            <a:off x="5663587" y="1642677"/>
            <a:ext cx="1040123" cy="356324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2" name="Google Shape;4472;p28"/>
          <p:cNvSpPr/>
          <p:nvPr/>
        </p:nvSpPr>
        <p:spPr>
          <a:xfrm flipH="1">
            <a:off x="7383887" y="2128152"/>
            <a:ext cx="1040123" cy="356324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994AFF0C-7F03-DEB9-B1D2-1F31F0F906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5" t="3097" r="1322" b="15229"/>
          <a:stretch/>
        </p:blipFill>
        <p:spPr>
          <a:xfrm>
            <a:off x="1011448" y="603168"/>
            <a:ext cx="7121321" cy="39730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Google Shape;4466;p28">
            <a:extLst>
              <a:ext uri="{FF2B5EF4-FFF2-40B4-BE49-F238E27FC236}">
                <a16:creationId xmlns:a16="http://schemas.microsoft.com/office/drawing/2014/main" id="{539A9D29-6A26-2940-0169-BB9C67C41B15}"/>
              </a:ext>
            </a:extLst>
          </p:cNvPr>
          <p:cNvSpPr/>
          <p:nvPr/>
        </p:nvSpPr>
        <p:spPr>
          <a:xfrm>
            <a:off x="3638234" y="4586218"/>
            <a:ext cx="535171" cy="535171"/>
          </a:xfrm>
          <a:custGeom>
            <a:avLst/>
            <a:gdLst/>
            <a:ahLst/>
            <a:cxnLst/>
            <a:rect l="l" t="t" r="r" b="b"/>
            <a:pathLst>
              <a:path w="5453" h="5453" extrusionOk="0">
                <a:moveTo>
                  <a:pt x="2726" y="0"/>
                </a:moveTo>
                <a:cubicBezTo>
                  <a:pt x="1221" y="0"/>
                  <a:pt x="1" y="1221"/>
                  <a:pt x="1" y="2726"/>
                </a:cubicBezTo>
                <a:cubicBezTo>
                  <a:pt x="1" y="4232"/>
                  <a:pt x="1221" y="5452"/>
                  <a:pt x="2726" y="5452"/>
                </a:cubicBezTo>
                <a:cubicBezTo>
                  <a:pt x="4232" y="5452"/>
                  <a:pt x="5453" y="4232"/>
                  <a:pt x="5453" y="2726"/>
                </a:cubicBezTo>
                <a:cubicBezTo>
                  <a:pt x="5453" y="1221"/>
                  <a:pt x="4232" y="0"/>
                  <a:pt x="2726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465;p28">
            <a:extLst>
              <a:ext uri="{FF2B5EF4-FFF2-40B4-BE49-F238E27FC236}">
                <a16:creationId xmlns:a16="http://schemas.microsoft.com/office/drawing/2014/main" id="{8A9A3C23-B4A4-2EAF-D1AB-B198749DD6DA}"/>
              </a:ext>
            </a:extLst>
          </p:cNvPr>
          <p:cNvSpPr/>
          <p:nvPr/>
        </p:nvSpPr>
        <p:spPr>
          <a:xfrm>
            <a:off x="3742798" y="4692408"/>
            <a:ext cx="321711" cy="322692"/>
          </a:xfrm>
          <a:custGeom>
            <a:avLst/>
            <a:gdLst/>
            <a:ahLst/>
            <a:cxnLst/>
            <a:rect l="l" t="t" r="r" b="b"/>
            <a:pathLst>
              <a:path w="3278" h="3288" extrusionOk="0">
                <a:moveTo>
                  <a:pt x="1644" y="1"/>
                </a:moveTo>
                <a:cubicBezTo>
                  <a:pt x="739" y="1"/>
                  <a:pt x="0" y="739"/>
                  <a:pt x="0" y="1644"/>
                </a:cubicBezTo>
                <a:cubicBezTo>
                  <a:pt x="0" y="2549"/>
                  <a:pt x="739" y="3288"/>
                  <a:pt x="1644" y="3288"/>
                </a:cubicBezTo>
                <a:cubicBezTo>
                  <a:pt x="2549" y="3288"/>
                  <a:pt x="3278" y="2549"/>
                  <a:pt x="3278" y="1644"/>
                </a:cubicBezTo>
                <a:cubicBezTo>
                  <a:pt x="3278" y="739"/>
                  <a:pt x="2549" y="1"/>
                  <a:pt x="16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4466;p28">
            <a:extLst>
              <a:ext uri="{FF2B5EF4-FFF2-40B4-BE49-F238E27FC236}">
                <a16:creationId xmlns:a16="http://schemas.microsoft.com/office/drawing/2014/main" id="{0B297403-4D8A-E33E-A6CD-11BA8D9A8BD2}"/>
              </a:ext>
            </a:extLst>
          </p:cNvPr>
          <p:cNvSpPr/>
          <p:nvPr/>
        </p:nvSpPr>
        <p:spPr>
          <a:xfrm>
            <a:off x="3066734" y="4586218"/>
            <a:ext cx="535171" cy="535171"/>
          </a:xfrm>
          <a:custGeom>
            <a:avLst/>
            <a:gdLst/>
            <a:ahLst/>
            <a:cxnLst/>
            <a:rect l="l" t="t" r="r" b="b"/>
            <a:pathLst>
              <a:path w="5453" h="5453" extrusionOk="0">
                <a:moveTo>
                  <a:pt x="2726" y="0"/>
                </a:moveTo>
                <a:cubicBezTo>
                  <a:pt x="1221" y="0"/>
                  <a:pt x="1" y="1221"/>
                  <a:pt x="1" y="2726"/>
                </a:cubicBezTo>
                <a:cubicBezTo>
                  <a:pt x="1" y="4232"/>
                  <a:pt x="1221" y="5452"/>
                  <a:pt x="2726" y="5452"/>
                </a:cubicBezTo>
                <a:cubicBezTo>
                  <a:pt x="4232" y="5452"/>
                  <a:pt x="5453" y="4232"/>
                  <a:pt x="5453" y="2726"/>
                </a:cubicBezTo>
                <a:cubicBezTo>
                  <a:pt x="5453" y="1221"/>
                  <a:pt x="4232" y="0"/>
                  <a:pt x="2726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4465;p28">
            <a:extLst>
              <a:ext uri="{FF2B5EF4-FFF2-40B4-BE49-F238E27FC236}">
                <a16:creationId xmlns:a16="http://schemas.microsoft.com/office/drawing/2014/main" id="{3C2E5783-5970-AE27-03F9-2C0478AD9C97}"/>
              </a:ext>
            </a:extLst>
          </p:cNvPr>
          <p:cNvSpPr/>
          <p:nvPr/>
        </p:nvSpPr>
        <p:spPr>
          <a:xfrm>
            <a:off x="3171298" y="4692408"/>
            <a:ext cx="321711" cy="322692"/>
          </a:xfrm>
          <a:custGeom>
            <a:avLst/>
            <a:gdLst/>
            <a:ahLst/>
            <a:cxnLst/>
            <a:rect l="l" t="t" r="r" b="b"/>
            <a:pathLst>
              <a:path w="3278" h="3288" extrusionOk="0">
                <a:moveTo>
                  <a:pt x="1644" y="1"/>
                </a:moveTo>
                <a:cubicBezTo>
                  <a:pt x="739" y="1"/>
                  <a:pt x="0" y="739"/>
                  <a:pt x="0" y="1644"/>
                </a:cubicBezTo>
                <a:cubicBezTo>
                  <a:pt x="0" y="2549"/>
                  <a:pt x="739" y="3288"/>
                  <a:pt x="1644" y="3288"/>
                </a:cubicBezTo>
                <a:cubicBezTo>
                  <a:pt x="2549" y="3288"/>
                  <a:pt x="3278" y="2549"/>
                  <a:pt x="3278" y="1644"/>
                </a:cubicBezTo>
                <a:cubicBezTo>
                  <a:pt x="3278" y="739"/>
                  <a:pt x="2549" y="1"/>
                  <a:pt x="16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47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55"/>
          <p:cNvSpPr txBox="1">
            <a:spLocks noGrp="1"/>
          </p:cNvSpPr>
          <p:nvPr>
            <p:ph type="title"/>
          </p:nvPr>
        </p:nvSpPr>
        <p:spPr>
          <a:xfrm>
            <a:off x="346609" y="22746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000" err="1">
                <a:latin typeface="Anton"/>
              </a:rPr>
              <a:t>Modelo</a:t>
            </a:r>
            <a:r>
              <a:rPr lang="en" sz="4000">
                <a:latin typeface="Anton"/>
              </a:rPr>
              <a:t> Dimensional</a:t>
            </a:r>
            <a:endParaRPr lang="en-US" sz="4000">
              <a:latin typeface="Anton"/>
            </a:endParaRPr>
          </a:p>
        </p:txBody>
      </p:sp>
      <p:grpSp>
        <p:nvGrpSpPr>
          <p:cNvPr id="1591" name="Google Shape;1591;p55"/>
          <p:cNvGrpSpPr/>
          <p:nvPr/>
        </p:nvGrpSpPr>
        <p:grpSpPr>
          <a:xfrm>
            <a:off x="722118" y="3360110"/>
            <a:ext cx="7717422" cy="8544758"/>
            <a:chOff x="5182500" y="417225"/>
            <a:chExt cx="4188788" cy="4637841"/>
          </a:xfrm>
        </p:grpSpPr>
        <p:sp>
          <p:nvSpPr>
            <p:cNvPr id="1592" name="Google Shape;1592;p55"/>
            <p:cNvSpPr/>
            <p:nvPr/>
          </p:nvSpPr>
          <p:spPr>
            <a:xfrm>
              <a:off x="5182500" y="2700935"/>
              <a:ext cx="4188788" cy="90191"/>
            </a:xfrm>
            <a:custGeom>
              <a:avLst/>
              <a:gdLst/>
              <a:ahLst/>
              <a:cxnLst/>
              <a:rect l="l" t="t" r="r" b="b"/>
              <a:pathLst>
                <a:path w="70548" h="1519" extrusionOk="0">
                  <a:moveTo>
                    <a:pt x="0" y="1"/>
                  </a:moveTo>
                  <a:lnTo>
                    <a:pt x="0" y="1519"/>
                  </a:lnTo>
                  <a:lnTo>
                    <a:pt x="70548" y="1519"/>
                  </a:lnTo>
                  <a:lnTo>
                    <a:pt x="70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5"/>
            <p:cNvSpPr/>
            <p:nvPr/>
          </p:nvSpPr>
          <p:spPr>
            <a:xfrm>
              <a:off x="7998580" y="436700"/>
              <a:ext cx="90191" cy="4618366"/>
            </a:xfrm>
            <a:custGeom>
              <a:avLst/>
              <a:gdLst/>
              <a:ahLst/>
              <a:cxnLst/>
              <a:rect l="l" t="t" r="r" b="b"/>
              <a:pathLst>
                <a:path w="1519" h="77783" extrusionOk="0">
                  <a:moveTo>
                    <a:pt x="0" y="0"/>
                  </a:moveTo>
                  <a:lnTo>
                    <a:pt x="0" y="77783"/>
                  </a:lnTo>
                  <a:lnTo>
                    <a:pt x="1518" y="77783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5"/>
            <p:cNvSpPr/>
            <p:nvPr/>
          </p:nvSpPr>
          <p:spPr>
            <a:xfrm>
              <a:off x="6464841" y="436700"/>
              <a:ext cx="90191" cy="4618366"/>
            </a:xfrm>
            <a:custGeom>
              <a:avLst/>
              <a:gdLst/>
              <a:ahLst/>
              <a:cxnLst/>
              <a:rect l="l" t="t" r="r" b="b"/>
              <a:pathLst>
                <a:path w="1519" h="77783" extrusionOk="0">
                  <a:moveTo>
                    <a:pt x="0" y="0"/>
                  </a:moveTo>
                  <a:lnTo>
                    <a:pt x="0" y="77783"/>
                  </a:lnTo>
                  <a:lnTo>
                    <a:pt x="1518" y="77783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5"/>
            <p:cNvSpPr/>
            <p:nvPr/>
          </p:nvSpPr>
          <p:spPr>
            <a:xfrm>
              <a:off x="7806736" y="417225"/>
              <a:ext cx="473872" cy="90428"/>
            </a:xfrm>
            <a:custGeom>
              <a:avLst/>
              <a:gdLst/>
              <a:ahLst/>
              <a:cxnLst/>
              <a:rect l="l" t="t" r="r" b="b"/>
              <a:pathLst>
                <a:path w="7981" h="1523" extrusionOk="0">
                  <a:moveTo>
                    <a:pt x="1" y="0"/>
                  </a:moveTo>
                  <a:lnTo>
                    <a:pt x="1" y="1522"/>
                  </a:lnTo>
                  <a:lnTo>
                    <a:pt x="7980" y="1522"/>
                  </a:lnTo>
                  <a:lnTo>
                    <a:pt x="79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5"/>
            <p:cNvSpPr/>
            <p:nvPr/>
          </p:nvSpPr>
          <p:spPr>
            <a:xfrm>
              <a:off x="6273235" y="417225"/>
              <a:ext cx="473575" cy="90428"/>
            </a:xfrm>
            <a:custGeom>
              <a:avLst/>
              <a:gdLst/>
              <a:ahLst/>
              <a:cxnLst/>
              <a:rect l="l" t="t" r="r" b="b"/>
              <a:pathLst>
                <a:path w="7976" h="1523" extrusionOk="0">
                  <a:moveTo>
                    <a:pt x="1" y="0"/>
                  </a:moveTo>
                  <a:lnTo>
                    <a:pt x="1" y="1522"/>
                  </a:lnTo>
                  <a:lnTo>
                    <a:pt x="7976" y="1522"/>
                  </a:lnTo>
                  <a:lnTo>
                    <a:pt x="7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5"/>
            <p:cNvSpPr/>
            <p:nvPr/>
          </p:nvSpPr>
          <p:spPr>
            <a:xfrm>
              <a:off x="6003372" y="2322059"/>
              <a:ext cx="81522" cy="149981"/>
            </a:xfrm>
            <a:custGeom>
              <a:avLst/>
              <a:gdLst/>
              <a:ahLst/>
              <a:cxnLst/>
              <a:rect l="l" t="t" r="r" b="b"/>
              <a:pathLst>
                <a:path w="1373" h="2526" extrusionOk="0">
                  <a:moveTo>
                    <a:pt x="689" y="0"/>
                  </a:moveTo>
                  <a:cubicBezTo>
                    <a:pt x="311" y="0"/>
                    <a:pt x="0" y="306"/>
                    <a:pt x="0" y="683"/>
                  </a:cubicBezTo>
                  <a:lnTo>
                    <a:pt x="0" y="1842"/>
                  </a:lnTo>
                  <a:cubicBezTo>
                    <a:pt x="0" y="2219"/>
                    <a:pt x="311" y="2526"/>
                    <a:pt x="689" y="2526"/>
                  </a:cubicBezTo>
                  <a:cubicBezTo>
                    <a:pt x="1066" y="2526"/>
                    <a:pt x="1372" y="2219"/>
                    <a:pt x="1372" y="1842"/>
                  </a:cubicBezTo>
                  <a:lnTo>
                    <a:pt x="1372" y="683"/>
                  </a:lnTo>
                  <a:cubicBezTo>
                    <a:pt x="1372" y="306"/>
                    <a:pt x="1066" y="0"/>
                    <a:pt x="689" y="0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5"/>
            <p:cNvSpPr/>
            <p:nvPr/>
          </p:nvSpPr>
          <p:spPr>
            <a:xfrm>
              <a:off x="5530858" y="2322059"/>
              <a:ext cx="81522" cy="149981"/>
            </a:xfrm>
            <a:custGeom>
              <a:avLst/>
              <a:gdLst/>
              <a:ahLst/>
              <a:cxnLst/>
              <a:rect l="l" t="t" r="r" b="b"/>
              <a:pathLst>
                <a:path w="1373" h="2526" extrusionOk="0">
                  <a:moveTo>
                    <a:pt x="688" y="0"/>
                  </a:moveTo>
                  <a:cubicBezTo>
                    <a:pt x="307" y="0"/>
                    <a:pt x="0" y="306"/>
                    <a:pt x="0" y="683"/>
                  </a:cubicBezTo>
                  <a:lnTo>
                    <a:pt x="0" y="1842"/>
                  </a:lnTo>
                  <a:cubicBezTo>
                    <a:pt x="0" y="2219"/>
                    <a:pt x="307" y="2526"/>
                    <a:pt x="688" y="2526"/>
                  </a:cubicBezTo>
                  <a:cubicBezTo>
                    <a:pt x="1065" y="2526"/>
                    <a:pt x="1372" y="2219"/>
                    <a:pt x="1372" y="1842"/>
                  </a:cubicBezTo>
                  <a:lnTo>
                    <a:pt x="1372" y="683"/>
                  </a:lnTo>
                  <a:cubicBezTo>
                    <a:pt x="1372" y="306"/>
                    <a:pt x="1065" y="0"/>
                    <a:pt x="688" y="0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5"/>
            <p:cNvSpPr/>
            <p:nvPr/>
          </p:nvSpPr>
          <p:spPr>
            <a:xfrm>
              <a:off x="6179956" y="1788330"/>
              <a:ext cx="112813" cy="335528"/>
            </a:xfrm>
            <a:custGeom>
              <a:avLst/>
              <a:gdLst/>
              <a:ahLst/>
              <a:cxnLst/>
              <a:rect l="l" t="t" r="r" b="b"/>
              <a:pathLst>
                <a:path w="1900" h="5651" extrusionOk="0">
                  <a:moveTo>
                    <a:pt x="950" y="1"/>
                  </a:moveTo>
                  <a:cubicBezTo>
                    <a:pt x="427" y="1"/>
                    <a:pt x="0" y="427"/>
                    <a:pt x="0" y="951"/>
                  </a:cubicBezTo>
                  <a:lnTo>
                    <a:pt x="0" y="4702"/>
                  </a:lnTo>
                  <a:cubicBezTo>
                    <a:pt x="0" y="5225"/>
                    <a:pt x="427" y="5651"/>
                    <a:pt x="950" y="5651"/>
                  </a:cubicBezTo>
                  <a:cubicBezTo>
                    <a:pt x="1478" y="5651"/>
                    <a:pt x="1900" y="5225"/>
                    <a:pt x="1900" y="4702"/>
                  </a:cubicBezTo>
                  <a:lnTo>
                    <a:pt x="1900" y="951"/>
                  </a:lnTo>
                  <a:cubicBezTo>
                    <a:pt x="1900" y="427"/>
                    <a:pt x="1478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5"/>
            <p:cNvSpPr/>
            <p:nvPr/>
          </p:nvSpPr>
          <p:spPr>
            <a:xfrm>
              <a:off x="6179956" y="1044174"/>
              <a:ext cx="112813" cy="335291"/>
            </a:xfrm>
            <a:custGeom>
              <a:avLst/>
              <a:gdLst/>
              <a:ahLst/>
              <a:cxnLst/>
              <a:rect l="l" t="t" r="r" b="b"/>
              <a:pathLst>
                <a:path w="1900" h="5647" extrusionOk="0">
                  <a:moveTo>
                    <a:pt x="950" y="1"/>
                  </a:moveTo>
                  <a:cubicBezTo>
                    <a:pt x="427" y="1"/>
                    <a:pt x="0" y="427"/>
                    <a:pt x="0" y="950"/>
                  </a:cubicBezTo>
                  <a:lnTo>
                    <a:pt x="0" y="4696"/>
                  </a:lnTo>
                  <a:cubicBezTo>
                    <a:pt x="0" y="5220"/>
                    <a:pt x="427" y="5646"/>
                    <a:pt x="950" y="5646"/>
                  </a:cubicBezTo>
                  <a:cubicBezTo>
                    <a:pt x="1478" y="5646"/>
                    <a:pt x="1900" y="5220"/>
                    <a:pt x="1900" y="4696"/>
                  </a:cubicBezTo>
                  <a:lnTo>
                    <a:pt x="1900" y="950"/>
                  </a:lnTo>
                  <a:cubicBezTo>
                    <a:pt x="1900" y="427"/>
                    <a:pt x="1478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5"/>
            <p:cNvSpPr/>
            <p:nvPr/>
          </p:nvSpPr>
          <p:spPr>
            <a:xfrm>
              <a:off x="5322924" y="1788330"/>
              <a:ext cx="112872" cy="335528"/>
            </a:xfrm>
            <a:custGeom>
              <a:avLst/>
              <a:gdLst/>
              <a:ahLst/>
              <a:cxnLst/>
              <a:rect l="l" t="t" r="r" b="b"/>
              <a:pathLst>
                <a:path w="1901" h="5651" extrusionOk="0">
                  <a:moveTo>
                    <a:pt x="950" y="1"/>
                  </a:moveTo>
                  <a:cubicBezTo>
                    <a:pt x="427" y="1"/>
                    <a:pt x="1" y="427"/>
                    <a:pt x="1" y="951"/>
                  </a:cubicBezTo>
                  <a:lnTo>
                    <a:pt x="1" y="4702"/>
                  </a:lnTo>
                  <a:cubicBezTo>
                    <a:pt x="1" y="5225"/>
                    <a:pt x="427" y="5651"/>
                    <a:pt x="950" y="5651"/>
                  </a:cubicBezTo>
                  <a:cubicBezTo>
                    <a:pt x="1474" y="5651"/>
                    <a:pt x="1900" y="5225"/>
                    <a:pt x="1900" y="4702"/>
                  </a:cubicBezTo>
                  <a:lnTo>
                    <a:pt x="1900" y="951"/>
                  </a:lnTo>
                  <a:cubicBezTo>
                    <a:pt x="1900" y="427"/>
                    <a:pt x="1474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5"/>
            <p:cNvSpPr/>
            <p:nvPr/>
          </p:nvSpPr>
          <p:spPr>
            <a:xfrm>
              <a:off x="5322924" y="1044174"/>
              <a:ext cx="112872" cy="335291"/>
            </a:xfrm>
            <a:custGeom>
              <a:avLst/>
              <a:gdLst/>
              <a:ahLst/>
              <a:cxnLst/>
              <a:rect l="l" t="t" r="r" b="b"/>
              <a:pathLst>
                <a:path w="1901" h="5647" extrusionOk="0">
                  <a:moveTo>
                    <a:pt x="950" y="1"/>
                  </a:moveTo>
                  <a:cubicBezTo>
                    <a:pt x="427" y="1"/>
                    <a:pt x="1" y="427"/>
                    <a:pt x="1" y="950"/>
                  </a:cubicBezTo>
                  <a:lnTo>
                    <a:pt x="1" y="4696"/>
                  </a:lnTo>
                  <a:cubicBezTo>
                    <a:pt x="1" y="5220"/>
                    <a:pt x="427" y="5646"/>
                    <a:pt x="950" y="5646"/>
                  </a:cubicBezTo>
                  <a:cubicBezTo>
                    <a:pt x="1474" y="5646"/>
                    <a:pt x="1900" y="5220"/>
                    <a:pt x="1900" y="4696"/>
                  </a:cubicBezTo>
                  <a:lnTo>
                    <a:pt x="1900" y="950"/>
                  </a:lnTo>
                  <a:cubicBezTo>
                    <a:pt x="1900" y="427"/>
                    <a:pt x="1474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5"/>
            <p:cNvSpPr/>
            <p:nvPr/>
          </p:nvSpPr>
          <p:spPr>
            <a:xfrm>
              <a:off x="5360628" y="638043"/>
              <a:ext cx="894722" cy="1789384"/>
            </a:xfrm>
            <a:custGeom>
              <a:avLst/>
              <a:gdLst/>
              <a:ahLst/>
              <a:cxnLst/>
              <a:rect l="l" t="t" r="r" b="b"/>
              <a:pathLst>
                <a:path w="15069" h="30137" extrusionOk="0">
                  <a:moveTo>
                    <a:pt x="4749" y="1"/>
                  </a:moveTo>
                  <a:cubicBezTo>
                    <a:pt x="2126" y="1"/>
                    <a:pt x="1" y="2127"/>
                    <a:pt x="1" y="4750"/>
                  </a:cubicBezTo>
                  <a:lnTo>
                    <a:pt x="1" y="25388"/>
                  </a:lnTo>
                  <a:cubicBezTo>
                    <a:pt x="1" y="28012"/>
                    <a:pt x="2126" y="30137"/>
                    <a:pt x="4749" y="30137"/>
                  </a:cubicBezTo>
                  <a:lnTo>
                    <a:pt x="10319" y="30137"/>
                  </a:lnTo>
                  <a:cubicBezTo>
                    <a:pt x="12943" y="30137"/>
                    <a:pt x="15068" y="28012"/>
                    <a:pt x="15068" y="25388"/>
                  </a:cubicBezTo>
                  <a:lnTo>
                    <a:pt x="15068" y="4750"/>
                  </a:lnTo>
                  <a:cubicBezTo>
                    <a:pt x="15068" y="2127"/>
                    <a:pt x="12943" y="1"/>
                    <a:pt x="10319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5"/>
            <p:cNvSpPr/>
            <p:nvPr/>
          </p:nvSpPr>
          <p:spPr>
            <a:xfrm>
              <a:off x="5485792" y="674441"/>
              <a:ext cx="644100" cy="446203"/>
            </a:xfrm>
            <a:custGeom>
              <a:avLst/>
              <a:gdLst/>
              <a:ahLst/>
              <a:cxnLst/>
              <a:rect l="l" t="t" r="r" b="b"/>
              <a:pathLst>
                <a:path w="10848" h="7515" extrusionOk="0">
                  <a:moveTo>
                    <a:pt x="3418" y="0"/>
                  </a:moveTo>
                  <a:cubicBezTo>
                    <a:pt x="1532" y="0"/>
                    <a:pt x="1" y="1531"/>
                    <a:pt x="1" y="3418"/>
                  </a:cubicBezTo>
                  <a:lnTo>
                    <a:pt x="1" y="7172"/>
                  </a:lnTo>
                  <a:lnTo>
                    <a:pt x="178" y="7514"/>
                  </a:lnTo>
                  <a:cubicBezTo>
                    <a:pt x="524" y="6973"/>
                    <a:pt x="1181" y="6582"/>
                    <a:pt x="1953" y="6511"/>
                  </a:cubicBezTo>
                  <a:lnTo>
                    <a:pt x="1953" y="4057"/>
                  </a:lnTo>
                  <a:cubicBezTo>
                    <a:pt x="1953" y="3010"/>
                    <a:pt x="2805" y="2157"/>
                    <a:pt x="3853" y="2157"/>
                  </a:cubicBezTo>
                  <a:lnTo>
                    <a:pt x="7000" y="2157"/>
                  </a:lnTo>
                  <a:cubicBezTo>
                    <a:pt x="8047" y="2157"/>
                    <a:pt x="8900" y="3010"/>
                    <a:pt x="8900" y="4057"/>
                  </a:cubicBezTo>
                  <a:lnTo>
                    <a:pt x="8900" y="6511"/>
                  </a:lnTo>
                  <a:cubicBezTo>
                    <a:pt x="9668" y="6582"/>
                    <a:pt x="10324" y="6973"/>
                    <a:pt x="10670" y="7514"/>
                  </a:cubicBezTo>
                  <a:lnTo>
                    <a:pt x="10848" y="7172"/>
                  </a:lnTo>
                  <a:lnTo>
                    <a:pt x="10848" y="3418"/>
                  </a:lnTo>
                  <a:cubicBezTo>
                    <a:pt x="10848" y="1531"/>
                    <a:pt x="9321" y="0"/>
                    <a:pt x="7431" y="0"/>
                  </a:cubicBezTo>
                  <a:close/>
                </a:path>
              </a:pathLst>
            </a:custGeom>
            <a:solidFill>
              <a:srgbClr val="D07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5"/>
            <p:cNvSpPr/>
            <p:nvPr/>
          </p:nvSpPr>
          <p:spPr>
            <a:xfrm>
              <a:off x="5601753" y="802514"/>
              <a:ext cx="412478" cy="799900"/>
            </a:xfrm>
            <a:custGeom>
              <a:avLst/>
              <a:gdLst/>
              <a:ahLst/>
              <a:cxnLst/>
              <a:rect l="l" t="t" r="r" b="b"/>
              <a:pathLst>
                <a:path w="6947" h="13472" extrusionOk="0">
                  <a:moveTo>
                    <a:pt x="1900" y="0"/>
                  </a:moveTo>
                  <a:cubicBezTo>
                    <a:pt x="852" y="0"/>
                    <a:pt x="0" y="853"/>
                    <a:pt x="0" y="1900"/>
                  </a:cubicBezTo>
                  <a:lnTo>
                    <a:pt x="0" y="11571"/>
                  </a:lnTo>
                  <a:cubicBezTo>
                    <a:pt x="0" y="12623"/>
                    <a:pt x="852" y="13471"/>
                    <a:pt x="1900" y="13471"/>
                  </a:cubicBezTo>
                  <a:lnTo>
                    <a:pt x="5047" y="13471"/>
                  </a:lnTo>
                  <a:cubicBezTo>
                    <a:pt x="6094" y="13471"/>
                    <a:pt x="6947" y="12623"/>
                    <a:pt x="6947" y="11571"/>
                  </a:cubicBezTo>
                  <a:lnTo>
                    <a:pt x="6947" y="1900"/>
                  </a:lnTo>
                  <a:cubicBezTo>
                    <a:pt x="6947" y="853"/>
                    <a:pt x="6094" y="0"/>
                    <a:pt x="5047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5"/>
            <p:cNvSpPr/>
            <p:nvPr/>
          </p:nvSpPr>
          <p:spPr>
            <a:xfrm>
              <a:off x="5480804" y="1060264"/>
              <a:ext cx="654075" cy="1128184"/>
            </a:xfrm>
            <a:custGeom>
              <a:avLst/>
              <a:gdLst/>
              <a:ahLst/>
              <a:cxnLst/>
              <a:rect l="l" t="t" r="r" b="b"/>
              <a:pathLst>
                <a:path w="11016" h="19001" extrusionOk="0">
                  <a:moveTo>
                    <a:pt x="2304" y="0"/>
                  </a:moveTo>
                  <a:cubicBezTo>
                    <a:pt x="1034" y="0"/>
                    <a:pt x="1" y="852"/>
                    <a:pt x="1" y="1899"/>
                  </a:cubicBezTo>
                  <a:lnTo>
                    <a:pt x="1" y="17101"/>
                  </a:lnTo>
                  <a:cubicBezTo>
                    <a:pt x="1" y="18148"/>
                    <a:pt x="1034" y="19000"/>
                    <a:pt x="2304" y="19000"/>
                  </a:cubicBezTo>
                  <a:lnTo>
                    <a:pt x="8717" y="19000"/>
                  </a:lnTo>
                  <a:cubicBezTo>
                    <a:pt x="9987" y="19000"/>
                    <a:pt x="11016" y="18148"/>
                    <a:pt x="11016" y="17101"/>
                  </a:cubicBezTo>
                  <a:lnTo>
                    <a:pt x="11016" y="1899"/>
                  </a:lnTo>
                  <a:cubicBezTo>
                    <a:pt x="11016" y="852"/>
                    <a:pt x="9987" y="0"/>
                    <a:pt x="8717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5"/>
            <p:cNvSpPr/>
            <p:nvPr/>
          </p:nvSpPr>
          <p:spPr>
            <a:xfrm>
              <a:off x="5388000" y="1026302"/>
              <a:ext cx="271819" cy="439019"/>
            </a:xfrm>
            <a:custGeom>
              <a:avLst/>
              <a:gdLst/>
              <a:ahLst/>
              <a:cxnLst/>
              <a:rect l="l" t="t" r="r" b="b"/>
              <a:pathLst>
                <a:path w="4578" h="7394" extrusionOk="0">
                  <a:moveTo>
                    <a:pt x="650" y="1"/>
                  </a:moveTo>
                  <a:cubicBezTo>
                    <a:pt x="561" y="1"/>
                    <a:pt x="471" y="22"/>
                    <a:pt x="387" y="66"/>
                  </a:cubicBezTo>
                  <a:cubicBezTo>
                    <a:pt x="108" y="212"/>
                    <a:pt x="1" y="558"/>
                    <a:pt x="147" y="834"/>
                  </a:cubicBezTo>
                  <a:lnTo>
                    <a:pt x="3422" y="7087"/>
                  </a:lnTo>
                  <a:cubicBezTo>
                    <a:pt x="3525" y="7283"/>
                    <a:pt x="3725" y="7394"/>
                    <a:pt x="3928" y="7394"/>
                  </a:cubicBezTo>
                  <a:cubicBezTo>
                    <a:pt x="4018" y="7394"/>
                    <a:pt x="4106" y="7371"/>
                    <a:pt x="4190" y="7327"/>
                  </a:cubicBezTo>
                  <a:cubicBezTo>
                    <a:pt x="4471" y="7181"/>
                    <a:pt x="4577" y="6835"/>
                    <a:pt x="4430" y="6560"/>
                  </a:cubicBezTo>
                  <a:lnTo>
                    <a:pt x="1155" y="306"/>
                  </a:lnTo>
                  <a:cubicBezTo>
                    <a:pt x="1053" y="113"/>
                    <a:pt x="855" y="1"/>
                    <a:pt x="650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5"/>
            <p:cNvSpPr/>
            <p:nvPr/>
          </p:nvSpPr>
          <p:spPr>
            <a:xfrm>
              <a:off x="5443101" y="2015027"/>
              <a:ext cx="179788" cy="207219"/>
            </a:xfrm>
            <a:custGeom>
              <a:avLst/>
              <a:gdLst/>
              <a:ahLst/>
              <a:cxnLst/>
              <a:rect l="l" t="t" r="r" b="b"/>
              <a:pathLst>
                <a:path w="3028" h="3490" extrusionOk="0">
                  <a:moveTo>
                    <a:pt x="2382" y="0"/>
                  </a:moveTo>
                  <a:cubicBezTo>
                    <a:pt x="2207" y="0"/>
                    <a:pt x="2034" y="80"/>
                    <a:pt x="1922" y="231"/>
                  </a:cubicBezTo>
                  <a:lnTo>
                    <a:pt x="187" y="2578"/>
                  </a:lnTo>
                  <a:cubicBezTo>
                    <a:pt x="1" y="2832"/>
                    <a:pt x="54" y="3191"/>
                    <a:pt x="306" y="3377"/>
                  </a:cubicBezTo>
                  <a:cubicBezTo>
                    <a:pt x="409" y="3453"/>
                    <a:pt x="529" y="3489"/>
                    <a:pt x="644" y="3489"/>
                  </a:cubicBezTo>
                  <a:cubicBezTo>
                    <a:pt x="822" y="3489"/>
                    <a:pt x="990" y="3409"/>
                    <a:pt x="1105" y="3258"/>
                  </a:cubicBezTo>
                  <a:lnTo>
                    <a:pt x="2841" y="906"/>
                  </a:lnTo>
                  <a:cubicBezTo>
                    <a:pt x="3027" y="652"/>
                    <a:pt x="2974" y="298"/>
                    <a:pt x="2721" y="111"/>
                  </a:cubicBezTo>
                  <a:cubicBezTo>
                    <a:pt x="2619" y="36"/>
                    <a:pt x="2500" y="0"/>
                    <a:pt x="2382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5"/>
            <p:cNvSpPr/>
            <p:nvPr/>
          </p:nvSpPr>
          <p:spPr>
            <a:xfrm>
              <a:off x="5404091" y="1476370"/>
              <a:ext cx="202944" cy="45363"/>
            </a:xfrm>
            <a:custGeom>
              <a:avLst/>
              <a:gdLst/>
              <a:ahLst/>
              <a:cxnLst/>
              <a:rect l="l" t="t" r="r" b="b"/>
              <a:pathLst>
                <a:path w="3418" h="764" extrusionOk="0">
                  <a:moveTo>
                    <a:pt x="378" y="0"/>
                  </a:moveTo>
                  <a:cubicBezTo>
                    <a:pt x="169" y="0"/>
                    <a:pt x="1" y="173"/>
                    <a:pt x="1" y="382"/>
                  </a:cubicBezTo>
                  <a:cubicBezTo>
                    <a:pt x="1" y="590"/>
                    <a:pt x="169" y="764"/>
                    <a:pt x="378" y="764"/>
                  </a:cubicBezTo>
                  <a:lnTo>
                    <a:pt x="3041" y="764"/>
                  </a:lnTo>
                  <a:cubicBezTo>
                    <a:pt x="3249" y="764"/>
                    <a:pt x="3418" y="590"/>
                    <a:pt x="3418" y="382"/>
                  </a:cubicBezTo>
                  <a:cubicBezTo>
                    <a:pt x="3418" y="173"/>
                    <a:pt x="3249" y="0"/>
                    <a:pt x="3041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5"/>
            <p:cNvSpPr/>
            <p:nvPr/>
          </p:nvSpPr>
          <p:spPr>
            <a:xfrm>
              <a:off x="5404091" y="1707698"/>
              <a:ext cx="219866" cy="45184"/>
            </a:xfrm>
            <a:custGeom>
              <a:avLst/>
              <a:gdLst/>
              <a:ahLst/>
              <a:cxnLst/>
              <a:rect l="l" t="t" r="r" b="b"/>
              <a:pathLst>
                <a:path w="3703" h="761" extrusionOk="0">
                  <a:moveTo>
                    <a:pt x="378" y="1"/>
                  </a:moveTo>
                  <a:cubicBezTo>
                    <a:pt x="169" y="1"/>
                    <a:pt x="1" y="170"/>
                    <a:pt x="1" y="378"/>
                  </a:cubicBezTo>
                  <a:cubicBezTo>
                    <a:pt x="1" y="591"/>
                    <a:pt x="169" y="760"/>
                    <a:pt x="378" y="760"/>
                  </a:cubicBezTo>
                  <a:lnTo>
                    <a:pt x="3325" y="760"/>
                  </a:lnTo>
                  <a:cubicBezTo>
                    <a:pt x="3534" y="760"/>
                    <a:pt x="3702" y="591"/>
                    <a:pt x="3702" y="378"/>
                  </a:cubicBezTo>
                  <a:cubicBezTo>
                    <a:pt x="3702" y="170"/>
                    <a:pt x="3534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5"/>
            <p:cNvSpPr/>
            <p:nvPr/>
          </p:nvSpPr>
          <p:spPr>
            <a:xfrm>
              <a:off x="5404091" y="1931723"/>
              <a:ext cx="219866" cy="45125"/>
            </a:xfrm>
            <a:custGeom>
              <a:avLst/>
              <a:gdLst/>
              <a:ahLst/>
              <a:cxnLst/>
              <a:rect l="l" t="t" r="r" b="b"/>
              <a:pathLst>
                <a:path w="3703" h="760" extrusionOk="0">
                  <a:moveTo>
                    <a:pt x="378" y="1"/>
                  </a:moveTo>
                  <a:cubicBezTo>
                    <a:pt x="169" y="1"/>
                    <a:pt x="1" y="173"/>
                    <a:pt x="1" y="382"/>
                  </a:cubicBezTo>
                  <a:cubicBezTo>
                    <a:pt x="1" y="591"/>
                    <a:pt x="169" y="759"/>
                    <a:pt x="378" y="759"/>
                  </a:cubicBezTo>
                  <a:lnTo>
                    <a:pt x="3325" y="759"/>
                  </a:lnTo>
                  <a:cubicBezTo>
                    <a:pt x="3534" y="759"/>
                    <a:pt x="3702" y="591"/>
                    <a:pt x="3702" y="382"/>
                  </a:cubicBezTo>
                  <a:cubicBezTo>
                    <a:pt x="3702" y="173"/>
                    <a:pt x="3534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5"/>
            <p:cNvSpPr/>
            <p:nvPr/>
          </p:nvSpPr>
          <p:spPr>
            <a:xfrm>
              <a:off x="5955930" y="1026302"/>
              <a:ext cx="271997" cy="439019"/>
            </a:xfrm>
            <a:custGeom>
              <a:avLst/>
              <a:gdLst/>
              <a:ahLst/>
              <a:cxnLst/>
              <a:rect l="l" t="t" r="r" b="b"/>
              <a:pathLst>
                <a:path w="4581" h="7394" extrusionOk="0">
                  <a:moveTo>
                    <a:pt x="3931" y="1"/>
                  </a:moveTo>
                  <a:cubicBezTo>
                    <a:pt x="3725" y="1"/>
                    <a:pt x="3525" y="113"/>
                    <a:pt x="3423" y="306"/>
                  </a:cubicBezTo>
                  <a:lnTo>
                    <a:pt x="147" y="6560"/>
                  </a:lnTo>
                  <a:cubicBezTo>
                    <a:pt x="0" y="6835"/>
                    <a:pt x="111" y="7181"/>
                    <a:pt x="387" y="7327"/>
                  </a:cubicBezTo>
                  <a:cubicBezTo>
                    <a:pt x="471" y="7371"/>
                    <a:pt x="564" y="7394"/>
                    <a:pt x="653" y="7394"/>
                  </a:cubicBezTo>
                  <a:cubicBezTo>
                    <a:pt x="857" y="7394"/>
                    <a:pt x="1057" y="7283"/>
                    <a:pt x="1159" y="7087"/>
                  </a:cubicBezTo>
                  <a:lnTo>
                    <a:pt x="4435" y="834"/>
                  </a:lnTo>
                  <a:cubicBezTo>
                    <a:pt x="4581" y="558"/>
                    <a:pt x="4474" y="212"/>
                    <a:pt x="4195" y="66"/>
                  </a:cubicBezTo>
                  <a:cubicBezTo>
                    <a:pt x="4111" y="22"/>
                    <a:pt x="4020" y="1"/>
                    <a:pt x="3931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5"/>
            <p:cNvSpPr/>
            <p:nvPr/>
          </p:nvSpPr>
          <p:spPr>
            <a:xfrm>
              <a:off x="5993100" y="2015027"/>
              <a:ext cx="179788" cy="207219"/>
            </a:xfrm>
            <a:custGeom>
              <a:avLst/>
              <a:gdLst/>
              <a:ahLst/>
              <a:cxnLst/>
              <a:rect l="l" t="t" r="r" b="b"/>
              <a:pathLst>
                <a:path w="3028" h="3490" extrusionOk="0">
                  <a:moveTo>
                    <a:pt x="644" y="0"/>
                  </a:moveTo>
                  <a:cubicBezTo>
                    <a:pt x="527" y="0"/>
                    <a:pt x="409" y="36"/>
                    <a:pt x="307" y="111"/>
                  </a:cubicBezTo>
                  <a:cubicBezTo>
                    <a:pt x="54" y="298"/>
                    <a:pt x="1" y="652"/>
                    <a:pt x="187" y="906"/>
                  </a:cubicBezTo>
                  <a:lnTo>
                    <a:pt x="1922" y="3258"/>
                  </a:lnTo>
                  <a:cubicBezTo>
                    <a:pt x="2033" y="3409"/>
                    <a:pt x="2206" y="3489"/>
                    <a:pt x="2379" y="3489"/>
                  </a:cubicBezTo>
                  <a:cubicBezTo>
                    <a:pt x="2499" y="3489"/>
                    <a:pt x="2619" y="3453"/>
                    <a:pt x="2721" y="3377"/>
                  </a:cubicBezTo>
                  <a:cubicBezTo>
                    <a:pt x="2974" y="3191"/>
                    <a:pt x="3027" y="2832"/>
                    <a:pt x="2841" y="2578"/>
                  </a:cubicBezTo>
                  <a:lnTo>
                    <a:pt x="1101" y="231"/>
                  </a:lnTo>
                  <a:cubicBezTo>
                    <a:pt x="990" y="80"/>
                    <a:pt x="818" y="0"/>
                    <a:pt x="644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5"/>
            <p:cNvSpPr/>
            <p:nvPr/>
          </p:nvSpPr>
          <p:spPr>
            <a:xfrm>
              <a:off x="6008953" y="1476370"/>
              <a:ext cx="202944" cy="45363"/>
            </a:xfrm>
            <a:custGeom>
              <a:avLst/>
              <a:gdLst/>
              <a:ahLst/>
              <a:cxnLst/>
              <a:rect l="l" t="t" r="r" b="b"/>
              <a:pathLst>
                <a:path w="3418" h="764" extrusionOk="0">
                  <a:moveTo>
                    <a:pt x="377" y="0"/>
                  </a:moveTo>
                  <a:cubicBezTo>
                    <a:pt x="168" y="0"/>
                    <a:pt x="0" y="173"/>
                    <a:pt x="0" y="382"/>
                  </a:cubicBezTo>
                  <a:cubicBezTo>
                    <a:pt x="0" y="590"/>
                    <a:pt x="168" y="764"/>
                    <a:pt x="377" y="764"/>
                  </a:cubicBezTo>
                  <a:lnTo>
                    <a:pt x="3036" y="764"/>
                  </a:lnTo>
                  <a:cubicBezTo>
                    <a:pt x="3244" y="764"/>
                    <a:pt x="3417" y="590"/>
                    <a:pt x="3417" y="382"/>
                  </a:cubicBezTo>
                  <a:cubicBezTo>
                    <a:pt x="3417" y="173"/>
                    <a:pt x="3244" y="0"/>
                    <a:pt x="3036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5"/>
            <p:cNvSpPr/>
            <p:nvPr/>
          </p:nvSpPr>
          <p:spPr>
            <a:xfrm>
              <a:off x="5991793" y="1707698"/>
              <a:ext cx="220103" cy="45184"/>
            </a:xfrm>
            <a:custGeom>
              <a:avLst/>
              <a:gdLst/>
              <a:ahLst/>
              <a:cxnLst/>
              <a:rect l="l" t="t" r="r" b="b"/>
              <a:pathLst>
                <a:path w="3707" h="761" extrusionOk="0">
                  <a:moveTo>
                    <a:pt x="382" y="1"/>
                  </a:moveTo>
                  <a:cubicBezTo>
                    <a:pt x="173" y="1"/>
                    <a:pt x="0" y="170"/>
                    <a:pt x="0" y="378"/>
                  </a:cubicBezTo>
                  <a:cubicBezTo>
                    <a:pt x="0" y="591"/>
                    <a:pt x="173" y="760"/>
                    <a:pt x="382" y="760"/>
                  </a:cubicBezTo>
                  <a:lnTo>
                    <a:pt x="3325" y="760"/>
                  </a:lnTo>
                  <a:cubicBezTo>
                    <a:pt x="3533" y="760"/>
                    <a:pt x="3706" y="591"/>
                    <a:pt x="3706" y="378"/>
                  </a:cubicBezTo>
                  <a:cubicBezTo>
                    <a:pt x="3706" y="170"/>
                    <a:pt x="3533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5"/>
            <p:cNvSpPr/>
            <p:nvPr/>
          </p:nvSpPr>
          <p:spPr>
            <a:xfrm>
              <a:off x="5991793" y="1931723"/>
              <a:ext cx="220103" cy="45125"/>
            </a:xfrm>
            <a:custGeom>
              <a:avLst/>
              <a:gdLst/>
              <a:ahLst/>
              <a:cxnLst/>
              <a:rect l="l" t="t" r="r" b="b"/>
              <a:pathLst>
                <a:path w="3707" h="760" extrusionOk="0">
                  <a:moveTo>
                    <a:pt x="382" y="1"/>
                  </a:moveTo>
                  <a:cubicBezTo>
                    <a:pt x="173" y="1"/>
                    <a:pt x="0" y="173"/>
                    <a:pt x="0" y="382"/>
                  </a:cubicBezTo>
                  <a:cubicBezTo>
                    <a:pt x="0" y="591"/>
                    <a:pt x="173" y="759"/>
                    <a:pt x="382" y="759"/>
                  </a:cubicBezTo>
                  <a:lnTo>
                    <a:pt x="3325" y="759"/>
                  </a:lnTo>
                  <a:cubicBezTo>
                    <a:pt x="3533" y="759"/>
                    <a:pt x="3706" y="591"/>
                    <a:pt x="3706" y="382"/>
                  </a:cubicBezTo>
                  <a:cubicBezTo>
                    <a:pt x="3706" y="173"/>
                    <a:pt x="3533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5"/>
            <p:cNvSpPr/>
            <p:nvPr/>
          </p:nvSpPr>
          <p:spPr>
            <a:xfrm>
              <a:off x="5548493" y="1299786"/>
              <a:ext cx="518997" cy="796931"/>
            </a:xfrm>
            <a:custGeom>
              <a:avLst/>
              <a:gdLst/>
              <a:ahLst/>
              <a:cxnLst/>
              <a:rect l="l" t="t" r="r" b="b"/>
              <a:pathLst>
                <a:path w="8741" h="13422" extrusionOk="0">
                  <a:moveTo>
                    <a:pt x="0" y="0"/>
                  </a:moveTo>
                  <a:lnTo>
                    <a:pt x="0" y="13422"/>
                  </a:lnTo>
                  <a:lnTo>
                    <a:pt x="8740" y="13422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5"/>
            <p:cNvSpPr/>
            <p:nvPr/>
          </p:nvSpPr>
          <p:spPr>
            <a:xfrm>
              <a:off x="5600387" y="1379409"/>
              <a:ext cx="415150" cy="637747"/>
            </a:xfrm>
            <a:custGeom>
              <a:avLst/>
              <a:gdLst/>
              <a:ahLst/>
              <a:cxnLst/>
              <a:rect l="l" t="t" r="r" b="b"/>
              <a:pathLst>
                <a:path w="6992" h="10741" extrusionOk="0">
                  <a:moveTo>
                    <a:pt x="1" y="0"/>
                  </a:moveTo>
                  <a:lnTo>
                    <a:pt x="1" y="10741"/>
                  </a:lnTo>
                  <a:lnTo>
                    <a:pt x="6992" y="10741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D07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5"/>
            <p:cNvSpPr/>
            <p:nvPr/>
          </p:nvSpPr>
          <p:spPr>
            <a:xfrm>
              <a:off x="5565356" y="1089655"/>
              <a:ext cx="201163" cy="63709"/>
            </a:xfrm>
            <a:custGeom>
              <a:avLst/>
              <a:gdLst/>
              <a:ahLst/>
              <a:cxnLst/>
              <a:rect l="l" t="t" r="r" b="b"/>
              <a:pathLst>
                <a:path w="3388" h="1073" extrusionOk="0">
                  <a:moveTo>
                    <a:pt x="1846" y="0"/>
                  </a:moveTo>
                  <a:cubicBezTo>
                    <a:pt x="1749" y="0"/>
                    <a:pt x="1650" y="8"/>
                    <a:pt x="1550" y="15"/>
                  </a:cubicBezTo>
                  <a:cubicBezTo>
                    <a:pt x="1430" y="28"/>
                    <a:pt x="1310" y="38"/>
                    <a:pt x="1191" y="73"/>
                  </a:cubicBezTo>
                  <a:cubicBezTo>
                    <a:pt x="1070" y="95"/>
                    <a:pt x="955" y="135"/>
                    <a:pt x="844" y="179"/>
                  </a:cubicBezTo>
                  <a:cubicBezTo>
                    <a:pt x="738" y="224"/>
                    <a:pt x="636" y="277"/>
                    <a:pt x="542" y="339"/>
                  </a:cubicBezTo>
                  <a:cubicBezTo>
                    <a:pt x="454" y="401"/>
                    <a:pt x="369" y="464"/>
                    <a:pt x="302" y="534"/>
                  </a:cubicBezTo>
                  <a:cubicBezTo>
                    <a:pt x="271" y="570"/>
                    <a:pt x="240" y="601"/>
                    <a:pt x="214" y="632"/>
                  </a:cubicBezTo>
                  <a:cubicBezTo>
                    <a:pt x="187" y="673"/>
                    <a:pt x="165" y="704"/>
                    <a:pt x="143" y="739"/>
                  </a:cubicBezTo>
                  <a:cubicBezTo>
                    <a:pt x="99" y="800"/>
                    <a:pt x="72" y="859"/>
                    <a:pt x="54" y="912"/>
                  </a:cubicBezTo>
                  <a:cubicBezTo>
                    <a:pt x="15" y="1013"/>
                    <a:pt x="1" y="1072"/>
                    <a:pt x="1" y="1072"/>
                  </a:cubicBezTo>
                  <a:cubicBezTo>
                    <a:pt x="1" y="1072"/>
                    <a:pt x="58" y="1036"/>
                    <a:pt x="143" y="983"/>
                  </a:cubicBezTo>
                  <a:cubicBezTo>
                    <a:pt x="179" y="952"/>
                    <a:pt x="236" y="925"/>
                    <a:pt x="294" y="894"/>
                  </a:cubicBezTo>
                  <a:cubicBezTo>
                    <a:pt x="325" y="880"/>
                    <a:pt x="356" y="863"/>
                    <a:pt x="387" y="845"/>
                  </a:cubicBezTo>
                  <a:cubicBezTo>
                    <a:pt x="423" y="832"/>
                    <a:pt x="458" y="819"/>
                    <a:pt x="494" y="806"/>
                  </a:cubicBezTo>
                  <a:cubicBezTo>
                    <a:pt x="564" y="770"/>
                    <a:pt x="644" y="753"/>
                    <a:pt x="728" y="726"/>
                  </a:cubicBezTo>
                  <a:cubicBezTo>
                    <a:pt x="814" y="699"/>
                    <a:pt x="902" y="681"/>
                    <a:pt x="995" y="659"/>
                  </a:cubicBezTo>
                  <a:cubicBezTo>
                    <a:pt x="1044" y="655"/>
                    <a:pt x="1093" y="646"/>
                    <a:pt x="1137" y="636"/>
                  </a:cubicBezTo>
                  <a:cubicBezTo>
                    <a:pt x="1191" y="628"/>
                    <a:pt x="1240" y="624"/>
                    <a:pt x="1288" y="614"/>
                  </a:cubicBezTo>
                  <a:cubicBezTo>
                    <a:pt x="1390" y="597"/>
                    <a:pt x="1496" y="593"/>
                    <a:pt x="1599" y="579"/>
                  </a:cubicBezTo>
                  <a:cubicBezTo>
                    <a:pt x="2025" y="544"/>
                    <a:pt x="2473" y="517"/>
                    <a:pt x="2815" y="460"/>
                  </a:cubicBezTo>
                  <a:cubicBezTo>
                    <a:pt x="2988" y="428"/>
                    <a:pt x="3135" y="397"/>
                    <a:pt x="3232" y="366"/>
                  </a:cubicBezTo>
                  <a:cubicBezTo>
                    <a:pt x="3334" y="335"/>
                    <a:pt x="3387" y="308"/>
                    <a:pt x="3387" y="308"/>
                  </a:cubicBezTo>
                  <a:cubicBezTo>
                    <a:pt x="3387" y="308"/>
                    <a:pt x="3334" y="286"/>
                    <a:pt x="3232" y="251"/>
                  </a:cubicBezTo>
                  <a:cubicBezTo>
                    <a:pt x="3135" y="220"/>
                    <a:pt x="2997" y="175"/>
                    <a:pt x="2828" y="130"/>
                  </a:cubicBezTo>
                  <a:cubicBezTo>
                    <a:pt x="2660" y="87"/>
                    <a:pt x="2459" y="46"/>
                    <a:pt x="2242" y="24"/>
                  </a:cubicBezTo>
                  <a:cubicBezTo>
                    <a:pt x="2136" y="15"/>
                    <a:pt x="2020" y="2"/>
                    <a:pt x="1905" y="2"/>
                  </a:cubicBezTo>
                  <a:cubicBezTo>
                    <a:pt x="1886" y="1"/>
                    <a:pt x="1866" y="0"/>
                    <a:pt x="1846" y="0"/>
                  </a:cubicBezTo>
                  <a:close/>
                </a:path>
              </a:pathLst>
            </a:custGeom>
            <a:solidFill>
              <a:srgbClr val="435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5"/>
            <p:cNvSpPr/>
            <p:nvPr/>
          </p:nvSpPr>
          <p:spPr>
            <a:xfrm>
              <a:off x="5334265" y="1195997"/>
              <a:ext cx="112813" cy="112813"/>
            </a:xfrm>
            <a:custGeom>
              <a:avLst/>
              <a:gdLst/>
              <a:ahLst/>
              <a:cxnLst/>
              <a:rect l="l" t="t" r="r" b="b"/>
              <a:pathLst>
                <a:path w="1900" h="1900" extrusionOk="0">
                  <a:moveTo>
                    <a:pt x="1900" y="0"/>
                  </a:moveTo>
                  <a:lnTo>
                    <a:pt x="1" y="1385"/>
                  </a:lnTo>
                  <a:lnTo>
                    <a:pt x="1" y="1899"/>
                  </a:lnTo>
                  <a:lnTo>
                    <a:pt x="1900" y="1735"/>
                  </a:lnTo>
                  <a:lnTo>
                    <a:pt x="1900" y="0"/>
                  </a:lnTo>
                  <a:close/>
                </a:path>
              </a:pathLst>
            </a:custGeom>
            <a:solidFill>
              <a:srgbClr val="9645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5"/>
            <p:cNvSpPr/>
            <p:nvPr/>
          </p:nvSpPr>
          <p:spPr>
            <a:xfrm>
              <a:off x="6168912" y="1195997"/>
              <a:ext cx="112813" cy="112813"/>
            </a:xfrm>
            <a:custGeom>
              <a:avLst/>
              <a:gdLst/>
              <a:ahLst/>
              <a:cxnLst/>
              <a:rect l="l" t="t" r="r" b="b"/>
              <a:pathLst>
                <a:path w="1900" h="1900" extrusionOk="0">
                  <a:moveTo>
                    <a:pt x="0" y="0"/>
                  </a:moveTo>
                  <a:lnTo>
                    <a:pt x="0" y="1735"/>
                  </a:lnTo>
                  <a:lnTo>
                    <a:pt x="1899" y="1899"/>
                  </a:lnTo>
                  <a:lnTo>
                    <a:pt x="1899" y="1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45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5"/>
            <p:cNvSpPr/>
            <p:nvPr/>
          </p:nvSpPr>
          <p:spPr>
            <a:xfrm>
              <a:off x="5402785" y="1369315"/>
              <a:ext cx="31944" cy="749312"/>
            </a:xfrm>
            <a:custGeom>
              <a:avLst/>
              <a:gdLst/>
              <a:ahLst/>
              <a:cxnLst/>
              <a:rect l="l" t="t" r="r" b="b"/>
              <a:pathLst>
                <a:path w="538" h="12620" extrusionOk="0">
                  <a:moveTo>
                    <a:pt x="271" y="1"/>
                  </a:moveTo>
                  <a:cubicBezTo>
                    <a:pt x="121" y="1"/>
                    <a:pt x="0" y="121"/>
                    <a:pt x="0" y="267"/>
                  </a:cubicBezTo>
                  <a:lnTo>
                    <a:pt x="0" y="12349"/>
                  </a:lnTo>
                  <a:cubicBezTo>
                    <a:pt x="0" y="12500"/>
                    <a:pt x="121" y="12619"/>
                    <a:pt x="271" y="12619"/>
                  </a:cubicBezTo>
                  <a:cubicBezTo>
                    <a:pt x="418" y="12619"/>
                    <a:pt x="537" y="12500"/>
                    <a:pt x="537" y="12349"/>
                  </a:cubicBezTo>
                  <a:lnTo>
                    <a:pt x="537" y="10231"/>
                  </a:lnTo>
                  <a:lnTo>
                    <a:pt x="400" y="10231"/>
                  </a:lnTo>
                  <a:cubicBezTo>
                    <a:pt x="191" y="10231"/>
                    <a:pt x="23" y="10063"/>
                    <a:pt x="23" y="9854"/>
                  </a:cubicBezTo>
                  <a:cubicBezTo>
                    <a:pt x="23" y="9645"/>
                    <a:pt x="191" y="9473"/>
                    <a:pt x="400" y="9473"/>
                  </a:cubicBezTo>
                  <a:lnTo>
                    <a:pt x="537" y="9473"/>
                  </a:lnTo>
                  <a:lnTo>
                    <a:pt x="537" y="6459"/>
                  </a:lnTo>
                  <a:lnTo>
                    <a:pt x="400" y="6459"/>
                  </a:lnTo>
                  <a:cubicBezTo>
                    <a:pt x="191" y="6459"/>
                    <a:pt x="23" y="6290"/>
                    <a:pt x="23" y="6077"/>
                  </a:cubicBezTo>
                  <a:cubicBezTo>
                    <a:pt x="23" y="5869"/>
                    <a:pt x="191" y="5700"/>
                    <a:pt x="400" y="5700"/>
                  </a:cubicBezTo>
                  <a:lnTo>
                    <a:pt x="537" y="5700"/>
                  </a:lnTo>
                  <a:lnTo>
                    <a:pt x="537" y="2567"/>
                  </a:lnTo>
                  <a:lnTo>
                    <a:pt x="400" y="2567"/>
                  </a:lnTo>
                  <a:cubicBezTo>
                    <a:pt x="191" y="2567"/>
                    <a:pt x="23" y="2393"/>
                    <a:pt x="23" y="2185"/>
                  </a:cubicBezTo>
                  <a:cubicBezTo>
                    <a:pt x="23" y="1976"/>
                    <a:pt x="191" y="1803"/>
                    <a:pt x="400" y="1803"/>
                  </a:cubicBezTo>
                  <a:lnTo>
                    <a:pt x="537" y="1803"/>
                  </a:lnTo>
                  <a:lnTo>
                    <a:pt x="537" y="267"/>
                  </a:lnTo>
                  <a:cubicBezTo>
                    <a:pt x="537" y="121"/>
                    <a:pt x="418" y="1"/>
                    <a:pt x="271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5"/>
            <p:cNvSpPr/>
            <p:nvPr/>
          </p:nvSpPr>
          <p:spPr>
            <a:xfrm>
              <a:off x="5404091" y="1476370"/>
              <a:ext cx="30638" cy="45363"/>
            </a:xfrm>
            <a:custGeom>
              <a:avLst/>
              <a:gdLst/>
              <a:ahLst/>
              <a:cxnLst/>
              <a:rect l="l" t="t" r="r" b="b"/>
              <a:pathLst>
                <a:path w="516" h="764" extrusionOk="0">
                  <a:moveTo>
                    <a:pt x="378" y="0"/>
                  </a:moveTo>
                  <a:cubicBezTo>
                    <a:pt x="169" y="0"/>
                    <a:pt x="1" y="173"/>
                    <a:pt x="1" y="382"/>
                  </a:cubicBezTo>
                  <a:cubicBezTo>
                    <a:pt x="1" y="590"/>
                    <a:pt x="169" y="764"/>
                    <a:pt x="378" y="764"/>
                  </a:cubicBezTo>
                  <a:lnTo>
                    <a:pt x="515" y="764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5"/>
            <p:cNvSpPr/>
            <p:nvPr/>
          </p:nvSpPr>
          <p:spPr>
            <a:xfrm>
              <a:off x="5404091" y="1707698"/>
              <a:ext cx="30638" cy="45184"/>
            </a:xfrm>
            <a:custGeom>
              <a:avLst/>
              <a:gdLst/>
              <a:ahLst/>
              <a:cxnLst/>
              <a:rect l="l" t="t" r="r" b="b"/>
              <a:pathLst>
                <a:path w="516" h="761" extrusionOk="0">
                  <a:moveTo>
                    <a:pt x="378" y="1"/>
                  </a:moveTo>
                  <a:cubicBezTo>
                    <a:pt x="169" y="1"/>
                    <a:pt x="1" y="170"/>
                    <a:pt x="1" y="378"/>
                  </a:cubicBezTo>
                  <a:cubicBezTo>
                    <a:pt x="1" y="591"/>
                    <a:pt x="169" y="760"/>
                    <a:pt x="378" y="760"/>
                  </a:cubicBezTo>
                  <a:lnTo>
                    <a:pt x="515" y="760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5"/>
            <p:cNvSpPr/>
            <p:nvPr/>
          </p:nvSpPr>
          <p:spPr>
            <a:xfrm>
              <a:off x="5404091" y="1931723"/>
              <a:ext cx="30638" cy="45125"/>
            </a:xfrm>
            <a:custGeom>
              <a:avLst/>
              <a:gdLst/>
              <a:ahLst/>
              <a:cxnLst/>
              <a:rect l="l" t="t" r="r" b="b"/>
              <a:pathLst>
                <a:path w="516" h="760" extrusionOk="0">
                  <a:moveTo>
                    <a:pt x="378" y="1"/>
                  </a:moveTo>
                  <a:cubicBezTo>
                    <a:pt x="169" y="1"/>
                    <a:pt x="1" y="173"/>
                    <a:pt x="1" y="382"/>
                  </a:cubicBezTo>
                  <a:cubicBezTo>
                    <a:pt x="1" y="591"/>
                    <a:pt x="169" y="759"/>
                    <a:pt x="378" y="759"/>
                  </a:cubicBezTo>
                  <a:lnTo>
                    <a:pt x="515" y="7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5"/>
            <p:cNvSpPr/>
            <p:nvPr/>
          </p:nvSpPr>
          <p:spPr>
            <a:xfrm>
              <a:off x="6180965" y="1369315"/>
              <a:ext cx="32003" cy="749312"/>
            </a:xfrm>
            <a:custGeom>
              <a:avLst/>
              <a:gdLst/>
              <a:ahLst/>
              <a:cxnLst/>
              <a:rect l="l" t="t" r="r" b="b"/>
              <a:pathLst>
                <a:path w="539" h="12620" extrusionOk="0">
                  <a:moveTo>
                    <a:pt x="272" y="1"/>
                  </a:moveTo>
                  <a:cubicBezTo>
                    <a:pt x="121" y="1"/>
                    <a:pt x="0" y="121"/>
                    <a:pt x="0" y="267"/>
                  </a:cubicBezTo>
                  <a:lnTo>
                    <a:pt x="0" y="1803"/>
                  </a:lnTo>
                  <a:lnTo>
                    <a:pt x="139" y="1803"/>
                  </a:lnTo>
                  <a:cubicBezTo>
                    <a:pt x="347" y="1803"/>
                    <a:pt x="520" y="1976"/>
                    <a:pt x="520" y="2185"/>
                  </a:cubicBezTo>
                  <a:cubicBezTo>
                    <a:pt x="520" y="2393"/>
                    <a:pt x="347" y="2567"/>
                    <a:pt x="139" y="2567"/>
                  </a:cubicBezTo>
                  <a:lnTo>
                    <a:pt x="0" y="2567"/>
                  </a:lnTo>
                  <a:lnTo>
                    <a:pt x="0" y="5700"/>
                  </a:lnTo>
                  <a:lnTo>
                    <a:pt x="139" y="5700"/>
                  </a:lnTo>
                  <a:cubicBezTo>
                    <a:pt x="347" y="5700"/>
                    <a:pt x="520" y="5869"/>
                    <a:pt x="520" y="6077"/>
                  </a:cubicBezTo>
                  <a:cubicBezTo>
                    <a:pt x="520" y="6290"/>
                    <a:pt x="347" y="6459"/>
                    <a:pt x="139" y="6459"/>
                  </a:cubicBezTo>
                  <a:lnTo>
                    <a:pt x="0" y="6459"/>
                  </a:lnTo>
                  <a:lnTo>
                    <a:pt x="0" y="9473"/>
                  </a:lnTo>
                  <a:lnTo>
                    <a:pt x="139" y="9473"/>
                  </a:lnTo>
                  <a:cubicBezTo>
                    <a:pt x="347" y="9473"/>
                    <a:pt x="520" y="9645"/>
                    <a:pt x="520" y="9854"/>
                  </a:cubicBezTo>
                  <a:cubicBezTo>
                    <a:pt x="520" y="10063"/>
                    <a:pt x="347" y="10231"/>
                    <a:pt x="139" y="10231"/>
                  </a:cubicBezTo>
                  <a:lnTo>
                    <a:pt x="0" y="10231"/>
                  </a:lnTo>
                  <a:lnTo>
                    <a:pt x="0" y="12349"/>
                  </a:lnTo>
                  <a:cubicBezTo>
                    <a:pt x="0" y="12500"/>
                    <a:pt x="121" y="12619"/>
                    <a:pt x="272" y="12619"/>
                  </a:cubicBezTo>
                  <a:cubicBezTo>
                    <a:pt x="418" y="12619"/>
                    <a:pt x="538" y="12500"/>
                    <a:pt x="538" y="12349"/>
                  </a:cubicBezTo>
                  <a:lnTo>
                    <a:pt x="538" y="267"/>
                  </a:lnTo>
                  <a:cubicBezTo>
                    <a:pt x="538" y="121"/>
                    <a:pt x="418" y="1"/>
                    <a:pt x="272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5"/>
            <p:cNvSpPr/>
            <p:nvPr/>
          </p:nvSpPr>
          <p:spPr>
            <a:xfrm>
              <a:off x="6180965" y="1476370"/>
              <a:ext cx="30934" cy="45363"/>
            </a:xfrm>
            <a:custGeom>
              <a:avLst/>
              <a:gdLst/>
              <a:ahLst/>
              <a:cxnLst/>
              <a:rect l="l" t="t" r="r" b="b"/>
              <a:pathLst>
                <a:path w="521" h="764" extrusionOk="0">
                  <a:moveTo>
                    <a:pt x="0" y="0"/>
                  </a:moveTo>
                  <a:lnTo>
                    <a:pt x="0" y="764"/>
                  </a:lnTo>
                  <a:lnTo>
                    <a:pt x="139" y="764"/>
                  </a:lnTo>
                  <a:cubicBezTo>
                    <a:pt x="347" y="764"/>
                    <a:pt x="520" y="590"/>
                    <a:pt x="520" y="382"/>
                  </a:cubicBezTo>
                  <a:cubicBezTo>
                    <a:pt x="520" y="173"/>
                    <a:pt x="347" y="0"/>
                    <a:pt x="139" y="0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5"/>
            <p:cNvSpPr/>
            <p:nvPr/>
          </p:nvSpPr>
          <p:spPr>
            <a:xfrm>
              <a:off x="6180965" y="1707698"/>
              <a:ext cx="30934" cy="45184"/>
            </a:xfrm>
            <a:custGeom>
              <a:avLst/>
              <a:gdLst/>
              <a:ahLst/>
              <a:cxnLst/>
              <a:rect l="l" t="t" r="r" b="b"/>
              <a:pathLst>
                <a:path w="521" h="761" extrusionOk="0">
                  <a:moveTo>
                    <a:pt x="0" y="1"/>
                  </a:moveTo>
                  <a:lnTo>
                    <a:pt x="0" y="760"/>
                  </a:lnTo>
                  <a:lnTo>
                    <a:pt x="139" y="760"/>
                  </a:lnTo>
                  <a:cubicBezTo>
                    <a:pt x="347" y="760"/>
                    <a:pt x="520" y="591"/>
                    <a:pt x="520" y="378"/>
                  </a:cubicBezTo>
                  <a:cubicBezTo>
                    <a:pt x="520" y="170"/>
                    <a:pt x="347" y="1"/>
                    <a:pt x="139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5"/>
            <p:cNvSpPr/>
            <p:nvPr/>
          </p:nvSpPr>
          <p:spPr>
            <a:xfrm>
              <a:off x="6180965" y="1931723"/>
              <a:ext cx="30934" cy="45125"/>
            </a:xfrm>
            <a:custGeom>
              <a:avLst/>
              <a:gdLst/>
              <a:ahLst/>
              <a:cxnLst/>
              <a:rect l="l" t="t" r="r" b="b"/>
              <a:pathLst>
                <a:path w="521" h="760" extrusionOk="0">
                  <a:moveTo>
                    <a:pt x="0" y="1"/>
                  </a:moveTo>
                  <a:lnTo>
                    <a:pt x="0" y="759"/>
                  </a:lnTo>
                  <a:lnTo>
                    <a:pt x="139" y="759"/>
                  </a:lnTo>
                  <a:cubicBezTo>
                    <a:pt x="347" y="759"/>
                    <a:pt x="520" y="591"/>
                    <a:pt x="520" y="382"/>
                  </a:cubicBezTo>
                  <a:cubicBezTo>
                    <a:pt x="520" y="173"/>
                    <a:pt x="347" y="1"/>
                    <a:pt x="139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5"/>
            <p:cNvSpPr/>
            <p:nvPr/>
          </p:nvSpPr>
          <p:spPr>
            <a:xfrm>
              <a:off x="5408603" y="639350"/>
              <a:ext cx="169456" cy="133000"/>
            </a:xfrm>
            <a:custGeom>
              <a:avLst/>
              <a:gdLst/>
              <a:ahLst/>
              <a:cxnLst/>
              <a:rect l="l" t="t" r="r" b="b"/>
              <a:pathLst>
                <a:path w="2854" h="2240" extrusionOk="0">
                  <a:moveTo>
                    <a:pt x="2177" y="0"/>
                  </a:moveTo>
                  <a:cubicBezTo>
                    <a:pt x="1816" y="0"/>
                    <a:pt x="1354" y="349"/>
                    <a:pt x="1061" y="534"/>
                  </a:cubicBezTo>
                  <a:cubicBezTo>
                    <a:pt x="506" y="875"/>
                    <a:pt x="0" y="1376"/>
                    <a:pt x="498" y="1967"/>
                  </a:cubicBezTo>
                  <a:cubicBezTo>
                    <a:pt x="660" y="2161"/>
                    <a:pt x="835" y="2240"/>
                    <a:pt x="1011" y="2240"/>
                  </a:cubicBezTo>
                  <a:cubicBezTo>
                    <a:pt x="1486" y="2240"/>
                    <a:pt x="1975" y="1674"/>
                    <a:pt x="2272" y="1292"/>
                  </a:cubicBezTo>
                  <a:cubicBezTo>
                    <a:pt x="2561" y="919"/>
                    <a:pt x="2854" y="569"/>
                    <a:pt x="2508" y="151"/>
                  </a:cubicBezTo>
                  <a:cubicBezTo>
                    <a:pt x="2418" y="43"/>
                    <a:pt x="2304" y="0"/>
                    <a:pt x="2177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5"/>
            <p:cNvSpPr/>
            <p:nvPr/>
          </p:nvSpPr>
          <p:spPr>
            <a:xfrm>
              <a:off x="5437282" y="669334"/>
              <a:ext cx="93338" cy="73091"/>
            </a:xfrm>
            <a:custGeom>
              <a:avLst/>
              <a:gdLst/>
              <a:ahLst/>
              <a:cxnLst/>
              <a:rect l="l" t="t" r="r" b="b"/>
              <a:pathLst>
                <a:path w="1572" h="1231" extrusionOk="0">
                  <a:moveTo>
                    <a:pt x="1200" y="0"/>
                  </a:moveTo>
                  <a:cubicBezTo>
                    <a:pt x="1001" y="0"/>
                    <a:pt x="747" y="191"/>
                    <a:pt x="582" y="290"/>
                  </a:cubicBezTo>
                  <a:cubicBezTo>
                    <a:pt x="281" y="482"/>
                    <a:pt x="1" y="756"/>
                    <a:pt x="276" y="1080"/>
                  </a:cubicBezTo>
                  <a:cubicBezTo>
                    <a:pt x="365" y="1187"/>
                    <a:pt x="461" y="1230"/>
                    <a:pt x="558" y="1230"/>
                  </a:cubicBezTo>
                  <a:cubicBezTo>
                    <a:pt x="819" y="1230"/>
                    <a:pt x="1088" y="919"/>
                    <a:pt x="1252" y="712"/>
                  </a:cubicBezTo>
                  <a:cubicBezTo>
                    <a:pt x="1412" y="503"/>
                    <a:pt x="1572" y="312"/>
                    <a:pt x="1381" y="82"/>
                  </a:cubicBezTo>
                  <a:cubicBezTo>
                    <a:pt x="1332" y="23"/>
                    <a:pt x="1269" y="0"/>
                    <a:pt x="1200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5"/>
            <p:cNvSpPr/>
            <p:nvPr/>
          </p:nvSpPr>
          <p:spPr>
            <a:xfrm>
              <a:off x="6037632" y="639350"/>
              <a:ext cx="169516" cy="133000"/>
            </a:xfrm>
            <a:custGeom>
              <a:avLst/>
              <a:gdLst/>
              <a:ahLst/>
              <a:cxnLst/>
              <a:rect l="l" t="t" r="r" b="b"/>
              <a:pathLst>
                <a:path w="2855" h="2240" extrusionOk="0">
                  <a:moveTo>
                    <a:pt x="681" y="0"/>
                  </a:moveTo>
                  <a:cubicBezTo>
                    <a:pt x="555" y="0"/>
                    <a:pt x="441" y="43"/>
                    <a:pt x="351" y="151"/>
                  </a:cubicBezTo>
                  <a:cubicBezTo>
                    <a:pt x="1" y="569"/>
                    <a:pt x="294" y="919"/>
                    <a:pt x="587" y="1292"/>
                  </a:cubicBezTo>
                  <a:cubicBezTo>
                    <a:pt x="881" y="1674"/>
                    <a:pt x="1371" y="2240"/>
                    <a:pt x="1847" y="2240"/>
                  </a:cubicBezTo>
                  <a:cubicBezTo>
                    <a:pt x="2024" y="2240"/>
                    <a:pt x="2199" y="2161"/>
                    <a:pt x="2361" y="1967"/>
                  </a:cubicBezTo>
                  <a:cubicBezTo>
                    <a:pt x="2854" y="1376"/>
                    <a:pt x="2353" y="875"/>
                    <a:pt x="1798" y="534"/>
                  </a:cubicBezTo>
                  <a:cubicBezTo>
                    <a:pt x="1502" y="349"/>
                    <a:pt x="1041" y="0"/>
                    <a:pt x="681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5"/>
            <p:cNvSpPr/>
            <p:nvPr/>
          </p:nvSpPr>
          <p:spPr>
            <a:xfrm>
              <a:off x="6085310" y="669334"/>
              <a:ext cx="93100" cy="73091"/>
            </a:xfrm>
            <a:custGeom>
              <a:avLst/>
              <a:gdLst/>
              <a:ahLst/>
              <a:cxnLst/>
              <a:rect l="l" t="t" r="r" b="b"/>
              <a:pathLst>
                <a:path w="1568" h="1231" extrusionOk="0">
                  <a:moveTo>
                    <a:pt x="373" y="0"/>
                  </a:moveTo>
                  <a:cubicBezTo>
                    <a:pt x="303" y="0"/>
                    <a:pt x="241" y="23"/>
                    <a:pt x="192" y="82"/>
                  </a:cubicBezTo>
                  <a:cubicBezTo>
                    <a:pt x="1" y="312"/>
                    <a:pt x="161" y="503"/>
                    <a:pt x="320" y="712"/>
                  </a:cubicBezTo>
                  <a:cubicBezTo>
                    <a:pt x="482" y="919"/>
                    <a:pt x="752" y="1230"/>
                    <a:pt x="1015" y="1230"/>
                  </a:cubicBezTo>
                  <a:cubicBezTo>
                    <a:pt x="1112" y="1230"/>
                    <a:pt x="1208" y="1187"/>
                    <a:pt x="1297" y="1080"/>
                  </a:cubicBezTo>
                  <a:cubicBezTo>
                    <a:pt x="1568" y="756"/>
                    <a:pt x="1292" y="482"/>
                    <a:pt x="986" y="290"/>
                  </a:cubicBezTo>
                  <a:cubicBezTo>
                    <a:pt x="825" y="191"/>
                    <a:pt x="571" y="0"/>
                    <a:pt x="373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5"/>
            <p:cNvSpPr/>
            <p:nvPr/>
          </p:nvSpPr>
          <p:spPr>
            <a:xfrm>
              <a:off x="8966763" y="2387610"/>
              <a:ext cx="65491" cy="119463"/>
            </a:xfrm>
            <a:custGeom>
              <a:avLst/>
              <a:gdLst/>
              <a:ahLst/>
              <a:cxnLst/>
              <a:rect l="l" t="t" r="r" b="b"/>
              <a:pathLst>
                <a:path w="1103" h="2012" extrusionOk="0">
                  <a:moveTo>
                    <a:pt x="551" y="1"/>
                  </a:moveTo>
                  <a:cubicBezTo>
                    <a:pt x="245" y="1"/>
                    <a:pt x="1" y="245"/>
                    <a:pt x="1" y="551"/>
                  </a:cubicBezTo>
                  <a:lnTo>
                    <a:pt x="1" y="1461"/>
                  </a:lnTo>
                  <a:cubicBezTo>
                    <a:pt x="1" y="1763"/>
                    <a:pt x="245" y="2012"/>
                    <a:pt x="551" y="2012"/>
                  </a:cubicBezTo>
                  <a:cubicBezTo>
                    <a:pt x="857" y="2012"/>
                    <a:pt x="1102" y="1763"/>
                    <a:pt x="1102" y="1461"/>
                  </a:cubicBezTo>
                  <a:lnTo>
                    <a:pt x="1102" y="551"/>
                  </a:lnTo>
                  <a:cubicBezTo>
                    <a:pt x="1102" y="245"/>
                    <a:pt x="857" y="1"/>
                    <a:pt x="551" y="1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5"/>
            <p:cNvSpPr/>
            <p:nvPr/>
          </p:nvSpPr>
          <p:spPr>
            <a:xfrm>
              <a:off x="8515625" y="2387610"/>
              <a:ext cx="65669" cy="119463"/>
            </a:xfrm>
            <a:custGeom>
              <a:avLst/>
              <a:gdLst/>
              <a:ahLst/>
              <a:cxnLst/>
              <a:rect l="l" t="t" r="r" b="b"/>
              <a:pathLst>
                <a:path w="1106" h="2012" extrusionOk="0">
                  <a:moveTo>
                    <a:pt x="551" y="1"/>
                  </a:moveTo>
                  <a:cubicBezTo>
                    <a:pt x="249" y="1"/>
                    <a:pt x="1" y="245"/>
                    <a:pt x="1" y="551"/>
                  </a:cubicBezTo>
                  <a:lnTo>
                    <a:pt x="1" y="1461"/>
                  </a:lnTo>
                  <a:cubicBezTo>
                    <a:pt x="1" y="1763"/>
                    <a:pt x="249" y="2012"/>
                    <a:pt x="551" y="2012"/>
                  </a:cubicBezTo>
                  <a:cubicBezTo>
                    <a:pt x="857" y="2012"/>
                    <a:pt x="1105" y="1763"/>
                    <a:pt x="1105" y="1461"/>
                  </a:cubicBezTo>
                  <a:lnTo>
                    <a:pt x="1105" y="551"/>
                  </a:lnTo>
                  <a:cubicBezTo>
                    <a:pt x="1105" y="245"/>
                    <a:pt x="857" y="1"/>
                    <a:pt x="551" y="1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5"/>
            <p:cNvSpPr/>
            <p:nvPr/>
          </p:nvSpPr>
          <p:spPr>
            <a:xfrm>
              <a:off x="9081714" y="1820571"/>
              <a:ext cx="106222" cy="363672"/>
            </a:xfrm>
            <a:custGeom>
              <a:avLst/>
              <a:gdLst/>
              <a:ahLst/>
              <a:cxnLst/>
              <a:rect l="l" t="t" r="r" b="b"/>
              <a:pathLst>
                <a:path w="1789" h="6125" extrusionOk="0">
                  <a:moveTo>
                    <a:pt x="892" y="0"/>
                  </a:moveTo>
                  <a:cubicBezTo>
                    <a:pt x="400" y="0"/>
                    <a:pt x="0" y="399"/>
                    <a:pt x="0" y="892"/>
                  </a:cubicBezTo>
                  <a:lnTo>
                    <a:pt x="0" y="5228"/>
                  </a:lnTo>
                  <a:cubicBezTo>
                    <a:pt x="0" y="5720"/>
                    <a:pt x="400" y="6125"/>
                    <a:pt x="892" y="6125"/>
                  </a:cubicBezTo>
                  <a:cubicBezTo>
                    <a:pt x="1389" y="6125"/>
                    <a:pt x="1598" y="5720"/>
                    <a:pt x="1598" y="5228"/>
                  </a:cubicBezTo>
                  <a:lnTo>
                    <a:pt x="1789" y="892"/>
                  </a:lnTo>
                  <a:cubicBezTo>
                    <a:pt x="1789" y="399"/>
                    <a:pt x="1389" y="0"/>
                    <a:pt x="892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5"/>
            <p:cNvSpPr/>
            <p:nvPr/>
          </p:nvSpPr>
          <p:spPr>
            <a:xfrm>
              <a:off x="9081714" y="997267"/>
              <a:ext cx="117563" cy="363731"/>
            </a:xfrm>
            <a:custGeom>
              <a:avLst/>
              <a:gdLst/>
              <a:ahLst/>
              <a:cxnLst/>
              <a:rect l="l" t="t" r="r" b="b"/>
              <a:pathLst>
                <a:path w="1980" h="6126" extrusionOk="0">
                  <a:moveTo>
                    <a:pt x="892" y="0"/>
                  </a:moveTo>
                  <a:cubicBezTo>
                    <a:pt x="400" y="0"/>
                    <a:pt x="0" y="400"/>
                    <a:pt x="0" y="892"/>
                  </a:cubicBezTo>
                  <a:lnTo>
                    <a:pt x="0" y="5228"/>
                  </a:lnTo>
                  <a:cubicBezTo>
                    <a:pt x="0" y="5721"/>
                    <a:pt x="400" y="6125"/>
                    <a:pt x="892" y="6125"/>
                  </a:cubicBezTo>
                  <a:cubicBezTo>
                    <a:pt x="1389" y="6125"/>
                    <a:pt x="1789" y="5721"/>
                    <a:pt x="1789" y="5228"/>
                  </a:cubicBezTo>
                  <a:lnTo>
                    <a:pt x="1979" y="892"/>
                  </a:lnTo>
                  <a:cubicBezTo>
                    <a:pt x="1979" y="400"/>
                    <a:pt x="1389" y="0"/>
                    <a:pt x="892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5"/>
            <p:cNvSpPr/>
            <p:nvPr/>
          </p:nvSpPr>
          <p:spPr>
            <a:xfrm>
              <a:off x="8359822" y="1820571"/>
              <a:ext cx="106341" cy="363672"/>
            </a:xfrm>
            <a:custGeom>
              <a:avLst/>
              <a:gdLst/>
              <a:ahLst/>
              <a:cxnLst/>
              <a:rect l="l" t="t" r="r" b="b"/>
              <a:pathLst>
                <a:path w="1791" h="6125" extrusionOk="0">
                  <a:moveTo>
                    <a:pt x="898" y="0"/>
                  </a:moveTo>
                  <a:cubicBezTo>
                    <a:pt x="400" y="0"/>
                    <a:pt x="1" y="399"/>
                    <a:pt x="1" y="892"/>
                  </a:cubicBezTo>
                  <a:lnTo>
                    <a:pt x="193" y="5228"/>
                  </a:lnTo>
                  <a:cubicBezTo>
                    <a:pt x="193" y="5720"/>
                    <a:pt x="400" y="6125"/>
                    <a:pt x="898" y="6125"/>
                  </a:cubicBezTo>
                  <a:cubicBezTo>
                    <a:pt x="1391" y="6125"/>
                    <a:pt x="1790" y="5720"/>
                    <a:pt x="1790" y="5228"/>
                  </a:cubicBezTo>
                  <a:lnTo>
                    <a:pt x="1790" y="892"/>
                  </a:lnTo>
                  <a:cubicBezTo>
                    <a:pt x="1790" y="399"/>
                    <a:pt x="1391" y="0"/>
                    <a:pt x="898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5"/>
            <p:cNvSpPr/>
            <p:nvPr/>
          </p:nvSpPr>
          <p:spPr>
            <a:xfrm>
              <a:off x="8348541" y="997267"/>
              <a:ext cx="117622" cy="363731"/>
            </a:xfrm>
            <a:custGeom>
              <a:avLst/>
              <a:gdLst/>
              <a:ahLst/>
              <a:cxnLst/>
              <a:rect l="l" t="t" r="r" b="b"/>
              <a:pathLst>
                <a:path w="1981" h="6126" extrusionOk="0">
                  <a:moveTo>
                    <a:pt x="1088" y="0"/>
                  </a:moveTo>
                  <a:cubicBezTo>
                    <a:pt x="590" y="0"/>
                    <a:pt x="0" y="400"/>
                    <a:pt x="0" y="892"/>
                  </a:cubicBezTo>
                  <a:lnTo>
                    <a:pt x="191" y="5228"/>
                  </a:lnTo>
                  <a:cubicBezTo>
                    <a:pt x="191" y="5721"/>
                    <a:pt x="590" y="6125"/>
                    <a:pt x="1088" y="6125"/>
                  </a:cubicBezTo>
                  <a:cubicBezTo>
                    <a:pt x="1581" y="6125"/>
                    <a:pt x="1980" y="5721"/>
                    <a:pt x="1980" y="5228"/>
                  </a:cubicBezTo>
                  <a:lnTo>
                    <a:pt x="1980" y="892"/>
                  </a:lnTo>
                  <a:cubicBezTo>
                    <a:pt x="1980" y="400"/>
                    <a:pt x="1581" y="0"/>
                    <a:pt x="1088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5"/>
            <p:cNvSpPr/>
            <p:nvPr/>
          </p:nvSpPr>
          <p:spPr>
            <a:xfrm>
              <a:off x="8381732" y="593512"/>
              <a:ext cx="784581" cy="1878744"/>
            </a:xfrm>
            <a:custGeom>
              <a:avLst/>
              <a:gdLst/>
              <a:ahLst/>
              <a:cxnLst/>
              <a:rect l="l" t="t" r="r" b="b"/>
              <a:pathLst>
                <a:path w="13214" h="31642" extrusionOk="0">
                  <a:moveTo>
                    <a:pt x="1901" y="1"/>
                  </a:moveTo>
                  <a:cubicBezTo>
                    <a:pt x="848" y="1"/>
                    <a:pt x="0" y="1230"/>
                    <a:pt x="0" y="2277"/>
                  </a:cubicBezTo>
                  <a:lnTo>
                    <a:pt x="378" y="29742"/>
                  </a:lnTo>
                  <a:cubicBezTo>
                    <a:pt x="378" y="30790"/>
                    <a:pt x="1230" y="31642"/>
                    <a:pt x="2278" y="31642"/>
                  </a:cubicBezTo>
                  <a:lnTo>
                    <a:pt x="10933" y="31642"/>
                  </a:lnTo>
                  <a:cubicBezTo>
                    <a:pt x="11980" y="31642"/>
                    <a:pt x="12832" y="30790"/>
                    <a:pt x="12832" y="29742"/>
                  </a:cubicBezTo>
                  <a:lnTo>
                    <a:pt x="13213" y="2277"/>
                  </a:lnTo>
                  <a:cubicBezTo>
                    <a:pt x="13213" y="1230"/>
                    <a:pt x="12361" y="1"/>
                    <a:pt x="11314" y="1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5"/>
            <p:cNvSpPr/>
            <p:nvPr/>
          </p:nvSpPr>
          <p:spPr>
            <a:xfrm>
              <a:off x="8491399" y="687325"/>
              <a:ext cx="565072" cy="1691119"/>
            </a:xfrm>
            <a:custGeom>
              <a:avLst/>
              <a:gdLst/>
              <a:ahLst/>
              <a:cxnLst/>
              <a:rect l="l" t="t" r="r" b="b"/>
              <a:pathLst>
                <a:path w="9517" h="28482" extrusionOk="0">
                  <a:moveTo>
                    <a:pt x="1367" y="1"/>
                  </a:moveTo>
                  <a:cubicBezTo>
                    <a:pt x="613" y="1"/>
                    <a:pt x="1" y="888"/>
                    <a:pt x="1" y="1643"/>
                  </a:cubicBezTo>
                  <a:lnTo>
                    <a:pt x="89" y="9920"/>
                  </a:lnTo>
                  <a:cubicBezTo>
                    <a:pt x="160" y="9983"/>
                    <a:pt x="218" y="10063"/>
                    <a:pt x="249" y="10155"/>
                  </a:cubicBezTo>
                  <a:lnTo>
                    <a:pt x="280" y="10239"/>
                  </a:lnTo>
                  <a:cubicBezTo>
                    <a:pt x="617" y="9934"/>
                    <a:pt x="1066" y="9747"/>
                    <a:pt x="1558" y="9747"/>
                  </a:cubicBezTo>
                  <a:lnTo>
                    <a:pt x="1713" y="9747"/>
                  </a:lnTo>
                  <a:lnTo>
                    <a:pt x="1713" y="4323"/>
                  </a:lnTo>
                  <a:cubicBezTo>
                    <a:pt x="1713" y="4004"/>
                    <a:pt x="1971" y="3747"/>
                    <a:pt x="2291" y="3747"/>
                  </a:cubicBezTo>
                  <a:cubicBezTo>
                    <a:pt x="2610" y="3747"/>
                    <a:pt x="2867" y="4004"/>
                    <a:pt x="2867" y="4323"/>
                  </a:cubicBezTo>
                  <a:lnTo>
                    <a:pt x="2867" y="9747"/>
                  </a:lnTo>
                  <a:lnTo>
                    <a:pt x="6649" y="9747"/>
                  </a:lnTo>
                  <a:lnTo>
                    <a:pt x="6649" y="4323"/>
                  </a:lnTo>
                  <a:cubicBezTo>
                    <a:pt x="6649" y="4004"/>
                    <a:pt x="6906" y="3747"/>
                    <a:pt x="7226" y="3747"/>
                  </a:cubicBezTo>
                  <a:cubicBezTo>
                    <a:pt x="7545" y="3747"/>
                    <a:pt x="7803" y="4004"/>
                    <a:pt x="7803" y="4323"/>
                  </a:cubicBezTo>
                  <a:lnTo>
                    <a:pt x="7803" y="9747"/>
                  </a:lnTo>
                  <a:lnTo>
                    <a:pt x="7963" y="9747"/>
                  </a:lnTo>
                  <a:cubicBezTo>
                    <a:pt x="8451" y="9747"/>
                    <a:pt x="8899" y="9934"/>
                    <a:pt x="9236" y="10239"/>
                  </a:cubicBezTo>
                  <a:lnTo>
                    <a:pt x="9268" y="10155"/>
                  </a:lnTo>
                  <a:cubicBezTo>
                    <a:pt x="9303" y="10063"/>
                    <a:pt x="9356" y="9983"/>
                    <a:pt x="9428" y="9920"/>
                  </a:cubicBezTo>
                  <a:lnTo>
                    <a:pt x="9516" y="1643"/>
                  </a:lnTo>
                  <a:cubicBezTo>
                    <a:pt x="9516" y="888"/>
                    <a:pt x="8904" y="1"/>
                    <a:pt x="8149" y="1"/>
                  </a:cubicBezTo>
                  <a:close/>
                  <a:moveTo>
                    <a:pt x="488" y="22587"/>
                  </a:moveTo>
                  <a:lnTo>
                    <a:pt x="231" y="22964"/>
                  </a:lnTo>
                  <a:lnTo>
                    <a:pt x="275" y="27115"/>
                  </a:lnTo>
                  <a:cubicBezTo>
                    <a:pt x="275" y="27869"/>
                    <a:pt x="888" y="28481"/>
                    <a:pt x="1642" y="28481"/>
                  </a:cubicBezTo>
                  <a:lnTo>
                    <a:pt x="7873" y="28481"/>
                  </a:lnTo>
                  <a:cubicBezTo>
                    <a:pt x="8629" y="28481"/>
                    <a:pt x="9241" y="27869"/>
                    <a:pt x="9241" y="27115"/>
                  </a:cubicBezTo>
                  <a:lnTo>
                    <a:pt x="9285" y="22964"/>
                  </a:lnTo>
                  <a:lnTo>
                    <a:pt x="9028" y="22587"/>
                  </a:lnTo>
                  <a:cubicBezTo>
                    <a:pt x="8726" y="22792"/>
                    <a:pt x="8357" y="22915"/>
                    <a:pt x="7963" y="22915"/>
                  </a:cubicBezTo>
                  <a:lnTo>
                    <a:pt x="7803" y="22915"/>
                  </a:lnTo>
                  <a:lnTo>
                    <a:pt x="7803" y="26649"/>
                  </a:lnTo>
                  <a:cubicBezTo>
                    <a:pt x="7803" y="26969"/>
                    <a:pt x="7545" y="27225"/>
                    <a:pt x="7226" y="27225"/>
                  </a:cubicBezTo>
                  <a:cubicBezTo>
                    <a:pt x="6906" y="27225"/>
                    <a:pt x="6649" y="26969"/>
                    <a:pt x="6649" y="26649"/>
                  </a:cubicBezTo>
                  <a:lnTo>
                    <a:pt x="6649" y="22915"/>
                  </a:lnTo>
                  <a:lnTo>
                    <a:pt x="2867" y="22915"/>
                  </a:lnTo>
                  <a:lnTo>
                    <a:pt x="2867" y="26649"/>
                  </a:lnTo>
                  <a:cubicBezTo>
                    <a:pt x="2867" y="26969"/>
                    <a:pt x="2610" y="27225"/>
                    <a:pt x="2291" y="27225"/>
                  </a:cubicBezTo>
                  <a:cubicBezTo>
                    <a:pt x="1971" y="27225"/>
                    <a:pt x="1713" y="26969"/>
                    <a:pt x="1713" y="26649"/>
                  </a:cubicBezTo>
                  <a:lnTo>
                    <a:pt x="1713" y="22915"/>
                  </a:lnTo>
                  <a:lnTo>
                    <a:pt x="1558" y="22915"/>
                  </a:lnTo>
                  <a:cubicBezTo>
                    <a:pt x="1158" y="22915"/>
                    <a:pt x="794" y="22792"/>
                    <a:pt x="488" y="22587"/>
                  </a:cubicBezTo>
                  <a:close/>
                </a:path>
              </a:pathLst>
            </a:custGeom>
            <a:solidFill>
              <a:srgbClr val="A7C8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5"/>
            <p:cNvSpPr/>
            <p:nvPr/>
          </p:nvSpPr>
          <p:spPr>
            <a:xfrm>
              <a:off x="8593110" y="909806"/>
              <a:ext cx="68519" cy="1394066"/>
            </a:xfrm>
            <a:custGeom>
              <a:avLst/>
              <a:gdLst/>
              <a:ahLst/>
              <a:cxnLst/>
              <a:rect l="l" t="t" r="r" b="b"/>
              <a:pathLst>
                <a:path w="1154" h="23479" extrusionOk="0">
                  <a:moveTo>
                    <a:pt x="578" y="0"/>
                  </a:moveTo>
                  <a:cubicBezTo>
                    <a:pt x="258" y="0"/>
                    <a:pt x="0" y="257"/>
                    <a:pt x="0" y="576"/>
                  </a:cubicBezTo>
                  <a:lnTo>
                    <a:pt x="0" y="22902"/>
                  </a:lnTo>
                  <a:cubicBezTo>
                    <a:pt x="0" y="23222"/>
                    <a:pt x="258" y="23478"/>
                    <a:pt x="578" y="23478"/>
                  </a:cubicBezTo>
                  <a:cubicBezTo>
                    <a:pt x="897" y="23478"/>
                    <a:pt x="1154" y="23222"/>
                    <a:pt x="1154" y="22902"/>
                  </a:cubicBezTo>
                  <a:lnTo>
                    <a:pt x="1154" y="576"/>
                  </a:lnTo>
                  <a:cubicBezTo>
                    <a:pt x="1154" y="257"/>
                    <a:pt x="897" y="0"/>
                    <a:pt x="578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5"/>
            <p:cNvSpPr/>
            <p:nvPr/>
          </p:nvSpPr>
          <p:spPr>
            <a:xfrm>
              <a:off x="8886130" y="909806"/>
              <a:ext cx="68638" cy="1394066"/>
            </a:xfrm>
            <a:custGeom>
              <a:avLst/>
              <a:gdLst/>
              <a:ahLst/>
              <a:cxnLst/>
              <a:rect l="l" t="t" r="r" b="b"/>
              <a:pathLst>
                <a:path w="1156" h="23479" extrusionOk="0">
                  <a:moveTo>
                    <a:pt x="578" y="0"/>
                  </a:moveTo>
                  <a:cubicBezTo>
                    <a:pt x="258" y="0"/>
                    <a:pt x="1" y="257"/>
                    <a:pt x="1" y="576"/>
                  </a:cubicBezTo>
                  <a:lnTo>
                    <a:pt x="1" y="22902"/>
                  </a:lnTo>
                  <a:cubicBezTo>
                    <a:pt x="1" y="23222"/>
                    <a:pt x="258" y="23478"/>
                    <a:pt x="578" y="23478"/>
                  </a:cubicBezTo>
                  <a:cubicBezTo>
                    <a:pt x="897" y="23478"/>
                    <a:pt x="1155" y="23222"/>
                    <a:pt x="1155" y="22902"/>
                  </a:cubicBezTo>
                  <a:lnTo>
                    <a:pt x="1155" y="576"/>
                  </a:lnTo>
                  <a:cubicBezTo>
                    <a:pt x="1155" y="257"/>
                    <a:pt x="897" y="0"/>
                    <a:pt x="578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5"/>
            <p:cNvSpPr/>
            <p:nvPr/>
          </p:nvSpPr>
          <p:spPr>
            <a:xfrm>
              <a:off x="8471093" y="1266061"/>
              <a:ext cx="605625" cy="781909"/>
            </a:xfrm>
            <a:custGeom>
              <a:avLst/>
              <a:gdLst/>
              <a:ahLst/>
              <a:cxnLst/>
              <a:rect l="l" t="t" r="r" b="b"/>
              <a:pathLst>
                <a:path w="10200" h="13169" extrusionOk="0">
                  <a:moveTo>
                    <a:pt x="1900" y="0"/>
                  </a:moveTo>
                  <a:cubicBezTo>
                    <a:pt x="849" y="0"/>
                    <a:pt x="1" y="848"/>
                    <a:pt x="1" y="1895"/>
                  </a:cubicBezTo>
                  <a:lnTo>
                    <a:pt x="1" y="11269"/>
                  </a:lnTo>
                  <a:cubicBezTo>
                    <a:pt x="1" y="12316"/>
                    <a:pt x="849" y="13168"/>
                    <a:pt x="1900" y="13168"/>
                  </a:cubicBezTo>
                  <a:lnTo>
                    <a:pt x="8305" y="13168"/>
                  </a:lnTo>
                  <a:cubicBezTo>
                    <a:pt x="9352" y="13168"/>
                    <a:pt x="10200" y="12316"/>
                    <a:pt x="10200" y="11269"/>
                  </a:cubicBezTo>
                  <a:lnTo>
                    <a:pt x="10200" y="1895"/>
                  </a:lnTo>
                  <a:cubicBezTo>
                    <a:pt x="10200" y="848"/>
                    <a:pt x="9352" y="0"/>
                    <a:pt x="8305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5"/>
            <p:cNvSpPr/>
            <p:nvPr/>
          </p:nvSpPr>
          <p:spPr>
            <a:xfrm>
              <a:off x="8436061" y="1267783"/>
              <a:ext cx="201638" cy="423166"/>
            </a:xfrm>
            <a:custGeom>
              <a:avLst/>
              <a:gdLst/>
              <a:ahLst/>
              <a:cxnLst/>
              <a:rect l="l" t="t" r="r" b="b"/>
              <a:pathLst>
                <a:path w="3396" h="7127" extrusionOk="0">
                  <a:moveTo>
                    <a:pt x="643" y="0"/>
                  </a:moveTo>
                  <a:cubicBezTo>
                    <a:pt x="580" y="0"/>
                    <a:pt x="516" y="11"/>
                    <a:pt x="453" y="33"/>
                  </a:cubicBezTo>
                  <a:cubicBezTo>
                    <a:pt x="155" y="140"/>
                    <a:pt x="0" y="463"/>
                    <a:pt x="107" y="762"/>
                  </a:cubicBezTo>
                  <a:lnTo>
                    <a:pt x="2215" y="6744"/>
                  </a:lnTo>
                  <a:cubicBezTo>
                    <a:pt x="2299" y="6979"/>
                    <a:pt x="2521" y="7126"/>
                    <a:pt x="2752" y="7126"/>
                  </a:cubicBezTo>
                  <a:cubicBezTo>
                    <a:pt x="2818" y="7126"/>
                    <a:pt x="2881" y="7113"/>
                    <a:pt x="2943" y="7090"/>
                  </a:cubicBezTo>
                  <a:cubicBezTo>
                    <a:pt x="3240" y="6988"/>
                    <a:pt x="3395" y="6660"/>
                    <a:pt x="3289" y="6363"/>
                  </a:cubicBezTo>
                  <a:lnTo>
                    <a:pt x="1181" y="379"/>
                  </a:lnTo>
                  <a:cubicBezTo>
                    <a:pt x="1100" y="148"/>
                    <a:pt x="879" y="0"/>
                    <a:pt x="643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5"/>
            <p:cNvSpPr/>
            <p:nvPr/>
          </p:nvSpPr>
          <p:spPr>
            <a:xfrm>
              <a:off x="8427570" y="1834465"/>
              <a:ext cx="199322" cy="247297"/>
            </a:xfrm>
            <a:custGeom>
              <a:avLst/>
              <a:gdLst/>
              <a:ahLst/>
              <a:cxnLst/>
              <a:rect l="l" t="t" r="r" b="b"/>
              <a:pathLst>
                <a:path w="3357" h="4165" extrusionOk="0">
                  <a:moveTo>
                    <a:pt x="2709" y="0"/>
                  </a:moveTo>
                  <a:cubicBezTo>
                    <a:pt x="2526" y="0"/>
                    <a:pt x="2346" y="88"/>
                    <a:pt x="2238" y="250"/>
                  </a:cubicBezTo>
                  <a:lnTo>
                    <a:pt x="179" y="3272"/>
                  </a:lnTo>
                  <a:cubicBezTo>
                    <a:pt x="1" y="3534"/>
                    <a:pt x="72" y="3888"/>
                    <a:pt x="330" y="4066"/>
                  </a:cubicBezTo>
                  <a:cubicBezTo>
                    <a:pt x="427" y="4133"/>
                    <a:pt x="538" y="4164"/>
                    <a:pt x="649" y="4164"/>
                  </a:cubicBezTo>
                  <a:cubicBezTo>
                    <a:pt x="831" y="4164"/>
                    <a:pt x="1013" y="4075"/>
                    <a:pt x="1123" y="3915"/>
                  </a:cubicBezTo>
                  <a:lnTo>
                    <a:pt x="3179" y="893"/>
                  </a:lnTo>
                  <a:cubicBezTo>
                    <a:pt x="3356" y="631"/>
                    <a:pt x="3286" y="276"/>
                    <a:pt x="3028" y="98"/>
                  </a:cubicBezTo>
                  <a:cubicBezTo>
                    <a:pt x="2930" y="32"/>
                    <a:pt x="2819" y="0"/>
                    <a:pt x="2709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5"/>
            <p:cNvSpPr/>
            <p:nvPr/>
          </p:nvSpPr>
          <p:spPr>
            <a:xfrm>
              <a:off x="8416289" y="1716189"/>
              <a:ext cx="194513" cy="45066"/>
            </a:xfrm>
            <a:custGeom>
              <a:avLst/>
              <a:gdLst/>
              <a:ahLst/>
              <a:cxnLst/>
              <a:rect l="l" t="t" r="r" b="b"/>
              <a:pathLst>
                <a:path w="3276" h="759" extrusionOk="0">
                  <a:moveTo>
                    <a:pt x="381" y="0"/>
                  </a:moveTo>
                  <a:cubicBezTo>
                    <a:pt x="168" y="0"/>
                    <a:pt x="0" y="169"/>
                    <a:pt x="0" y="378"/>
                  </a:cubicBezTo>
                  <a:cubicBezTo>
                    <a:pt x="0" y="591"/>
                    <a:pt x="168" y="759"/>
                    <a:pt x="381" y="759"/>
                  </a:cubicBezTo>
                  <a:lnTo>
                    <a:pt x="2899" y="759"/>
                  </a:lnTo>
                  <a:cubicBezTo>
                    <a:pt x="3107" y="759"/>
                    <a:pt x="3276" y="591"/>
                    <a:pt x="3276" y="378"/>
                  </a:cubicBezTo>
                  <a:cubicBezTo>
                    <a:pt x="3276" y="169"/>
                    <a:pt x="3107" y="0"/>
                    <a:pt x="2899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5"/>
            <p:cNvSpPr/>
            <p:nvPr/>
          </p:nvSpPr>
          <p:spPr>
            <a:xfrm>
              <a:off x="8910118" y="1267783"/>
              <a:ext cx="201697" cy="423166"/>
            </a:xfrm>
            <a:custGeom>
              <a:avLst/>
              <a:gdLst/>
              <a:ahLst/>
              <a:cxnLst/>
              <a:rect l="l" t="t" r="r" b="b"/>
              <a:pathLst>
                <a:path w="3397" h="7127" extrusionOk="0">
                  <a:moveTo>
                    <a:pt x="2754" y="0"/>
                  </a:moveTo>
                  <a:cubicBezTo>
                    <a:pt x="2519" y="0"/>
                    <a:pt x="2300" y="148"/>
                    <a:pt x="2216" y="379"/>
                  </a:cubicBezTo>
                  <a:lnTo>
                    <a:pt x="107" y="6363"/>
                  </a:lnTo>
                  <a:cubicBezTo>
                    <a:pt x="0" y="6660"/>
                    <a:pt x="156" y="6988"/>
                    <a:pt x="453" y="7090"/>
                  </a:cubicBezTo>
                  <a:cubicBezTo>
                    <a:pt x="516" y="7113"/>
                    <a:pt x="582" y="7126"/>
                    <a:pt x="645" y="7126"/>
                  </a:cubicBezTo>
                  <a:cubicBezTo>
                    <a:pt x="879" y="7126"/>
                    <a:pt x="1097" y="6979"/>
                    <a:pt x="1182" y="6744"/>
                  </a:cubicBezTo>
                  <a:lnTo>
                    <a:pt x="3290" y="762"/>
                  </a:lnTo>
                  <a:cubicBezTo>
                    <a:pt x="3396" y="463"/>
                    <a:pt x="3241" y="140"/>
                    <a:pt x="2943" y="33"/>
                  </a:cubicBezTo>
                  <a:cubicBezTo>
                    <a:pt x="2881" y="11"/>
                    <a:pt x="2817" y="0"/>
                    <a:pt x="2754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5"/>
            <p:cNvSpPr/>
            <p:nvPr/>
          </p:nvSpPr>
          <p:spPr>
            <a:xfrm>
              <a:off x="8921162" y="1834465"/>
              <a:ext cx="199025" cy="247297"/>
            </a:xfrm>
            <a:custGeom>
              <a:avLst/>
              <a:gdLst/>
              <a:ahLst/>
              <a:cxnLst/>
              <a:rect l="l" t="t" r="r" b="b"/>
              <a:pathLst>
                <a:path w="3352" h="4165" extrusionOk="0">
                  <a:moveTo>
                    <a:pt x="644" y="0"/>
                  </a:moveTo>
                  <a:cubicBezTo>
                    <a:pt x="534" y="0"/>
                    <a:pt x="423" y="32"/>
                    <a:pt x="326" y="98"/>
                  </a:cubicBezTo>
                  <a:cubicBezTo>
                    <a:pt x="68" y="276"/>
                    <a:pt x="1" y="631"/>
                    <a:pt x="174" y="893"/>
                  </a:cubicBezTo>
                  <a:lnTo>
                    <a:pt x="2233" y="3915"/>
                  </a:lnTo>
                  <a:cubicBezTo>
                    <a:pt x="2340" y="4075"/>
                    <a:pt x="2522" y="4164"/>
                    <a:pt x="2704" y="4164"/>
                  </a:cubicBezTo>
                  <a:cubicBezTo>
                    <a:pt x="2815" y="4164"/>
                    <a:pt x="2926" y="4133"/>
                    <a:pt x="3024" y="4066"/>
                  </a:cubicBezTo>
                  <a:cubicBezTo>
                    <a:pt x="3286" y="3888"/>
                    <a:pt x="3352" y="3534"/>
                    <a:pt x="3175" y="3272"/>
                  </a:cubicBezTo>
                  <a:lnTo>
                    <a:pt x="1119" y="250"/>
                  </a:lnTo>
                  <a:cubicBezTo>
                    <a:pt x="1008" y="88"/>
                    <a:pt x="828" y="0"/>
                    <a:pt x="644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5"/>
            <p:cNvSpPr/>
            <p:nvPr/>
          </p:nvSpPr>
          <p:spPr>
            <a:xfrm>
              <a:off x="8936956" y="1716189"/>
              <a:ext cx="194572" cy="45066"/>
            </a:xfrm>
            <a:custGeom>
              <a:avLst/>
              <a:gdLst/>
              <a:ahLst/>
              <a:cxnLst/>
              <a:rect l="l" t="t" r="r" b="b"/>
              <a:pathLst>
                <a:path w="3277" h="759" extrusionOk="0">
                  <a:moveTo>
                    <a:pt x="379" y="0"/>
                  </a:moveTo>
                  <a:cubicBezTo>
                    <a:pt x="170" y="0"/>
                    <a:pt x="1" y="169"/>
                    <a:pt x="1" y="378"/>
                  </a:cubicBezTo>
                  <a:cubicBezTo>
                    <a:pt x="1" y="591"/>
                    <a:pt x="170" y="759"/>
                    <a:pt x="379" y="759"/>
                  </a:cubicBezTo>
                  <a:lnTo>
                    <a:pt x="2899" y="759"/>
                  </a:lnTo>
                  <a:cubicBezTo>
                    <a:pt x="3108" y="759"/>
                    <a:pt x="3276" y="591"/>
                    <a:pt x="3276" y="378"/>
                  </a:cubicBezTo>
                  <a:cubicBezTo>
                    <a:pt x="3276" y="169"/>
                    <a:pt x="3108" y="0"/>
                    <a:pt x="2899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5"/>
            <p:cNvSpPr/>
            <p:nvPr/>
          </p:nvSpPr>
          <p:spPr>
            <a:xfrm>
              <a:off x="8546441" y="1525355"/>
              <a:ext cx="454931" cy="398525"/>
            </a:xfrm>
            <a:custGeom>
              <a:avLst/>
              <a:gdLst/>
              <a:ahLst/>
              <a:cxnLst/>
              <a:rect l="l" t="t" r="r" b="b"/>
              <a:pathLst>
                <a:path w="7662" h="6712" extrusionOk="0">
                  <a:moveTo>
                    <a:pt x="0" y="1"/>
                  </a:moveTo>
                  <a:lnTo>
                    <a:pt x="0" y="6712"/>
                  </a:lnTo>
                  <a:lnTo>
                    <a:pt x="7661" y="6712"/>
                  </a:lnTo>
                  <a:lnTo>
                    <a:pt x="7661" y="1"/>
                  </a:ln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5"/>
            <p:cNvSpPr/>
            <p:nvPr/>
          </p:nvSpPr>
          <p:spPr>
            <a:xfrm>
              <a:off x="8592041" y="1565137"/>
              <a:ext cx="363731" cy="318963"/>
            </a:xfrm>
            <a:custGeom>
              <a:avLst/>
              <a:gdLst/>
              <a:ahLst/>
              <a:cxnLst/>
              <a:rect l="l" t="t" r="r" b="b"/>
              <a:pathLst>
                <a:path w="6126" h="5372" extrusionOk="0">
                  <a:moveTo>
                    <a:pt x="0" y="1"/>
                  </a:moveTo>
                  <a:lnTo>
                    <a:pt x="0" y="5371"/>
                  </a:lnTo>
                  <a:lnTo>
                    <a:pt x="6125" y="5371"/>
                  </a:lnTo>
                  <a:lnTo>
                    <a:pt x="6125" y="1"/>
                  </a:lnTo>
                  <a:close/>
                </a:path>
              </a:pathLst>
            </a:custGeom>
            <a:solidFill>
              <a:srgbClr val="A7C8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5"/>
            <p:cNvSpPr/>
            <p:nvPr/>
          </p:nvSpPr>
          <p:spPr>
            <a:xfrm>
              <a:off x="8562650" y="1296877"/>
              <a:ext cx="183053" cy="48034"/>
            </a:xfrm>
            <a:custGeom>
              <a:avLst/>
              <a:gdLst/>
              <a:ahLst/>
              <a:cxnLst/>
              <a:rect l="l" t="t" r="r" b="b"/>
              <a:pathLst>
                <a:path w="3083" h="809" extrusionOk="0">
                  <a:moveTo>
                    <a:pt x="1636" y="1"/>
                  </a:moveTo>
                  <a:cubicBezTo>
                    <a:pt x="1575" y="1"/>
                    <a:pt x="1512" y="2"/>
                    <a:pt x="1450" y="5"/>
                  </a:cubicBezTo>
                  <a:cubicBezTo>
                    <a:pt x="1037" y="22"/>
                    <a:pt x="598" y="120"/>
                    <a:pt x="305" y="325"/>
                  </a:cubicBezTo>
                  <a:cubicBezTo>
                    <a:pt x="233" y="373"/>
                    <a:pt x="171" y="432"/>
                    <a:pt x="127" y="489"/>
                  </a:cubicBezTo>
                  <a:cubicBezTo>
                    <a:pt x="79" y="542"/>
                    <a:pt x="47" y="604"/>
                    <a:pt x="30" y="653"/>
                  </a:cubicBezTo>
                  <a:cubicBezTo>
                    <a:pt x="0" y="751"/>
                    <a:pt x="15" y="804"/>
                    <a:pt x="12" y="808"/>
                  </a:cubicBezTo>
                  <a:lnTo>
                    <a:pt x="12" y="808"/>
                  </a:lnTo>
                  <a:cubicBezTo>
                    <a:pt x="15" y="806"/>
                    <a:pt x="27" y="797"/>
                    <a:pt x="43" y="782"/>
                  </a:cubicBezTo>
                  <a:cubicBezTo>
                    <a:pt x="56" y="764"/>
                    <a:pt x="87" y="741"/>
                    <a:pt x="122" y="719"/>
                  </a:cubicBezTo>
                  <a:cubicBezTo>
                    <a:pt x="159" y="698"/>
                    <a:pt x="202" y="680"/>
                    <a:pt x="256" y="662"/>
                  </a:cubicBezTo>
                  <a:cubicBezTo>
                    <a:pt x="309" y="649"/>
                    <a:pt x="366" y="635"/>
                    <a:pt x="438" y="626"/>
                  </a:cubicBezTo>
                  <a:cubicBezTo>
                    <a:pt x="704" y="591"/>
                    <a:pt x="1085" y="591"/>
                    <a:pt x="1476" y="573"/>
                  </a:cubicBezTo>
                  <a:cubicBezTo>
                    <a:pt x="1867" y="555"/>
                    <a:pt x="2271" y="516"/>
                    <a:pt x="2577" y="444"/>
                  </a:cubicBezTo>
                  <a:cubicBezTo>
                    <a:pt x="2728" y="409"/>
                    <a:pt x="2857" y="373"/>
                    <a:pt x="2945" y="338"/>
                  </a:cubicBezTo>
                  <a:cubicBezTo>
                    <a:pt x="3039" y="303"/>
                    <a:pt x="3083" y="272"/>
                    <a:pt x="3083" y="272"/>
                  </a:cubicBezTo>
                  <a:cubicBezTo>
                    <a:pt x="3083" y="272"/>
                    <a:pt x="3029" y="254"/>
                    <a:pt x="2941" y="223"/>
                  </a:cubicBezTo>
                  <a:cubicBezTo>
                    <a:pt x="2853" y="196"/>
                    <a:pt x="2728" y="156"/>
                    <a:pt x="2577" y="116"/>
                  </a:cubicBezTo>
                  <a:cubicBezTo>
                    <a:pt x="2324" y="52"/>
                    <a:pt x="1990" y="1"/>
                    <a:pt x="1636" y="1"/>
                  </a:cubicBezTo>
                  <a:close/>
                  <a:moveTo>
                    <a:pt x="12" y="808"/>
                  </a:moveTo>
                  <a:cubicBezTo>
                    <a:pt x="12" y="808"/>
                    <a:pt x="12" y="809"/>
                    <a:pt x="12" y="809"/>
                  </a:cubicBezTo>
                  <a:cubicBezTo>
                    <a:pt x="12" y="809"/>
                    <a:pt x="12" y="808"/>
                    <a:pt x="12" y="808"/>
                  </a:cubicBezTo>
                  <a:close/>
                </a:path>
              </a:pathLst>
            </a:custGeom>
            <a:solidFill>
              <a:srgbClr val="435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5"/>
            <p:cNvSpPr/>
            <p:nvPr/>
          </p:nvSpPr>
          <p:spPr>
            <a:xfrm>
              <a:off x="8328531" y="1401200"/>
              <a:ext cx="112813" cy="112931"/>
            </a:xfrm>
            <a:custGeom>
              <a:avLst/>
              <a:gdLst/>
              <a:ahLst/>
              <a:cxnLst/>
              <a:rect l="l" t="t" r="r" b="b"/>
              <a:pathLst>
                <a:path w="1900" h="1902" extrusionOk="0">
                  <a:moveTo>
                    <a:pt x="1900" y="1"/>
                  </a:moveTo>
                  <a:lnTo>
                    <a:pt x="1" y="1385"/>
                  </a:lnTo>
                  <a:lnTo>
                    <a:pt x="1" y="1901"/>
                  </a:lnTo>
                  <a:lnTo>
                    <a:pt x="1900" y="1741"/>
                  </a:lnTo>
                  <a:lnTo>
                    <a:pt x="1900" y="1"/>
                  </a:lnTo>
                  <a:close/>
                </a:path>
              </a:pathLst>
            </a:custGeom>
            <a:solidFill>
              <a:srgbClr val="628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5"/>
            <p:cNvSpPr/>
            <p:nvPr/>
          </p:nvSpPr>
          <p:spPr>
            <a:xfrm>
              <a:off x="9106474" y="1401200"/>
              <a:ext cx="112813" cy="112931"/>
            </a:xfrm>
            <a:custGeom>
              <a:avLst/>
              <a:gdLst/>
              <a:ahLst/>
              <a:cxnLst/>
              <a:rect l="l" t="t" r="r" b="b"/>
              <a:pathLst>
                <a:path w="1900" h="1902" extrusionOk="0">
                  <a:moveTo>
                    <a:pt x="1" y="1"/>
                  </a:moveTo>
                  <a:lnTo>
                    <a:pt x="1" y="1741"/>
                  </a:lnTo>
                  <a:lnTo>
                    <a:pt x="1900" y="1901"/>
                  </a:lnTo>
                  <a:lnTo>
                    <a:pt x="1900" y="1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28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5"/>
            <p:cNvSpPr/>
            <p:nvPr/>
          </p:nvSpPr>
          <p:spPr>
            <a:xfrm>
              <a:off x="8415754" y="1563058"/>
              <a:ext cx="39603" cy="716062"/>
            </a:xfrm>
            <a:custGeom>
              <a:avLst/>
              <a:gdLst/>
              <a:ahLst/>
              <a:cxnLst/>
              <a:rect l="l" t="t" r="r" b="b"/>
              <a:pathLst>
                <a:path w="667" h="12060" extrusionOk="0">
                  <a:moveTo>
                    <a:pt x="209" y="1"/>
                  </a:moveTo>
                  <a:cubicBezTo>
                    <a:pt x="93" y="1"/>
                    <a:pt x="1" y="97"/>
                    <a:pt x="5" y="214"/>
                  </a:cubicBezTo>
                  <a:lnTo>
                    <a:pt x="58" y="2774"/>
                  </a:lnTo>
                  <a:cubicBezTo>
                    <a:pt x="120" y="2659"/>
                    <a:pt x="244" y="2579"/>
                    <a:pt x="390" y="2579"/>
                  </a:cubicBezTo>
                  <a:lnTo>
                    <a:pt x="470" y="2579"/>
                  </a:lnTo>
                  <a:lnTo>
                    <a:pt x="422" y="204"/>
                  </a:lnTo>
                  <a:cubicBezTo>
                    <a:pt x="422" y="89"/>
                    <a:pt x="324" y="1"/>
                    <a:pt x="214" y="1"/>
                  </a:cubicBezTo>
                  <a:close/>
                  <a:moveTo>
                    <a:pt x="62" y="3156"/>
                  </a:moveTo>
                  <a:lnTo>
                    <a:pt x="244" y="11851"/>
                  </a:lnTo>
                  <a:cubicBezTo>
                    <a:pt x="249" y="11966"/>
                    <a:pt x="342" y="12060"/>
                    <a:pt x="458" y="12060"/>
                  </a:cubicBezTo>
                  <a:lnTo>
                    <a:pt x="462" y="12060"/>
                  </a:lnTo>
                  <a:cubicBezTo>
                    <a:pt x="577" y="12054"/>
                    <a:pt x="666" y="11958"/>
                    <a:pt x="666" y="11841"/>
                  </a:cubicBezTo>
                  <a:lnTo>
                    <a:pt x="599" y="8678"/>
                  </a:lnTo>
                  <a:cubicBezTo>
                    <a:pt x="577" y="8664"/>
                    <a:pt x="550" y="8651"/>
                    <a:pt x="529" y="8637"/>
                  </a:cubicBezTo>
                  <a:cubicBezTo>
                    <a:pt x="271" y="8459"/>
                    <a:pt x="200" y="8105"/>
                    <a:pt x="378" y="7843"/>
                  </a:cubicBezTo>
                  <a:lnTo>
                    <a:pt x="577" y="7554"/>
                  </a:lnTo>
                  <a:lnTo>
                    <a:pt x="488" y="3338"/>
                  </a:lnTo>
                  <a:lnTo>
                    <a:pt x="390" y="3338"/>
                  </a:lnTo>
                  <a:cubicBezTo>
                    <a:pt x="253" y="3338"/>
                    <a:pt x="129" y="3262"/>
                    <a:pt x="62" y="3156"/>
                  </a:cubicBez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5"/>
            <p:cNvSpPr/>
            <p:nvPr/>
          </p:nvSpPr>
          <p:spPr>
            <a:xfrm>
              <a:off x="8427570" y="2011524"/>
              <a:ext cx="23809" cy="66797"/>
            </a:xfrm>
            <a:custGeom>
              <a:avLst/>
              <a:gdLst/>
              <a:ahLst/>
              <a:cxnLst/>
              <a:rect l="l" t="t" r="r" b="b"/>
              <a:pathLst>
                <a:path w="401" h="1125" extrusionOk="0">
                  <a:moveTo>
                    <a:pt x="378" y="1"/>
                  </a:moveTo>
                  <a:lnTo>
                    <a:pt x="179" y="290"/>
                  </a:lnTo>
                  <a:cubicBezTo>
                    <a:pt x="1" y="552"/>
                    <a:pt x="72" y="906"/>
                    <a:pt x="330" y="1084"/>
                  </a:cubicBezTo>
                  <a:cubicBezTo>
                    <a:pt x="351" y="1098"/>
                    <a:pt x="378" y="1111"/>
                    <a:pt x="400" y="1125"/>
                  </a:cubicBezTo>
                  <a:lnTo>
                    <a:pt x="378" y="1"/>
                  </a:ln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5"/>
            <p:cNvSpPr/>
            <p:nvPr/>
          </p:nvSpPr>
          <p:spPr>
            <a:xfrm>
              <a:off x="8419198" y="1716189"/>
              <a:ext cx="25591" cy="45066"/>
            </a:xfrm>
            <a:custGeom>
              <a:avLst/>
              <a:gdLst/>
              <a:ahLst/>
              <a:cxnLst/>
              <a:rect l="l" t="t" r="r" b="b"/>
              <a:pathLst>
                <a:path w="431" h="759" extrusionOk="0">
                  <a:moveTo>
                    <a:pt x="332" y="0"/>
                  </a:moveTo>
                  <a:cubicBezTo>
                    <a:pt x="186" y="0"/>
                    <a:pt x="62" y="80"/>
                    <a:pt x="0" y="195"/>
                  </a:cubicBezTo>
                  <a:lnTo>
                    <a:pt x="4" y="577"/>
                  </a:lnTo>
                  <a:cubicBezTo>
                    <a:pt x="71" y="683"/>
                    <a:pt x="195" y="759"/>
                    <a:pt x="332" y="759"/>
                  </a:cubicBezTo>
                  <a:lnTo>
                    <a:pt x="430" y="759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5"/>
            <p:cNvSpPr/>
            <p:nvPr/>
          </p:nvSpPr>
          <p:spPr>
            <a:xfrm>
              <a:off x="9092521" y="1563058"/>
              <a:ext cx="39544" cy="716062"/>
            </a:xfrm>
            <a:custGeom>
              <a:avLst/>
              <a:gdLst/>
              <a:ahLst/>
              <a:cxnLst/>
              <a:rect l="l" t="t" r="r" b="b"/>
              <a:pathLst>
                <a:path w="666" h="12060" extrusionOk="0">
                  <a:moveTo>
                    <a:pt x="453" y="1"/>
                  </a:moveTo>
                  <a:cubicBezTo>
                    <a:pt x="342" y="1"/>
                    <a:pt x="244" y="89"/>
                    <a:pt x="244" y="204"/>
                  </a:cubicBezTo>
                  <a:lnTo>
                    <a:pt x="195" y="2579"/>
                  </a:lnTo>
                  <a:lnTo>
                    <a:pt x="279" y="2579"/>
                  </a:lnTo>
                  <a:cubicBezTo>
                    <a:pt x="422" y="2579"/>
                    <a:pt x="546" y="2659"/>
                    <a:pt x="609" y="2774"/>
                  </a:cubicBezTo>
                  <a:lnTo>
                    <a:pt x="662" y="214"/>
                  </a:lnTo>
                  <a:cubicBezTo>
                    <a:pt x="666" y="97"/>
                    <a:pt x="572" y="1"/>
                    <a:pt x="457" y="1"/>
                  </a:cubicBezTo>
                  <a:close/>
                  <a:moveTo>
                    <a:pt x="603" y="3156"/>
                  </a:moveTo>
                  <a:lnTo>
                    <a:pt x="603" y="3156"/>
                  </a:lnTo>
                  <a:cubicBezTo>
                    <a:pt x="537" y="3262"/>
                    <a:pt x="413" y="3338"/>
                    <a:pt x="279" y="3338"/>
                  </a:cubicBezTo>
                  <a:lnTo>
                    <a:pt x="177" y="3338"/>
                  </a:lnTo>
                  <a:lnTo>
                    <a:pt x="89" y="7554"/>
                  </a:lnTo>
                  <a:lnTo>
                    <a:pt x="289" y="7843"/>
                  </a:lnTo>
                  <a:cubicBezTo>
                    <a:pt x="466" y="8105"/>
                    <a:pt x="400" y="8459"/>
                    <a:pt x="138" y="8637"/>
                  </a:cubicBezTo>
                  <a:cubicBezTo>
                    <a:pt x="115" y="8651"/>
                    <a:pt x="89" y="8664"/>
                    <a:pt x="66" y="8678"/>
                  </a:cubicBezTo>
                  <a:lnTo>
                    <a:pt x="0" y="11841"/>
                  </a:lnTo>
                  <a:cubicBezTo>
                    <a:pt x="0" y="11958"/>
                    <a:pt x="89" y="12054"/>
                    <a:pt x="204" y="12060"/>
                  </a:cubicBezTo>
                  <a:lnTo>
                    <a:pt x="209" y="12060"/>
                  </a:lnTo>
                  <a:cubicBezTo>
                    <a:pt x="324" y="12060"/>
                    <a:pt x="417" y="11966"/>
                    <a:pt x="422" y="11851"/>
                  </a:cubicBezTo>
                  <a:lnTo>
                    <a:pt x="603" y="3156"/>
                  </a:ln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5"/>
            <p:cNvSpPr/>
            <p:nvPr/>
          </p:nvSpPr>
          <p:spPr>
            <a:xfrm>
              <a:off x="9096440" y="2011524"/>
              <a:ext cx="23750" cy="66797"/>
            </a:xfrm>
            <a:custGeom>
              <a:avLst/>
              <a:gdLst/>
              <a:ahLst/>
              <a:cxnLst/>
              <a:rect l="l" t="t" r="r" b="b"/>
              <a:pathLst>
                <a:path w="400" h="1125" extrusionOk="0">
                  <a:moveTo>
                    <a:pt x="23" y="1"/>
                  </a:moveTo>
                  <a:lnTo>
                    <a:pt x="0" y="1125"/>
                  </a:lnTo>
                  <a:cubicBezTo>
                    <a:pt x="23" y="1111"/>
                    <a:pt x="49" y="1098"/>
                    <a:pt x="72" y="1084"/>
                  </a:cubicBezTo>
                  <a:cubicBezTo>
                    <a:pt x="334" y="906"/>
                    <a:pt x="400" y="552"/>
                    <a:pt x="223" y="290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5"/>
            <p:cNvSpPr/>
            <p:nvPr/>
          </p:nvSpPr>
          <p:spPr>
            <a:xfrm>
              <a:off x="9103030" y="1716189"/>
              <a:ext cx="25650" cy="45066"/>
            </a:xfrm>
            <a:custGeom>
              <a:avLst/>
              <a:gdLst/>
              <a:ahLst/>
              <a:cxnLst/>
              <a:rect l="l" t="t" r="r" b="b"/>
              <a:pathLst>
                <a:path w="432" h="759" extrusionOk="0">
                  <a:moveTo>
                    <a:pt x="18" y="0"/>
                  </a:moveTo>
                  <a:lnTo>
                    <a:pt x="0" y="759"/>
                  </a:lnTo>
                  <a:lnTo>
                    <a:pt x="102" y="759"/>
                  </a:lnTo>
                  <a:cubicBezTo>
                    <a:pt x="236" y="759"/>
                    <a:pt x="360" y="683"/>
                    <a:pt x="426" y="577"/>
                  </a:cubicBezTo>
                  <a:lnTo>
                    <a:pt x="432" y="195"/>
                  </a:lnTo>
                  <a:cubicBezTo>
                    <a:pt x="369" y="80"/>
                    <a:pt x="245" y="0"/>
                    <a:pt x="102" y="0"/>
                  </a:cubicBez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5"/>
            <p:cNvSpPr/>
            <p:nvPr/>
          </p:nvSpPr>
          <p:spPr>
            <a:xfrm>
              <a:off x="8363326" y="585912"/>
              <a:ext cx="139175" cy="126053"/>
            </a:xfrm>
            <a:custGeom>
              <a:avLst/>
              <a:gdLst/>
              <a:ahLst/>
              <a:cxnLst/>
              <a:rect l="l" t="t" r="r" b="b"/>
              <a:pathLst>
                <a:path w="2344" h="2123" extrusionOk="0">
                  <a:moveTo>
                    <a:pt x="1799" y="0"/>
                  </a:moveTo>
                  <a:cubicBezTo>
                    <a:pt x="1478" y="0"/>
                    <a:pt x="1071" y="426"/>
                    <a:pt x="816" y="652"/>
                  </a:cubicBezTo>
                  <a:cubicBezTo>
                    <a:pt x="378" y="1043"/>
                    <a:pt x="0" y="1553"/>
                    <a:pt x="470" y="1971"/>
                  </a:cubicBezTo>
                  <a:cubicBezTo>
                    <a:pt x="592" y="2078"/>
                    <a:pt x="714" y="2123"/>
                    <a:pt x="833" y="2123"/>
                  </a:cubicBezTo>
                  <a:cubicBezTo>
                    <a:pt x="1277" y="2123"/>
                    <a:pt x="1682" y="1493"/>
                    <a:pt x="1913" y="1088"/>
                  </a:cubicBezTo>
                  <a:cubicBezTo>
                    <a:pt x="2126" y="719"/>
                    <a:pt x="2344" y="369"/>
                    <a:pt x="2011" y="80"/>
                  </a:cubicBezTo>
                  <a:cubicBezTo>
                    <a:pt x="1947" y="24"/>
                    <a:pt x="1875" y="0"/>
                    <a:pt x="1799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5"/>
            <p:cNvSpPr/>
            <p:nvPr/>
          </p:nvSpPr>
          <p:spPr>
            <a:xfrm>
              <a:off x="8384879" y="614115"/>
              <a:ext cx="76772" cy="69469"/>
            </a:xfrm>
            <a:custGeom>
              <a:avLst/>
              <a:gdLst/>
              <a:ahLst/>
              <a:cxnLst/>
              <a:rect l="l" t="t" r="r" b="b"/>
              <a:pathLst>
                <a:path w="1293" h="1170" extrusionOk="0">
                  <a:moveTo>
                    <a:pt x="994" y="1"/>
                  </a:moveTo>
                  <a:cubicBezTo>
                    <a:pt x="816" y="1"/>
                    <a:pt x="594" y="237"/>
                    <a:pt x="453" y="359"/>
                  </a:cubicBezTo>
                  <a:cubicBezTo>
                    <a:pt x="210" y="576"/>
                    <a:pt x="1" y="857"/>
                    <a:pt x="263" y="1087"/>
                  </a:cubicBezTo>
                  <a:cubicBezTo>
                    <a:pt x="329" y="1145"/>
                    <a:pt x="396" y="1169"/>
                    <a:pt x="461" y="1169"/>
                  </a:cubicBezTo>
                  <a:cubicBezTo>
                    <a:pt x="704" y="1169"/>
                    <a:pt x="928" y="823"/>
                    <a:pt x="1057" y="599"/>
                  </a:cubicBezTo>
                  <a:cubicBezTo>
                    <a:pt x="1172" y="400"/>
                    <a:pt x="1293" y="204"/>
                    <a:pt x="1111" y="44"/>
                  </a:cubicBezTo>
                  <a:cubicBezTo>
                    <a:pt x="1075" y="14"/>
                    <a:pt x="1036" y="1"/>
                    <a:pt x="994" y="1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5"/>
            <p:cNvSpPr/>
            <p:nvPr/>
          </p:nvSpPr>
          <p:spPr>
            <a:xfrm>
              <a:off x="9045317" y="585912"/>
              <a:ext cx="139234" cy="126053"/>
            </a:xfrm>
            <a:custGeom>
              <a:avLst/>
              <a:gdLst/>
              <a:ahLst/>
              <a:cxnLst/>
              <a:rect l="l" t="t" r="r" b="b"/>
              <a:pathLst>
                <a:path w="2345" h="2123" extrusionOk="0">
                  <a:moveTo>
                    <a:pt x="546" y="0"/>
                  </a:moveTo>
                  <a:cubicBezTo>
                    <a:pt x="470" y="0"/>
                    <a:pt x="398" y="24"/>
                    <a:pt x="333" y="80"/>
                  </a:cubicBezTo>
                  <a:cubicBezTo>
                    <a:pt x="1" y="369"/>
                    <a:pt x="218" y="719"/>
                    <a:pt x="431" y="1088"/>
                  </a:cubicBezTo>
                  <a:cubicBezTo>
                    <a:pt x="662" y="1493"/>
                    <a:pt x="1067" y="2123"/>
                    <a:pt x="1511" y="2123"/>
                  </a:cubicBezTo>
                  <a:cubicBezTo>
                    <a:pt x="1630" y="2123"/>
                    <a:pt x="1751" y="2078"/>
                    <a:pt x="1873" y="1971"/>
                  </a:cubicBezTo>
                  <a:cubicBezTo>
                    <a:pt x="2344" y="1553"/>
                    <a:pt x="1967" y="1043"/>
                    <a:pt x="1527" y="652"/>
                  </a:cubicBezTo>
                  <a:cubicBezTo>
                    <a:pt x="1272" y="426"/>
                    <a:pt x="869" y="0"/>
                    <a:pt x="546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5"/>
            <p:cNvSpPr/>
            <p:nvPr/>
          </p:nvSpPr>
          <p:spPr>
            <a:xfrm>
              <a:off x="9086168" y="614115"/>
              <a:ext cx="76713" cy="69469"/>
            </a:xfrm>
            <a:custGeom>
              <a:avLst/>
              <a:gdLst/>
              <a:ahLst/>
              <a:cxnLst/>
              <a:rect l="l" t="t" r="r" b="b"/>
              <a:pathLst>
                <a:path w="1292" h="1170" extrusionOk="0">
                  <a:moveTo>
                    <a:pt x="299" y="1"/>
                  </a:moveTo>
                  <a:cubicBezTo>
                    <a:pt x="258" y="1"/>
                    <a:pt x="218" y="14"/>
                    <a:pt x="183" y="44"/>
                  </a:cubicBezTo>
                  <a:cubicBezTo>
                    <a:pt x="1" y="204"/>
                    <a:pt x="120" y="400"/>
                    <a:pt x="236" y="599"/>
                  </a:cubicBezTo>
                  <a:cubicBezTo>
                    <a:pt x="366" y="823"/>
                    <a:pt x="589" y="1169"/>
                    <a:pt x="833" y="1169"/>
                  </a:cubicBezTo>
                  <a:cubicBezTo>
                    <a:pt x="897" y="1169"/>
                    <a:pt x="964" y="1145"/>
                    <a:pt x="1030" y="1087"/>
                  </a:cubicBezTo>
                  <a:cubicBezTo>
                    <a:pt x="1292" y="857"/>
                    <a:pt x="1083" y="576"/>
                    <a:pt x="839" y="359"/>
                  </a:cubicBezTo>
                  <a:cubicBezTo>
                    <a:pt x="699" y="237"/>
                    <a:pt x="478" y="1"/>
                    <a:pt x="299" y="1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5"/>
            <p:cNvSpPr/>
            <p:nvPr/>
          </p:nvSpPr>
          <p:spPr>
            <a:xfrm>
              <a:off x="7519475" y="2438495"/>
              <a:ext cx="62463" cy="111566"/>
            </a:xfrm>
            <a:custGeom>
              <a:avLst/>
              <a:gdLst/>
              <a:ahLst/>
              <a:cxnLst/>
              <a:rect l="l" t="t" r="r" b="b"/>
              <a:pathLst>
                <a:path w="1052" h="1879" extrusionOk="0">
                  <a:moveTo>
                    <a:pt x="525" y="0"/>
                  </a:moveTo>
                  <a:cubicBezTo>
                    <a:pt x="236" y="0"/>
                    <a:pt x="0" y="236"/>
                    <a:pt x="0" y="524"/>
                  </a:cubicBezTo>
                  <a:lnTo>
                    <a:pt x="0" y="1354"/>
                  </a:lnTo>
                  <a:cubicBezTo>
                    <a:pt x="0" y="1643"/>
                    <a:pt x="236" y="1878"/>
                    <a:pt x="525" y="1878"/>
                  </a:cubicBezTo>
                  <a:cubicBezTo>
                    <a:pt x="818" y="1878"/>
                    <a:pt x="1052" y="1643"/>
                    <a:pt x="1052" y="1354"/>
                  </a:cubicBezTo>
                  <a:lnTo>
                    <a:pt x="1052" y="524"/>
                  </a:lnTo>
                  <a:cubicBezTo>
                    <a:pt x="1052" y="236"/>
                    <a:pt x="818" y="0"/>
                    <a:pt x="525" y="0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5"/>
            <p:cNvSpPr/>
            <p:nvPr/>
          </p:nvSpPr>
          <p:spPr>
            <a:xfrm>
              <a:off x="6971852" y="2438495"/>
              <a:ext cx="62284" cy="111566"/>
            </a:xfrm>
            <a:custGeom>
              <a:avLst/>
              <a:gdLst/>
              <a:ahLst/>
              <a:cxnLst/>
              <a:rect l="l" t="t" r="r" b="b"/>
              <a:pathLst>
                <a:path w="1049" h="1879" extrusionOk="0">
                  <a:moveTo>
                    <a:pt x="524" y="0"/>
                  </a:moveTo>
                  <a:cubicBezTo>
                    <a:pt x="235" y="0"/>
                    <a:pt x="1" y="236"/>
                    <a:pt x="1" y="524"/>
                  </a:cubicBezTo>
                  <a:lnTo>
                    <a:pt x="1" y="1354"/>
                  </a:lnTo>
                  <a:cubicBezTo>
                    <a:pt x="1" y="1643"/>
                    <a:pt x="235" y="1878"/>
                    <a:pt x="524" y="1878"/>
                  </a:cubicBezTo>
                  <a:cubicBezTo>
                    <a:pt x="813" y="1878"/>
                    <a:pt x="1048" y="1643"/>
                    <a:pt x="1048" y="1354"/>
                  </a:cubicBezTo>
                  <a:lnTo>
                    <a:pt x="1048" y="524"/>
                  </a:lnTo>
                  <a:cubicBezTo>
                    <a:pt x="1048" y="236"/>
                    <a:pt x="813" y="0"/>
                    <a:pt x="524" y="0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5"/>
            <p:cNvSpPr/>
            <p:nvPr/>
          </p:nvSpPr>
          <p:spPr>
            <a:xfrm>
              <a:off x="7638346" y="1951198"/>
              <a:ext cx="106459" cy="365572"/>
            </a:xfrm>
            <a:custGeom>
              <a:avLst/>
              <a:gdLst/>
              <a:ahLst/>
              <a:cxnLst/>
              <a:rect l="l" t="t" r="r" b="b"/>
              <a:pathLst>
                <a:path w="1793" h="6157" extrusionOk="0">
                  <a:moveTo>
                    <a:pt x="897" y="1"/>
                  </a:moveTo>
                  <a:cubicBezTo>
                    <a:pt x="399" y="1"/>
                    <a:pt x="0" y="396"/>
                    <a:pt x="0" y="889"/>
                  </a:cubicBezTo>
                  <a:lnTo>
                    <a:pt x="0" y="5265"/>
                  </a:lnTo>
                  <a:cubicBezTo>
                    <a:pt x="0" y="5757"/>
                    <a:pt x="399" y="6157"/>
                    <a:pt x="897" y="6157"/>
                  </a:cubicBezTo>
                  <a:cubicBezTo>
                    <a:pt x="1393" y="6157"/>
                    <a:pt x="1793" y="5757"/>
                    <a:pt x="1793" y="5265"/>
                  </a:cubicBezTo>
                  <a:lnTo>
                    <a:pt x="1793" y="889"/>
                  </a:lnTo>
                  <a:cubicBezTo>
                    <a:pt x="1793" y="396"/>
                    <a:pt x="1393" y="1"/>
                    <a:pt x="897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5"/>
            <p:cNvSpPr/>
            <p:nvPr/>
          </p:nvSpPr>
          <p:spPr>
            <a:xfrm>
              <a:off x="7638346" y="1015139"/>
              <a:ext cx="106459" cy="365572"/>
            </a:xfrm>
            <a:custGeom>
              <a:avLst/>
              <a:gdLst/>
              <a:ahLst/>
              <a:cxnLst/>
              <a:rect l="l" t="t" r="r" b="b"/>
              <a:pathLst>
                <a:path w="1793" h="6157" extrusionOk="0">
                  <a:moveTo>
                    <a:pt x="897" y="1"/>
                  </a:moveTo>
                  <a:cubicBezTo>
                    <a:pt x="399" y="1"/>
                    <a:pt x="0" y="400"/>
                    <a:pt x="0" y="889"/>
                  </a:cubicBezTo>
                  <a:lnTo>
                    <a:pt x="0" y="5265"/>
                  </a:lnTo>
                  <a:cubicBezTo>
                    <a:pt x="0" y="5757"/>
                    <a:pt x="399" y="6156"/>
                    <a:pt x="897" y="6156"/>
                  </a:cubicBezTo>
                  <a:cubicBezTo>
                    <a:pt x="1393" y="6156"/>
                    <a:pt x="1793" y="5757"/>
                    <a:pt x="1793" y="5265"/>
                  </a:cubicBezTo>
                  <a:lnTo>
                    <a:pt x="1793" y="889"/>
                  </a:lnTo>
                  <a:cubicBezTo>
                    <a:pt x="1793" y="400"/>
                    <a:pt x="1393" y="1"/>
                    <a:pt x="897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5"/>
            <p:cNvSpPr/>
            <p:nvPr/>
          </p:nvSpPr>
          <p:spPr>
            <a:xfrm>
              <a:off x="6808687" y="1951198"/>
              <a:ext cx="106578" cy="365572"/>
            </a:xfrm>
            <a:custGeom>
              <a:avLst/>
              <a:gdLst/>
              <a:ahLst/>
              <a:cxnLst/>
              <a:rect l="l" t="t" r="r" b="b"/>
              <a:pathLst>
                <a:path w="1795" h="6157" extrusionOk="0">
                  <a:moveTo>
                    <a:pt x="898" y="1"/>
                  </a:moveTo>
                  <a:cubicBezTo>
                    <a:pt x="405" y="1"/>
                    <a:pt x="1" y="396"/>
                    <a:pt x="1" y="889"/>
                  </a:cubicBezTo>
                  <a:lnTo>
                    <a:pt x="1" y="5265"/>
                  </a:lnTo>
                  <a:cubicBezTo>
                    <a:pt x="1" y="5757"/>
                    <a:pt x="405" y="6157"/>
                    <a:pt x="898" y="6157"/>
                  </a:cubicBezTo>
                  <a:cubicBezTo>
                    <a:pt x="1395" y="6157"/>
                    <a:pt x="1794" y="5757"/>
                    <a:pt x="1794" y="5265"/>
                  </a:cubicBezTo>
                  <a:lnTo>
                    <a:pt x="1794" y="889"/>
                  </a:lnTo>
                  <a:cubicBezTo>
                    <a:pt x="1794" y="396"/>
                    <a:pt x="1395" y="1"/>
                    <a:pt x="898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5"/>
            <p:cNvSpPr/>
            <p:nvPr/>
          </p:nvSpPr>
          <p:spPr>
            <a:xfrm>
              <a:off x="6808687" y="1015139"/>
              <a:ext cx="106578" cy="365572"/>
            </a:xfrm>
            <a:custGeom>
              <a:avLst/>
              <a:gdLst/>
              <a:ahLst/>
              <a:cxnLst/>
              <a:rect l="l" t="t" r="r" b="b"/>
              <a:pathLst>
                <a:path w="1795" h="6157" extrusionOk="0">
                  <a:moveTo>
                    <a:pt x="898" y="1"/>
                  </a:moveTo>
                  <a:cubicBezTo>
                    <a:pt x="405" y="1"/>
                    <a:pt x="1" y="400"/>
                    <a:pt x="1" y="889"/>
                  </a:cubicBezTo>
                  <a:lnTo>
                    <a:pt x="1" y="5265"/>
                  </a:lnTo>
                  <a:cubicBezTo>
                    <a:pt x="1" y="5757"/>
                    <a:pt x="405" y="6156"/>
                    <a:pt x="898" y="6156"/>
                  </a:cubicBezTo>
                  <a:cubicBezTo>
                    <a:pt x="1395" y="6156"/>
                    <a:pt x="1794" y="5757"/>
                    <a:pt x="1794" y="5265"/>
                  </a:cubicBezTo>
                  <a:lnTo>
                    <a:pt x="1794" y="889"/>
                  </a:lnTo>
                  <a:cubicBezTo>
                    <a:pt x="1794" y="400"/>
                    <a:pt x="1395" y="1"/>
                    <a:pt x="898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5"/>
            <p:cNvSpPr/>
            <p:nvPr/>
          </p:nvSpPr>
          <p:spPr>
            <a:xfrm>
              <a:off x="6841878" y="522914"/>
              <a:ext cx="870022" cy="2019938"/>
            </a:xfrm>
            <a:custGeom>
              <a:avLst/>
              <a:gdLst/>
              <a:ahLst/>
              <a:cxnLst/>
              <a:rect l="l" t="t" r="r" b="b"/>
              <a:pathLst>
                <a:path w="14653" h="34020" extrusionOk="0">
                  <a:moveTo>
                    <a:pt x="7324" y="0"/>
                  </a:moveTo>
                  <a:cubicBezTo>
                    <a:pt x="3282" y="0"/>
                    <a:pt x="1" y="2139"/>
                    <a:pt x="1" y="6183"/>
                  </a:cubicBezTo>
                  <a:lnTo>
                    <a:pt x="1" y="29400"/>
                  </a:lnTo>
                  <a:cubicBezTo>
                    <a:pt x="1" y="33443"/>
                    <a:pt x="3282" y="34020"/>
                    <a:pt x="7324" y="34020"/>
                  </a:cubicBezTo>
                  <a:cubicBezTo>
                    <a:pt x="11372" y="34020"/>
                    <a:pt x="14653" y="33443"/>
                    <a:pt x="14653" y="29400"/>
                  </a:cubicBezTo>
                  <a:lnTo>
                    <a:pt x="14653" y="6183"/>
                  </a:lnTo>
                  <a:cubicBezTo>
                    <a:pt x="14653" y="2139"/>
                    <a:pt x="11372" y="0"/>
                    <a:pt x="7324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5"/>
            <p:cNvSpPr/>
            <p:nvPr/>
          </p:nvSpPr>
          <p:spPr>
            <a:xfrm>
              <a:off x="6963658" y="580093"/>
              <a:ext cx="626169" cy="271463"/>
            </a:xfrm>
            <a:custGeom>
              <a:avLst/>
              <a:gdLst/>
              <a:ahLst/>
              <a:cxnLst/>
              <a:rect l="l" t="t" r="r" b="b"/>
              <a:pathLst>
                <a:path w="10546" h="4572" extrusionOk="0">
                  <a:moveTo>
                    <a:pt x="5273" y="0"/>
                  </a:moveTo>
                  <a:cubicBezTo>
                    <a:pt x="2411" y="0"/>
                    <a:pt x="80" y="1491"/>
                    <a:pt x="0" y="4310"/>
                  </a:cubicBezTo>
                  <a:lnTo>
                    <a:pt x="112" y="4572"/>
                  </a:lnTo>
                  <a:cubicBezTo>
                    <a:pt x="476" y="4372"/>
                    <a:pt x="906" y="4252"/>
                    <a:pt x="1377" y="4252"/>
                  </a:cubicBezTo>
                  <a:lnTo>
                    <a:pt x="9175" y="4252"/>
                  </a:lnTo>
                  <a:cubicBezTo>
                    <a:pt x="9641" y="4252"/>
                    <a:pt x="10076" y="4372"/>
                    <a:pt x="10435" y="4572"/>
                  </a:cubicBezTo>
                  <a:lnTo>
                    <a:pt x="10546" y="4306"/>
                  </a:lnTo>
                  <a:cubicBezTo>
                    <a:pt x="10471" y="1491"/>
                    <a:pt x="8136" y="0"/>
                    <a:pt x="5273" y="0"/>
                  </a:cubicBezTo>
                  <a:close/>
                </a:path>
              </a:pathLst>
            </a:custGeom>
            <a:solidFill>
              <a:srgbClr val="7EA9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5"/>
            <p:cNvSpPr/>
            <p:nvPr/>
          </p:nvSpPr>
          <p:spPr>
            <a:xfrm>
              <a:off x="6910220" y="832558"/>
              <a:ext cx="733163" cy="446678"/>
            </a:xfrm>
            <a:custGeom>
              <a:avLst/>
              <a:gdLst/>
              <a:ahLst/>
              <a:cxnLst/>
              <a:rect l="l" t="t" r="r" b="b"/>
              <a:pathLst>
                <a:path w="12348" h="7523" extrusionOk="0">
                  <a:moveTo>
                    <a:pt x="2277" y="0"/>
                  </a:moveTo>
                  <a:cubicBezTo>
                    <a:pt x="1021" y="0"/>
                    <a:pt x="0" y="853"/>
                    <a:pt x="0" y="1900"/>
                  </a:cubicBezTo>
                  <a:lnTo>
                    <a:pt x="0" y="7523"/>
                  </a:lnTo>
                  <a:lnTo>
                    <a:pt x="12347" y="7523"/>
                  </a:lnTo>
                  <a:lnTo>
                    <a:pt x="12347" y="1900"/>
                  </a:lnTo>
                  <a:cubicBezTo>
                    <a:pt x="12347" y="853"/>
                    <a:pt x="11331" y="0"/>
                    <a:pt x="10075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5"/>
            <p:cNvSpPr/>
            <p:nvPr/>
          </p:nvSpPr>
          <p:spPr>
            <a:xfrm>
              <a:off x="6887241" y="798892"/>
              <a:ext cx="218025" cy="406897"/>
            </a:xfrm>
            <a:custGeom>
              <a:avLst/>
              <a:gdLst/>
              <a:ahLst/>
              <a:cxnLst/>
              <a:rect l="l" t="t" r="r" b="b"/>
              <a:pathLst>
                <a:path w="3672" h="6853" extrusionOk="0">
                  <a:moveTo>
                    <a:pt x="650" y="0"/>
                  </a:moveTo>
                  <a:cubicBezTo>
                    <a:pt x="577" y="0"/>
                    <a:pt x="503" y="14"/>
                    <a:pt x="431" y="43"/>
                  </a:cubicBezTo>
                  <a:cubicBezTo>
                    <a:pt x="142" y="164"/>
                    <a:pt x="1" y="496"/>
                    <a:pt x="125" y="789"/>
                  </a:cubicBezTo>
                  <a:lnTo>
                    <a:pt x="2500" y="6502"/>
                  </a:lnTo>
                  <a:cubicBezTo>
                    <a:pt x="2588" y="6723"/>
                    <a:pt x="2801" y="6852"/>
                    <a:pt x="3024" y="6852"/>
                  </a:cubicBezTo>
                  <a:cubicBezTo>
                    <a:pt x="3098" y="6852"/>
                    <a:pt x="3170" y="6838"/>
                    <a:pt x="3241" y="6812"/>
                  </a:cubicBezTo>
                  <a:cubicBezTo>
                    <a:pt x="3534" y="6688"/>
                    <a:pt x="3671" y="6355"/>
                    <a:pt x="3551" y="6066"/>
                  </a:cubicBezTo>
                  <a:lnTo>
                    <a:pt x="1177" y="350"/>
                  </a:lnTo>
                  <a:cubicBezTo>
                    <a:pt x="1087" y="132"/>
                    <a:pt x="874" y="0"/>
                    <a:pt x="650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5"/>
            <p:cNvSpPr/>
            <p:nvPr/>
          </p:nvSpPr>
          <p:spPr>
            <a:xfrm>
              <a:off x="6866697" y="1164350"/>
              <a:ext cx="208525" cy="45363"/>
            </a:xfrm>
            <a:custGeom>
              <a:avLst/>
              <a:gdLst/>
              <a:ahLst/>
              <a:cxnLst/>
              <a:rect l="l" t="t" r="r" b="b"/>
              <a:pathLst>
                <a:path w="3512" h="764" extrusionOk="0">
                  <a:moveTo>
                    <a:pt x="378" y="0"/>
                  </a:moveTo>
                  <a:cubicBezTo>
                    <a:pt x="169" y="0"/>
                    <a:pt x="0" y="173"/>
                    <a:pt x="0" y="382"/>
                  </a:cubicBezTo>
                  <a:cubicBezTo>
                    <a:pt x="0" y="591"/>
                    <a:pt x="169" y="763"/>
                    <a:pt x="378" y="763"/>
                  </a:cubicBezTo>
                  <a:lnTo>
                    <a:pt x="3134" y="763"/>
                  </a:lnTo>
                  <a:cubicBezTo>
                    <a:pt x="3343" y="763"/>
                    <a:pt x="3511" y="591"/>
                    <a:pt x="3511" y="382"/>
                  </a:cubicBezTo>
                  <a:cubicBezTo>
                    <a:pt x="3511" y="173"/>
                    <a:pt x="3343" y="0"/>
                    <a:pt x="3134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5"/>
            <p:cNvSpPr/>
            <p:nvPr/>
          </p:nvSpPr>
          <p:spPr>
            <a:xfrm>
              <a:off x="7448343" y="798892"/>
              <a:ext cx="217966" cy="406897"/>
            </a:xfrm>
            <a:custGeom>
              <a:avLst/>
              <a:gdLst/>
              <a:ahLst/>
              <a:cxnLst/>
              <a:rect l="l" t="t" r="r" b="b"/>
              <a:pathLst>
                <a:path w="3671" h="6853" extrusionOk="0">
                  <a:moveTo>
                    <a:pt x="3024" y="0"/>
                  </a:moveTo>
                  <a:cubicBezTo>
                    <a:pt x="2801" y="0"/>
                    <a:pt x="2589" y="132"/>
                    <a:pt x="2499" y="350"/>
                  </a:cubicBezTo>
                  <a:lnTo>
                    <a:pt x="125" y="6066"/>
                  </a:lnTo>
                  <a:cubicBezTo>
                    <a:pt x="0" y="6355"/>
                    <a:pt x="142" y="6688"/>
                    <a:pt x="430" y="6812"/>
                  </a:cubicBezTo>
                  <a:cubicBezTo>
                    <a:pt x="502" y="6838"/>
                    <a:pt x="577" y="6852"/>
                    <a:pt x="648" y="6852"/>
                  </a:cubicBezTo>
                  <a:cubicBezTo>
                    <a:pt x="875" y="6852"/>
                    <a:pt x="1083" y="6723"/>
                    <a:pt x="1176" y="6502"/>
                  </a:cubicBezTo>
                  <a:lnTo>
                    <a:pt x="3550" y="789"/>
                  </a:lnTo>
                  <a:cubicBezTo>
                    <a:pt x="3671" y="496"/>
                    <a:pt x="3533" y="164"/>
                    <a:pt x="3240" y="43"/>
                  </a:cubicBezTo>
                  <a:cubicBezTo>
                    <a:pt x="3170" y="14"/>
                    <a:pt x="3097" y="0"/>
                    <a:pt x="3024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5"/>
            <p:cNvSpPr/>
            <p:nvPr/>
          </p:nvSpPr>
          <p:spPr>
            <a:xfrm>
              <a:off x="7478387" y="1164350"/>
              <a:ext cx="208763" cy="45363"/>
            </a:xfrm>
            <a:custGeom>
              <a:avLst/>
              <a:gdLst/>
              <a:ahLst/>
              <a:cxnLst/>
              <a:rect l="l" t="t" r="r" b="b"/>
              <a:pathLst>
                <a:path w="3516" h="764" extrusionOk="0">
                  <a:moveTo>
                    <a:pt x="381" y="0"/>
                  </a:moveTo>
                  <a:cubicBezTo>
                    <a:pt x="168" y="0"/>
                    <a:pt x="0" y="173"/>
                    <a:pt x="0" y="382"/>
                  </a:cubicBezTo>
                  <a:cubicBezTo>
                    <a:pt x="0" y="591"/>
                    <a:pt x="168" y="763"/>
                    <a:pt x="381" y="763"/>
                  </a:cubicBezTo>
                  <a:lnTo>
                    <a:pt x="3134" y="763"/>
                  </a:lnTo>
                  <a:cubicBezTo>
                    <a:pt x="3342" y="763"/>
                    <a:pt x="3515" y="591"/>
                    <a:pt x="3515" y="382"/>
                  </a:cubicBezTo>
                  <a:cubicBezTo>
                    <a:pt x="3515" y="173"/>
                    <a:pt x="3342" y="0"/>
                    <a:pt x="3134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5"/>
            <p:cNvSpPr/>
            <p:nvPr/>
          </p:nvSpPr>
          <p:spPr>
            <a:xfrm>
              <a:off x="7006112" y="1032774"/>
              <a:ext cx="541381" cy="1349119"/>
            </a:xfrm>
            <a:custGeom>
              <a:avLst/>
              <a:gdLst/>
              <a:ahLst/>
              <a:cxnLst/>
              <a:rect l="l" t="t" r="r" b="b"/>
              <a:pathLst>
                <a:path w="9118" h="22722" extrusionOk="0">
                  <a:moveTo>
                    <a:pt x="0" y="1"/>
                  </a:moveTo>
                  <a:lnTo>
                    <a:pt x="0" y="22722"/>
                  </a:lnTo>
                  <a:lnTo>
                    <a:pt x="9117" y="22722"/>
                  </a:lnTo>
                  <a:lnTo>
                    <a:pt x="9117" y="1"/>
                  </a:ln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5"/>
            <p:cNvSpPr/>
            <p:nvPr/>
          </p:nvSpPr>
          <p:spPr>
            <a:xfrm>
              <a:off x="7060441" y="1088705"/>
              <a:ext cx="432963" cy="1265519"/>
            </a:xfrm>
            <a:custGeom>
              <a:avLst/>
              <a:gdLst/>
              <a:ahLst/>
              <a:cxnLst/>
              <a:rect l="l" t="t" r="r" b="b"/>
              <a:pathLst>
                <a:path w="7292" h="21314" extrusionOk="0">
                  <a:moveTo>
                    <a:pt x="0" y="0"/>
                  </a:moveTo>
                  <a:lnTo>
                    <a:pt x="0" y="21313"/>
                  </a:lnTo>
                  <a:lnTo>
                    <a:pt x="7292" y="21313"/>
                  </a:lnTo>
                  <a:lnTo>
                    <a:pt x="7292" y="0"/>
                  </a:lnTo>
                  <a:close/>
                </a:path>
              </a:pathLst>
            </a:custGeom>
            <a:solidFill>
              <a:srgbClr val="7EA9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5"/>
            <p:cNvSpPr/>
            <p:nvPr/>
          </p:nvSpPr>
          <p:spPr>
            <a:xfrm>
              <a:off x="7036156" y="859099"/>
              <a:ext cx="212503" cy="38594"/>
            </a:xfrm>
            <a:custGeom>
              <a:avLst/>
              <a:gdLst/>
              <a:ahLst/>
              <a:cxnLst/>
              <a:rect l="l" t="t" r="r" b="b"/>
              <a:pathLst>
                <a:path w="3579" h="650" extrusionOk="0">
                  <a:moveTo>
                    <a:pt x="1641" y="1"/>
                  </a:moveTo>
                  <a:cubicBezTo>
                    <a:pt x="1445" y="1"/>
                    <a:pt x="1251" y="13"/>
                    <a:pt x="1061" y="46"/>
                  </a:cubicBezTo>
                  <a:cubicBezTo>
                    <a:pt x="950" y="64"/>
                    <a:pt x="844" y="90"/>
                    <a:pt x="742" y="121"/>
                  </a:cubicBezTo>
                  <a:cubicBezTo>
                    <a:pt x="639" y="144"/>
                    <a:pt x="547" y="193"/>
                    <a:pt x="457" y="223"/>
                  </a:cubicBezTo>
                  <a:cubicBezTo>
                    <a:pt x="373" y="268"/>
                    <a:pt x="297" y="316"/>
                    <a:pt x="236" y="361"/>
                  </a:cubicBezTo>
                  <a:cubicBezTo>
                    <a:pt x="174" y="410"/>
                    <a:pt x="125" y="459"/>
                    <a:pt x="90" y="498"/>
                  </a:cubicBezTo>
                  <a:cubicBezTo>
                    <a:pt x="27" y="596"/>
                    <a:pt x="0" y="649"/>
                    <a:pt x="0" y="649"/>
                  </a:cubicBezTo>
                  <a:cubicBezTo>
                    <a:pt x="0" y="649"/>
                    <a:pt x="67" y="627"/>
                    <a:pt x="156" y="592"/>
                  </a:cubicBezTo>
                  <a:cubicBezTo>
                    <a:pt x="200" y="582"/>
                    <a:pt x="262" y="574"/>
                    <a:pt x="324" y="561"/>
                  </a:cubicBezTo>
                  <a:cubicBezTo>
                    <a:pt x="391" y="556"/>
                    <a:pt x="462" y="552"/>
                    <a:pt x="547" y="543"/>
                  </a:cubicBezTo>
                  <a:cubicBezTo>
                    <a:pt x="564" y="544"/>
                    <a:pt x="581" y="544"/>
                    <a:pt x="598" y="544"/>
                  </a:cubicBezTo>
                  <a:cubicBezTo>
                    <a:pt x="645" y="544"/>
                    <a:pt x="695" y="542"/>
                    <a:pt x="748" y="542"/>
                  </a:cubicBezTo>
                  <a:cubicBezTo>
                    <a:pt x="768" y="542"/>
                    <a:pt x="788" y="542"/>
                    <a:pt x="809" y="543"/>
                  </a:cubicBezTo>
                  <a:cubicBezTo>
                    <a:pt x="897" y="543"/>
                    <a:pt x="995" y="547"/>
                    <a:pt x="1102" y="552"/>
                  </a:cubicBezTo>
                  <a:cubicBezTo>
                    <a:pt x="1305" y="556"/>
                    <a:pt x="1528" y="561"/>
                    <a:pt x="1745" y="570"/>
                  </a:cubicBezTo>
                  <a:cubicBezTo>
                    <a:pt x="1857" y="572"/>
                    <a:pt x="1970" y="573"/>
                    <a:pt x="2082" y="573"/>
                  </a:cubicBezTo>
                  <a:cubicBezTo>
                    <a:pt x="2413" y="573"/>
                    <a:pt x="2735" y="561"/>
                    <a:pt x="2997" y="525"/>
                  </a:cubicBezTo>
                  <a:cubicBezTo>
                    <a:pt x="3169" y="503"/>
                    <a:pt x="3316" y="472"/>
                    <a:pt x="3423" y="445"/>
                  </a:cubicBezTo>
                  <a:cubicBezTo>
                    <a:pt x="3520" y="418"/>
                    <a:pt x="3578" y="396"/>
                    <a:pt x="3578" y="396"/>
                  </a:cubicBezTo>
                  <a:cubicBezTo>
                    <a:pt x="3578" y="396"/>
                    <a:pt x="3525" y="369"/>
                    <a:pt x="3423" y="334"/>
                  </a:cubicBezTo>
                  <a:cubicBezTo>
                    <a:pt x="3325" y="295"/>
                    <a:pt x="3192" y="250"/>
                    <a:pt x="3023" y="197"/>
                  </a:cubicBezTo>
                  <a:cubicBezTo>
                    <a:pt x="2854" y="148"/>
                    <a:pt x="2655" y="103"/>
                    <a:pt x="2442" y="68"/>
                  </a:cubicBezTo>
                  <a:cubicBezTo>
                    <a:pt x="2229" y="28"/>
                    <a:pt x="1993" y="6"/>
                    <a:pt x="1758" y="2"/>
                  </a:cubicBezTo>
                  <a:cubicBezTo>
                    <a:pt x="1719" y="1"/>
                    <a:pt x="1680" y="1"/>
                    <a:pt x="1641" y="1"/>
                  </a:cubicBezTo>
                  <a:close/>
                </a:path>
              </a:pathLst>
            </a:custGeom>
            <a:solidFill>
              <a:srgbClr val="435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5"/>
            <p:cNvSpPr/>
            <p:nvPr/>
          </p:nvSpPr>
          <p:spPr>
            <a:xfrm>
              <a:off x="6910220" y="1358034"/>
              <a:ext cx="95950" cy="996194"/>
            </a:xfrm>
            <a:custGeom>
              <a:avLst/>
              <a:gdLst/>
              <a:ahLst/>
              <a:cxnLst/>
              <a:rect l="l" t="t" r="r" b="b"/>
              <a:pathLst>
                <a:path w="1616" h="16778" extrusionOk="0">
                  <a:moveTo>
                    <a:pt x="0" y="0"/>
                  </a:moveTo>
                  <a:lnTo>
                    <a:pt x="0" y="16777"/>
                  </a:lnTo>
                  <a:lnTo>
                    <a:pt x="1615" y="16777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rgbClr val="4D8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5"/>
            <p:cNvSpPr/>
            <p:nvPr/>
          </p:nvSpPr>
          <p:spPr>
            <a:xfrm>
              <a:off x="7547442" y="1350612"/>
              <a:ext cx="95950" cy="1003616"/>
            </a:xfrm>
            <a:custGeom>
              <a:avLst/>
              <a:gdLst/>
              <a:ahLst/>
              <a:cxnLst/>
              <a:rect l="l" t="t" r="r" b="b"/>
              <a:pathLst>
                <a:path w="1616" h="16903" extrusionOk="0">
                  <a:moveTo>
                    <a:pt x="0" y="1"/>
                  </a:moveTo>
                  <a:lnTo>
                    <a:pt x="0" y="16902"/>
                  </a:lnTo>
                  <a:lnTo>
                    <a:pt x="1615" y="16902"/>
                  </a:lnTo>
                  <a:lnTo>
                    <a:pt x="1615" y="1"/>
                  </a:lnTo>
                  <a:close/>
                </a:path>
              </a:pathLst>
            </a:custGeom>
            <a:solidFill>
              <a:srgbClr val="4D8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5"/>
            <p:cNvSpPr/>
            <p:nvPr/>
          </p:nvSpPr>
          <p:spPr>
            <a:xfrm>
              <a:off x="7049634" y="2406075"/>
              <a:ext cx="454338" cy="70419"/>
            </a:xfrm>
            <a:custGeom>
              <a:avLst/>
              <a:gdLst/>
              <a:ahLst/>
              <a:cxnLst/>
              <a:rect l="l" t="t" r="r" b="b"/>
              <a:pathLst>
                <a:path w="7652" h="1186" extrusionOk="0">
                  <a:moveTo>
                    <a:pt x="594" y="1"/>
                  </a:moveTo>
                  <a:cubicBezTo>
                    <a:pt x="266" y="1"/>
                    <a:pt x="0" y="267"/>
                    <a:pt x="0" y="595"/>
                  </a:cubicBezTo>
                  <a:cubicBezTo>
                    <a:pt x="0" y="919"/>
                    <a:pt x="266" y="1185"/>
                    <a:pt x="594" y="1185"/>
                  </a:cubicBezTo>
                  <a:lnTo>
                    <a:pt x="7061" y="1185"/>
                  </a:lnTo>
                  <a:cubicBezTo>
                    <a:pt x="7385" y="1185"/>
                    <a:pt x="7651" y="919"/>
                    <a:pt x="7651" y="595"/>
                  </a:cubicBezTo>
                  <a:cubicBezTo>
                    <a:pt x="7651" y="267"/>
                    <a:pt x="7385" y="1"/>
                    <a:pt x="7061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5"/>
            <p:cNvSpPr/>
            <p:nvPr/>
          </p:nvSpPr>
          <p:spPr>
            <a:xfrm>
              <a:off x="7259884" y="2369203"/>
              <a:ext cx="33784" cy="160016"/>
            </a:xfrm>
            <a:custGeom>
              <a:avLst/>
              <a:gdLst/>
              <a:ahLst/>
              <a:cxnLst/>
              <a:rect l="l" t="t" r="r" b="b"/>
              <a:pathLst>
                <a:path w="569" h="2695" extrusionOk="0">
                  <a:moveTo>
                    <a:pt x="1" y="1"/>
                  </a:moveTo>
                  <a:lnTo>
                    <a:pt x="1" y="2695"/>
                  </a:lnTo>
                  <a:lnTo>
                    <a:pt x="569" y="2695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5"/>
            <p:cNvSpPr/>
            <p:nvPr/>
          </p:nvSpPr>
          <p:spPr>
            <a:xfrm>
              <a:off x="6769142" y="945847"/>
              <a:ext cx="112931" cy="112872"/>
            </a:xfrm>
            <a:custGeom>
              <a:avLst/>
              <a:gdLst/>
              <a:ahLst/>
              <a:cxnLst/>
              <a:rect l="l" t="t" r="r" b="b"/>
              <a:pathLst>
                <a:path w="1902" h="1901" extrusionOk="0">
                  <a:moveTo>
                    <a:pt x="1901" y="0"/>
                  </a:moveTo>
                  <a:lnTo>
                    <a:pt x="1" y="1385"/>
                  </a:lnTo>
                  <a:lnTo>
                    <a:pt x="1" y="1901"/>
                  </a:lnTo>
                  <a:lnTo>
                    <a:pt x="1901" y="1741"/>
                  </a:lnTo>
                  <a:lnTo>
                    <a:pt x="1901" y="0"/>
                  </a:lnTo>
                  <a:close/>
                </a:path>
              </a:pathLst>
            </a:custGeom>
            <a:solidFill>
              <a:srgbClr val="4373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5"/>
            <p:cNvSpPr/>
            <p:nvPr/>
          </p:nvSpPr>
          <p:spPr>
            <a:xfrm>
              <a:off x="7671537" y="945847"/>
              <a:ext cx="112813" cy="112872"/>
            </a:xfrm>
            <a:custGeom>
              <a:avLst/>
              <a:gdLst/>
              <a:ahLst/>
              <a:cxnLst/>
              <a:rect l="l" t="t" r="r" b="b"/>
              <a:pathLst>
                <a:path w="1900" h="1901" extrusionOk="0">
                  <a:moveTo>
                    <a:pt x="0" y="0"/>
                  </a:moveTo>
                  <a:lnTo>
                    <a:pt x="0" y="1741"/>
                  </a:lnTo>
                  <a:lnTo>
                    <a:pt x="1900" y="1901"/>
                  </a:lnTo>
                  <a:lnTo>
                    <a:pt x="1900" y="1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73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5"/>
            <p:cNvSpPr/>
            <p:nvPr/>
          </p:nvSpPr>
          <p:spPr>
            <a:xfrm>
              <a:off x="6944183" y="1393897"/>
              <a:ext cx="24819" cy="924766"/>
            </a:xfrm>
            <a:custGeom>
              <a:avLst/>
              <a:gdLst/>
              <a:ahLst/>
              <a:cxnLst/>
              <a:rect l="l" t="t" r="r" b="b"/>
              <a:pathLst>
                <a:path w="418" h="15575" extrusionOk="0">
                  <a:moveTo>
                    <a:pt x="209" y="0"/>
                  </a:moveTo>
                  <a:cubicBezTo>
                    <a:pt x="94" y="0"/>
                    <a:pt x="0" y="93"/>
                    <a:pt x="0" y="209"/>
                  </a:cubicBezTo>
                  <a:lnTo>
                    <a:pt x="0" y="15366"/>
                  </a:lnTo>
                  <a:cubicBezTo>
                    <a:pt x="0" y="15481"/>
                    <a:pt x="94" y="15575"/>
                    <a:pt x="209" y="15575"/>
                  </a:cubicBezTo>
                  <a:cubicBezTo>
                    <a:pt x="324" y="15575"/>
                    <a:pt x="418" y="15481"/>
                    <a:pt x="418" y="15366"/>
                  </a:cubicBezTo>
                  <a:lnTo>
                    <a:pt x="418" y="209"/>
                  </a:lnTo>
                  <a:cubicBezTo>
                    <a:pt x="418" y="93"/>
                    <a:pt x="324" y="0"/>
                    <a:pt x="209" y="0"/>
                  </a:cubicBezTo>
                  <a:close/>
                </a:path>
              </a:pathLst>
            </a:custGeom>
            <a:solidFill>
              <a:srgbClr val="4373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5"/>
            <p:cNvSpPr/>
            <p:nvPr/>
          </p:nvSpPr>
          <p:spPr>
            <a:xfrm>
              <a:off x="7584551" y="1393897"/>
              <a:ext cx="25116" cy="924766"/>
            </a:xfrm>
            <a:custGeom>
              <a:avLst/>
              <a:gdLst/>
              <a:ahLst/>
              <a:cxnLst/>
              <a:rect l="l" t="t" r="r" b="b"/>
              <a:pathLst>
                <a:path w="423" h="15575" extrusionOk="0">
                  <a:moveTo>
                    <a:pt x="214" y="0"/>
                  </a:moveTo>
                  <a:cubicBezTo>
                    <a:pt x="99" y="0"/>
                    <a:pt x="1" y="93"/>
                    <a:pt x="1" y="209"/>
                  </a:cubicBezTo>
                  <a:lnTo>
                    <a:pt x="1" y="15366"/>
                  </a:lnTo>
                  <a:cubicBezTo>
                    <a:pt x="1" y="15481"/>
                    <a:pt x="99" y="15575"/>
                    <a:pt x="214" y="15575"/>
                  </a:cubicBezTo>
                  <a:cubicBezTo>
                    <a:pt x="329" y="15575"/>
                    <a:pt x="422" y="15481"/>
                    <a:pt x="422" y="15366"/>
                  </a:cubicBezTo>
                  <a:lnTo>
                    <a:pt x="422" y="209"/>
                  </a:lnTo>
                  <a:cubicBezTo>
                    <a:pt x="422" y="93"/>
                    <a:pt x="329" y="0"/>
                    <a:pt x="214" y="0"/>
                  </a:cubicBezTo>
                  <a:close/>
                </a:path>
              </a:pathLst>
            </a:custGeom>
            <a:solidFill>
              <a:srgbClr val="4373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5"/>
            <p:cNvSpPr/>
            <p:nvPr/>
          </p:nvSpPr>
          <p:spPr>
            <a:xfrm>
              <a:off x="6875425" y="587455"/>
              <a:ext cx="162628" cy="140659"/>
            </a:xfrm>
            <a:custGeom>
              <a:avLst/>
              <a:gdLst/>
              <a:ahLst/>
              <a:cxnLst/>
              <a:rect l="l" t="t" r="r" b="b"/>
              <a:pathLst>
                <a:path w="2739" h="2369" extrusionOk="0">
                  <a:moveTo>
                    <a:pt x="2058" y="1"/>
                  </a:moveTo>
                  <a:cubicBezTo>
                    <a:pt x="1688" y="1"/>
                    <a:pt x="1238" y="433"/>
                    <a:pt x="950" y="662"/>
                  </a:cubicBezTo>
                  <a:cubicBezTo>
                    <a:pt x="439" y="1066"/>
                    <a:pt x="0" y="1625"/>
                    <a:pt x="560" y="2154"/>
                  </a:cubicBezTo>
                  <a:cubicBezTo>
                    <a:pt x="720" y="2305"/>
                    <a:pt x="879" y="2368"/>
                    <a:pt x="1033" y="2368"/>
                  </a:cubicBezTo>
                  <a:cubicBezTo>
                    <a:pt x="1533" y="2368"/>
                    <a:pt x="1980" y="1709"/>
                    <a:pt x="2242" y="1279"/>
                  </a:cubicBezTo>
                  <a:cubicBezTo>
                    <a:pt x="2490" y="870"/>
                    <a:pt x="2738" y="489"/>
                    <a:pt x="2344" y="116"/>
                  </a:cubicBezTo>
                  <a:cubicBezTo>
                    <a:pt x="2259" y="34"/>
                    <a:pt x="2162" y="1"/>
                    <a:pt x="2058" y="1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5"/>
            <p:cNvSpPr/>
            <p:nvPr/>
          </p:nvSpPr>
          <p:spPr>
            <a:xfrm>
              <a:off x="6902560" y="619043"/>
              <a:ext cx="89597" cy="77484"/>
            </a:xfrm>
            <a:custGeom>
              <a:avLst/>
              <a:gdLst/>
              <a:ahLst/>
              <a:cxnLst/>
              <a:rect l="l" t="t" r="r" b="b"/>
              <a:pathLst>
                <a:path w="1509" h="1305" extrusionOk="0">
                  <a:moveTo>
                    <a:pt x="1134" y="0"/>
                  </a:moveTo>
                  <a:cubicBezTo>
                    <a:pt x="930" y="0"/>
                    <a:pt x="684" y="239"/>
                    <a:pt x="523" y="365"/>
                  </a:cubicBezTo>
                  <a:cubicBezTo>
                    <a:pt x="244" y="587"/>
                    <a:pt x="0" y="893"/>
                    <a:pt x="310" y="1186"/>
                  </a:cubicBezTo>
                  <a:cubicBezTo>
                    <a:pt x="398" y="1270"/>
                    <a:pt x="486" y="1304"/>
                    <a:pt x="571" y="1304"/>
                  </a:cubicBezTo>
                  <a:cubicBezTo>
                    <a:pt x="845" y="1304"/>
                    <a:pt x="1093" y="940"/>
                    <a:pt x="1238" y="702"/>
                  </a:cubicBezTo>
                  <a:cubicBezTo>
                    <a:pt x="1371" y="481"/>
                    <a:pt x="1509" y="272"/>
                    <a:pt x="1291" y="63"/>
                  </a:cubicBezTo>
                  <a:cubicBezTo>
                    <a:pt x="1244" y="19"/>
                    <a:pt x="1191" y="0"/>
                    <a:pt x="1134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5"/>
            <p:cNvSpPr/>
            <p:nvPr/>
          </p:nvSpPr>
          <p:spPr>
            <a:xfrm>
              <a:off x="7515497" y="587455"/>
              <a:ext cx="162688" cy="140659"/>
            </a:xfrm>
            <a:custGeom>
              <a:avLst/>
              <a:gdLst/>
              <a:ahLst/>
              <a:cxnLst/>
              <a:rect l="l" t="t" r="r" b="b"/>
              <a:pathLst>
                <a:path w="2740" h="2369" extrusionOk="0">
                  <a:moveTo>
                    <a:pt x="683" y="1"/>
                  </a:moveTo>
                  <a:cubicBezTo>
                    <a:pt x="579" y="1"/>
                    <a:pt x="482" y="34"/>
                    <a:pt x="396" y="116"/>
                  </a:cubicBezTo>
                  <a:cubicBezTo>
                    <a:pt x="0" y="489"/>
                    <a:pt x="254" y="870"/>
                    <a:pt x="498" y="1279"/>
                  </a:cubicBezTo>
                  <a:cubicBezTo>
                    <a:pt x="759" y="1709"/>
                    <a:pt x="1207" y="2368"/>
                    <a:pt x="1706" y="2368"/>
                  </a:cubicBezTo>
                  <a:cubicBezTo>
                    <a:pt x="1860" y="2368"/>
                    <a:pt x="2020" y="2305"/>
                    <a:pt x="2180" y="2154"/>
                  </a:cubicBezTo>
                  <a:cubicBezTo>
                    <a:pt x="2739" y="1625"/>
                    <a:pt x="2300" y="1066"/>
                    <a:pt x="1790" y="662"/>
                  </a:cubicBezTo>
                  <a:cubicBezTo>
                    <a:pt x="1502" y="433"/>
                    <a:pt x="1054" y="1"/>
                    <a:pt x="683" y="1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5"/>
            <p:cNvSpPr/>
            <p:nvPr/>
          </p:nvSpPr>
          <p:spPr>
            <a:xfrm>
              <a:off x="7561335" y="619043"/>
              <a:ext cx="89716" cy="77484"/>
            </a:xfrm>
            <a:custGeom>
              <a:avLst/>
              <a:gdLst/>
              <a:ahLst/>
              <a:cxnLst/>
              <a:rect l="l" t="t" r="r" b="b"/>
              <a:pathLst>
                <a:path w="1511" h="1305" extrusionOk="0">
                  <a:moveTo>
                    <a:pt x="376" y="0"/>
                  </a:moveTo>
                  <a:cubicBezTo>
                    <a:pt x="320" y="0"/>
                    <a:pt x="266" y="19"/>
                    <a:pt x="219" y="63"/>
                  </a:cubicBezTo>
                  <a:cubicBezTo>
                    <a:pt x="1" y="272"/>
                    <a:pt x="139" y="481"/>
                    <a:pt x="277" y="702"/>
                  </a:cubicBezTo>
                  <a:cubicBezTo>
                    <a:pt x="419" y="940"/>
                    <a:pt x="665" y="1304"/>
                    <a:pt x="939" y="1304"/>
                  </a:cubicBezTo>
                  <a:cubicBezTo>
                    <a:pt x="1024" y="1304"/>
                    <a:pt x="1111" y="1270"/>
                    <a:pt x="1199" y="1186"/>
                  </a:cubicBezTo>
                  <a:cubicBezTo>
                    <a:pt x="1510" y="893"/>
                    <a:pt x="1266" y="587"/>
                    <a:pt x="986" y="365"/>
                  </a:cubicBezTo>
                  <a:cubicBezTo>
                    <a:pt x="827" y="239"/>
                    <a:pt x="580" y="0"/>
                    <a:pt x="376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Picture 16" descr="Diagram&#10;&#10;Description automatically generated">
            <a:extLst>
              <a:ext uri="{FF2B5EF4-FFF2-40B4-BE49-F238E27FC236}">
                <a16:creationId xmlns:a16="http://schemas.microsoft.com/office/drawing/2014/main" id="{C76607E3-D716-35EE-7B8B-C4A6197C60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32" t="2790" r="5043" b="7016"/>
          <a:stretch/>
        </p:blipFill>
        <p:spPr>
          <a:xfrm>
            <a:off x="1011447" y="948264"/>
            <a:ext cx="7132228" cy="2410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5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1" name="Google Shape;5511;p43"/>
          <p:cNvSpPr/>
          <p:nvPr/>
        </p:nvSpPr>
        <p:spPr>
          <a:xfrm>
            <a:off x="4526463" y="1848075"/>
            <a:ext cx="3646500" cy="560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2" name="Google Shape;5512;p43"/>
          <p:cNvSpPr txBox="1">
            <a:spLocks noGrp="1"/>
          </p:cNvSpPr>
          <p:nvPr>
            <p:ph type="title"/>
          </p:nvPr>
        </p:nvSpPr>
        <p:spPr>
          <a:xfrm>
            <a:off x="4069455" y="832160"/>
            <a:ext cx="4571298" cy="9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7000"/>
              <a:t>Parte 2: SQL</a:t>
            </a:r>
            <a:endParaRPr lang="en-US"/>
          </a:p>
        </p:txBody>
      </p:sp>
      <p:sp>
        <p:nvSpPr>
          <p:cNvPr id="5513" name="Google Shape;5513;p43"/>
          <p:cNvSpPr txBox="1">
            <a:spLocks noGrp="1"/>
          </p:cNvSpPr>
          <p:nvPr>
            <p:ph type="subTitle" idx="1"/>
          </p:nvPr>
        </p:nvSpPr>
        <p:spPr>
          <a:xfrm>
            <a:off x="4401663" y="1897175"/>
            <a:ext cx="3896100" cy="3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t-BR" sz="1900"/>
              <a:t>Criando e </a:t>
            </a:r>
            <a:r>
              <a:rPr lang="pt-BR" sz="1900" err="1"/>
              <a:t>Populando</a:t>
            </a:r>
            <a:r>
              <a:rPr lang="pt-BR" sz="1900"/>
              <a:t> tabelas no DW</a:t>
            </a:r>
            <a:endParaRPr lang="en-US" sz="1900"/>
          </a:p>
        </p:txBody>
      </p:sp>
      <p:grpSp>
        <p:nvGrpSpPr>
          <p:cNvPr id="5515" name="Google Shape;5515;p43"/>
          <p:cNvGrpSpPr/>
          <p:nvPr/>
        </p:nvGrpSpPr>
        <p:grpSpPr>
          <a:xfrm>
            <a:off x="960461" y="1177831"/>
            <a:ext cx="3130770" cy="3425672"/>
            <a:chOff x="3983125" y="716275"/>
            <a:chExt cx="451725" cy="494275"/>
          </a:xfrm>
        </p:grpSpPr>
        <p:sp>
          <p:nvSpPr>
            <p:cNvPr id="5516" name="Google Shape;5516;p43"/>
            <p:cNvSpPr/>
            <p:nvPr/>
          </p:nvSpPr>
          <p:spPr>
            <a:xfrm>
              <a:off x="4195200" y="968925"/>
              <a:ext cx="37925" cy="104100"/>
            </a:xfrm>
            <a:custGeom>
              <a:avLst/>
              <a:gdLst/>
              <a:ahLst/>
              <a:cxnLst/>
              <a:rect l="l" t="t" r="r" b="b"/>
              <a:pathLst>
                <a:path w="1517" h="4164" extrusionOk="0">
                  <a:moveTo>
                    <a:pt x="1" y="0"/>
                  </a:moveTo>
                  <a:lnTo>
                    <a:pt x="1" y="4163"/>
                  </a:lnTo>
                  <a:lnTo>
                    <a:pt x="1516" y="4163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43"/>
            <p:cNvSpPr/>
            <p:nvPr/>
          </p:nvSpPr>
          <p:spPr>
            <a:xfrm>
              <a:off x="4268525" y="935725"/>
              <a:ext cx="40375" cy="137300"/>
            </a:xfrm>
            <a:custGeom>
              <a:avLst/>
              <a:gdLst/>
              <a:ahLst/>
              <a:cxnLst/>
              <a:rect l="l" t="t" r="r" b="b"/>
              <a:pathLst>
                <a:path w="1615" h="5492" extrusionOk="0">
                  <a:moveTo>
                    <a:pt x="0" y="0"/>
                  </a:moveTo>
                  <a:lnTo>
                    <a:pt x="0" y="5491"/>
                  </a:lnTo>
                  <a:lnTo>
                    <a:pt x="1614" y="549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43"/>
            <p:cNvSpPr/>
            <p:nvPr/>
          </p:nvSpPr>
          <p:spPr>
            <a:xfrm>
              <a:off x="4299750" y="947775"/>
              <a:ext cx="3975" cy="10825"/>
            </a:xfrm>
            <a:custGeom>
              <a:avLst/>
              <a:gdLst/>
              <a:ahLst/>
              <a:cxnLst/>
              <a:rect l="l" t="t" r="r" b="b"/>
              <a:pathLst>
                <a:path w="159" h="433" extrusionOk="0">
                  <a:moveTo>
                    <a:pt x="1" y="0"/>
                  </a:moveTo>
                  <a:lnTo>
                    <a:pt x="1" y="433"/>
                  </a:lnTo>
                  <a:lnTo>
                    <a:pt x="158" y="43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43"/>
            <p:cNvSpPr/>
            <p:nvPr/>
          </p:nvSpPr>
          <p:spPr>
            <a:xfrm>
              <a:off x="4293125" y="947775"/>
              <a:ext cx="3950" cy="10825"/>
            </a:xfrm>
            <a:custGeom>
              <a:avLst/>
              <a:gdLst/>
              <a:ahLst/>
              <a:cxnLst/>
              <a:rect l="l" t="t" r="r" b="b"/>
              <a:pathLst>
                <a:path w="158" h="433" extrusionOk="0">
                  <a:moveTo>
                    <a:pt x="1" y="0"/>
                  </a:moveTo>
                  <a:lnTo>
                    <a:pt x="1" y="433"/>
                  </a:lnTo>
                  <a:lnTo>
                    <a:pt x="158" y="43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43"/>
            <p:cNvSpPr/>
            <p:nvPr/>
          </p:nvSpPr>
          <p:spPr>
            <a:xfrm>
              <a:off x="4286725" y="947775"/>
              <a:ext cx="3975" cy="10825"/>
            </a:xfrm>
            <a:custGeom>
              <a:avLst/>
              <a:gdLst/>
              <a:ahLst/>
              <a:cxnLst/>
              <a:rect l="l" t="t" r="r" b="b"/>
              <a:pathLst>
                <a:path w="159" h="433" extrusionOk="0">
                  <a:moveTo>
                    <a:pt x="1" y="0"/>
                  </a:moveTo>
                  <a:lnTo>
                    <a:pt x="1" y="433"/>
                  </a:lnTo>
                  <a:lnTo>
                    <a:pt x="158" y="43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43"/>
            <p:cNvSpPr/>
            <p:nvPr/>
          </p:nvSpPr>
          <p:spPr>
            <a:xfrm>
              <a:off x="4280075" y="947775"/>
              <a:ext cx="3975" cy="10825"/>
            </a:xfrm>
            <a:custGeom>
              <a:avLst/>
              <a:gdLst/>
              <a:ahLst/>
              <a:cxnLst/>
              <a:rect l="l" t="t" r="r" b="b"/>
              <a:pathLst>
                <a:path w="159" h="433" extrusionOk="0">
                  <a:moveTo>
                    <a:pt x="1" y="0"/>
                  </a:moveTo>
                  <a:lnTo>
                    <a:pt x="1" y="433"/>
                  </a:lnTo>
                  <a:lnTo>
                    <a:pt x="158" y="43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43"/>
            <p:cNvSpPr/>
            <p:nvPr/>
          </p:nvSpPr>
          <p:spPr>
            <a:xfrm>
              <a:off x="4273675" y="947775"/>
              <a:ext cx="3725" cy="10825"/>
            </a:xfrm>
            <a:custGeom>
              <a:avLst/>
              <a:gdLst/>
              <a:ahLst/>
              <a:cxnLst/>
              <a:rect l="l" t="t" r="r" b="b"/>
              <a:pathLst>
                <a:path w="149" h="433" extrusionOk="0">
                  <a:moveTo>
                    <a:pt x="1" y="0"/>
                  </a:moveTo>
                  <a:lnTo>
                    <a:pt x="1" y="433"/>
                  </a:lnTo>
                  <a:lnTo>
                    <a:pt x="149" y="433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43"/>
            <p:cNvSpPr/>
            <p:nvPr/>
          </p:nvSpPr>
          <p:spPr>
            <a:xfrm>
              <a:off x="4299750" y="961050"/>
              <a:ext cx="3975" cy="10850"/>
            </a:xfrm>
            <a:custGeom>
              <a:avLst/>
              <a:gdLst/>
              <a:ahLst/>
              <a:cxnLst/>
              <a:rect l="l" t="t" r="r" b="b"/>
              <a:pathLst>
                <a:path w="159" h="434" extrusionOk="0">
                  <a:moveTo>
                    <a:pt x="1" y="0"/>
                  </a:moveTo>
                  <a:lnTo>
                    <a:pt x="1" y="433"/>
                  </a:lnTo>
                  <a:lnTo>
                    <a:pt x="158" y="43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4" name="Google Shape;5524;p43"/>
            <p:cNvSpPr/>
            <p:nvPr/>
          </p:nvSpPr>
          <p:spPr>
            <a:xfrm>
              <a:off x="4293125" y="961050"/>
              <a:ext cx="3950" cy="10850"/>
            </a:xfrm>
            <a:custGeom>
              <a:avLst/>
              <a:gdLst/>
              <a:ahLst/>
              <a:cxnLst/>
              <a:rect l="l" t="t" r="r" b="b"/>
              <a:pathLst>
                <a:path w="158" h="434" extrusionOk="0">
                  <a:moveTo>
                    <a:pt x="1" y="0"/>
                  </a:moveTo>
                  <a:lnTo>
                    <a:pt x="1" y="433"/>
                  </a:lnTo>
                  <a:lnTo>
                    <a:pt x="158" y="43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43"/>
            <p:cNvSpPr/>
            <p:nvPr/>
          </p:nvSpPr>
          <p:spPr>
            <a:xfrm>
              <a:off x="4286725" y="961050"/>
              <a:ext cx="3975" cy="10850"/>
            </a:xfrm>
            <a:custGeom>
              <a:avLst/>
              <a:gdLst/>
              <a:ahLst/>
              <a:cxnLst/>
              <a:rect l="l" t="t" r="r" b="b"/>
              <a:pathLst>
                <a:path w="159" h="434" extrusionOk="0">
                  <a:moveTo>
                    <a:pt x="1" y="0"/>
                  </a:moveTo>
                  <a:lnTo>
                    <a:pt x="1" y="433"/>
                  </a:lnTo>
                  <a:lnTo>
                    <a:pt x="158" y="43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43"/>
            <p:cNvSpPr/>
            <p:nvPr/>
          </p:nvSpPr>
          <p:spPr>
            <a:xfrm>
              <a:off x="4280075" y="961050"/>
              <a:ext cx="3975" cy="10850"/>
            </a:xfrm>
            <a:custGeom>
              <a:avLst/>
              <a:gdLst/>
              <a:ahLst/>
              <a:cxnLst/>
              <a:rect l="l" t="t" r="r" b="b"/>
              <a:pathLst>
                <a:path w="159" h="434" extrusionOk="0">
                  <a:moveTo>
                    <a:pt x="1" y="0"/>
                  </a:moveTo>
                  <a:lnTo>
                    <a:pt x="1" y="433"/>
                  </a:lnTo>
                  <a:lnTo>
                    <a:pt x="158" y="43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43"/>
            <p:cNvSpPr/>
            <p:nvPr/>
          </p:nvSpPr>
          <p:spPr>
            <a:xfrm>
              <a:off x="4273675" y="961050"/>
              <a:ext cx="3725" cy="10850"/>
            </a:xfrm>
            <a:custGeom>
              <a:avLst/>
              <a:gdLst/>
              <a:ahLst/>
              <a:cxnLst/>
              <a:rect l="l" t="t" r="r" b="b"/>
              <a:pathLst>
                <a:path w="149" h="434" extrusionOk="0">
                  <a:moveTo>
                    <a:pt x="1" y="0"/>
                  </a:moveTo>
                  <a:lnTo>
                    <a:pt x="1" y="433"/>
                  </a:lnTo>
                  <a:lnTo>
                    <a:pt x="149" y="433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43"/>
            <p:cNvSpPr/>
            <p:nvPr/>
          </p:nvSpPr>
          <p:spPr>
            <a:xfrm>
              <a:off x="4299750" y="974325"/>
              <a:ext cx="3975" cy="10850"/>
            </a:xfrm>
            <a:custGeom>
              <a:avLst/>
              <a:gdLst/>
              <a:ahLst/>
              <a:cxnLst/>
              <a:rect l="l" t="t" r="r" b="b"/>
              <a:pathLst>
                <a:path w="159" h="434" extrusionOk="0">
                  <a:moveTo>
                    <a:pt x="1" y="1"/>
                  </a:moveTo>
                  <a:lnTo>
                    <a:pt x="1" y="434"/>
                  </a:lnTo>
                  <a:lnTo>
                    <a:pt x="158" y="434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43"/>
            <p:cNvSpPr/>
            <p:nvPr/>
          </p:nvSpPr>
          <p:spPr>
            <a:xfrm>
              <a:off x="4293125" y="974325"/>
              <a:ext cx="3950" cy="10850"/>
            </a:xfrm>
            <a:custGeom>
              <a:avLst/>
              <a:gdLst/>
              <a:ahLst/>
              <a:cxnLst/>
              <a:rect l="l" t="t" r="r" b="b"/>
              <a:pathLst>
                <a:path w="158" h="434" extrusionOk="0">
                  <a:moveTo>
                    <a:pt x="1" y="1"/>
                  </a:moveTo>
                  <a:lnTo>
                    <a:pt x="1" y="434"/>
                  </a:lnTo>
                  <a:lnTo>
                    <a:pt x="158" y="434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43"/>
            <p:cNvSpPr/>
            <p:nvPr/>
          </p:nvSpPr>
          <p:spPr>
            <a:xfrm>
              <a:off x="4286725" y="974325"/>
              <a:ext cx="3975" cy="10850"/>
            </a:xfrm>
            <a:custGeom>
              <a:avLst/>
              <a:gdLst/>
              <a:ahLst/>
              <a:cxnLst/>
              <a:rect l="l" t="t" r="r" b="b"/>
              <a:pathLst>
                <a:path w="159" h="434" extrusionOk="0">
                  <a:moveTo>
                    <a:pt x="1" y="1"/>
                  </a:moveTo>
                  <a:lnTo>
                    <a:pt x="1" y="434"/>
                  </a:lnTo>
                  <a:lnTo>
                    <a:pt x="158" y="434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43"/>
            <p:cNvSpPr/>
            <p:nvPr/>
          </p:nvSpPr>
          <p:spPr>
            <a:xfrm>
              <a:off x="4280075" y="974325"/>
              <a:ext cx="3975" cy="10850"/>
            </a:xfrm>
            <a:custGeom>
              <a:avLst/>
              <a:gdLst/>
              <a:ahLst/>
              <a:cxnLst/>
              <a:rect l="l" t="t" r="r" b="b"/>
              <a:pathLst>
                <a:path w="159" h="434" extrusionOk="0">
                  <a:moveTo>
                    <a:pt x="1" y="1"/>
                  </a:moveTo>
                  <a:lnTo>
                    <a:pt x="1" y="434"/>
                  </a:lnTo>
                  <a:lnTo>
                    <a:pt x="158" y="434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43"/>
            <p:cNvSpPr/>
            <p:nvPr/>
          </p:nvSpPr>
          <p:spPr>
            <a:xfrm>
              <a:off x="4273675" y="974325"/>
              <a:ext cx="3725" cy="10850"/>
            </a:xfrm>
            <a:custGeom>
              <a:avLst/>
              <a:gdLst/>
              <a:ahLst/>
              <a:cxnLst/>
              <a:rect l="l" t="t" r="r" b="b"/>
              <a:pathLst>
                <a:path w="149" h="434" extrusionOk="0">
                  <a:moveTo>
                    <a:pt x="1" y="1"/>
                  </a:moveTo>
                  <a:lnTo>
                    <a:pt x="1" y="434"/>
                  </a:lnTo>
                  <a:lnTo>
                    <a:pt x="149" y="434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43"/>
            <p:cNvSpPr/>
            <p:nvPr/>
          </p:nvSpPr>
          <p:spPr>
            <a:xfrm>
              <a:off x="4299750" y="987625"/>
              <a:ext cx="3975" cy="10850"/>
            </a:xfrm>
            <a:custGeom>
              <a:avLst/>
              <a:gdLst/>
              <a:ahLst/>
              <a:cxnLst/>
              <a:rect l="l" t="t" r="r" b="b"/>
              <a:pathLst>
                <a:path w="159" h="434" extrusionOk="0">
                  <a:moveTo>
                    <a:pt x="1" y="0"/>
                  </a:moveTo>
                  <a:lnTo>
                    <a:pt x="1" y="433"/>
                  </a:lnTo>
                  <a:lnTo>
                    <a:pt x="158" y="43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43"/>
            <p:cNvSpPr/>
            <p:nvPr/>
          </p:nvSpPr>
          <p:spPr>
            <a:xfrm>
              <a:off x="4293125" y="987625"/>
              <a:ext cx="3950" cy="10850"/>
            </a:xfrm>
            <a:custGeom>
              <a:avLst/>
              <a:gdLst/>
              <a:ahLst/>
              <a:cxnLst/>
              <a:rect l="l" t="t" r="r" b="b"/>
              <a:pathLst>
                <a:path w="158" h="434" extrusionOk="0">
                  <a:moveTo>
                    <a:pt x="1" y="0"/>
                  </a:moveTo>
                  <a:lnTo>
                    <a:pt x="1" y="433"/>
                  </a:lnTo>
                  <a:lnTo>
                    <a:pt x="158" y="43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43"/>
            <p:cNvSpPr/>
            <p:nvPr/>
          </p:nvSpPr>
          <p:spPr>
            <a:xfrm>
              <a:off x="4286725" y="987625"/>
              <a:ext cx="3975" cy="10850"/>
            </a:xfrm>
            <a:custGeom>
              <a:avLst/>
              <a:gdLst/>
              <a:ahLst/>
              <a:cxnLst/>
              <a:rect l="l" t="t" r="r" b="b"/>
              <a:pathLst>
                <a:path w="159" h="434" extrusionOk="0">
                  <a:moveTo>
                    <a:pt x="1" y="0"/>
                  </a:moveTo>
                  <a:lnTo>
                    <a:pt x="1" y="433"/>
                  </a:lnTo>
                  <a:lnTo>
                    <a:pt x="158" y="43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43"/>
            <p:cNvSpPr/>
            <p:nvPr/>
          </p:nvSpPr>
          <p:spPr>
            <a:xfrm>
              <a:off x="4280075" y="987625"/>
              <a:ext cx="3975" cy="10850"/>
            </a:xfrm>
            <a:custGeom>
              <a:avLst/>
              <a:gdLst/>
              <a:ahLst/>
              <a:cxnLst/>
              <a:rect l="l" t="t" r="r" b="b"/>
              <a:pathLst>
                <a:path w="159" h="434" extrusionOk="0">
                  <a:moveTo>
                    <a:pt x="1" y="0"/>
                  </a:moveTo>
                  <a:lnTo>
                    <a:pt x="1" y="433"/>
                  </a:lnTo>
                  <a:lnTo>
                    <a:pt x="158" y="43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43"/>
            <p:cNvSpPr/>
            <p:nvPr/>
          </p:nvSpPr>
          <p:spPr>
            <a:xfrm>
              <a:off x="4273675" y="987625"/>
              <a:ext cx="3725" cy="10850"/>
            </a:xfrm>
            <a:custGeom>
              <a:avLst/>
              <a:gdLst/>
              <a:ahLst/>
              <a:cxnLst/>
              <a:rect l="l" t="t" r="r" b="b"/>
              <a:pathLst>
                <a:path w="149" h="434" extrusionOk="0">
                  <a:moveTo>
                    <a:pt x="1" y="0"/>
                  </a:moveTo>
                  <a:lnTo>
                    <a:pt x="1" y="433"/>
                  </a:lnTo>
                  <a:lnTo>
                    <a:pt x="149" y="433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43"/>
            <p:cNvSpPr/>
            <p:nvPr/>
          </p:nvSpPr>
          <p:spPr>
            <a:xfrm>
              <a:off x="4299750" y="1001650"/>
              <a:ext cx="3975" cy="10850"/>
            </a:xfrm>
            <a:custGeom>
              <a:avLst/>
              <a:gdLst/>
              <a:ahLst/>
              <a:cxnLst/>
              <a:rect l="l" t="t" r="r" b="b"/>
              <a:pathLst>
                <a:path w="159" h="434" extrusionOk="0">
                  <a:moveTo>
                    <a:pt x="1" y="1"/>
                  </a:moveTo>
                  <a:lnTo>
                    <a:pt x="1" y="434"/>
                  </a:lnTo>
                  <a:lnTo>
                    <a:pt x="158" y="434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43"/>
            <p:cNvSpPr/>
            <p:nvPr/>
          </p:nvSpPr>
          <p:spPr>
            <a:xfrm>
              <a:off x="4293125" y="1001650"/>
              <a:ext cx="3950" cy="10850"/>
            </a:xfrm>
            <a:custGeom>
              <a:avLst/>
              <a:gdLst/>
              <a:ahLst/>
              <a:cxnLst/>
              <a:rect l="l" t="t" r="r" b="b"/>
              <a:pathLst>
                <a:path w="158" h="434" extrusionOk="0">
                  <a:moveTo>
                    <a:pt x="1" y="1"/>
                  </a:moveTo>
                  <a:lnTo>
                    <a:pt x="1" y="434"/>
                  </a:lnTo>
                  <a:lnTo>
                    <a:pt x="158" y="434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43"/>
            <p:cNvSpPr/>
            <p:nvPr/>
          </p:nvSpPr>
          <p:spPr>
            <a:xfrm>
              <a:off x="4286725" y="1001650"/>
              <a:ext cx="3975" cy="10850"/>
            </a:xfrm>
            <a:custGeom>
              <a:avLst/>
              <a:gdLst/>
              <a:ahLst/>
              <a:cxnLst/>
              <a:rect l="l" t="t" r="r" b="b"/>
              <a:pathLst>
                <a:path w="159" h="434" extrusionOk="0">
                  <a:moveTo>
                    <a:pt x="1" y="1"/>
                  </a:moveTo>
                  <a:lnTo>
                    <a:pt x="1" y="434"/>
                  </a:lnTo>
                  <a:lnTo>
                    <a:pt x="158" y="434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43"/>
            <p:cNvSpPr/>
            <p:nvPr/>
          </p:nvSpPr>
          <p:spPr>
            <a:xfrm>
              <a:off x="4280075" y="1001650"/>
              <a:ext cx="3975" cy="10850"/>
            </a:xfrm>
            <a:custGeom>
              <a:avLst/>
              <a:gdLst/>
              <a:ahLst/>
              <a:cxnLst/>
              <a:rect l="l" t="t" r="r" b="b"/>
              <a:pathLst>
                <a:path w="159" h="434" extrusionOk="0">
                  <a:moveTo>
                    <a:pt x="1" y="1"/>
                  </a:moveTo>
                  <a:lnTo>
                    <a:pt x="1" y="434"/>
                  </a:lnTo>
                  <a:lnTo>
                    <a:pt x="158" y="434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43"/>
            <p:cNvSpPr/>
            <p:nvPr/>
          </p:nvSpPr>
          <p:spPr>
            <a:xfrm>
              <a:off x="4273675" y="1001650"/>
              <a:ext cx="3725" cy="10850"/>
            </a:xfrm>
            <a:custGeom>
              <a:avLst/>
              <a:gdLst/>
              <a:ahLst/>
              <a:cxnLst/>
              <a:rect l="l" t="t" r="r" b="b"/>
              <a:pathLst>
                <a:path w="149" h="434" extrusionOk="0">
                  <a:moveTo>
                    <a:pt x="1" y="1"/>
                  </a:moveTo>
                  <a:lnTo>
                    <a:pt x="1" y="434"/>
                  </a:lnTo>
                  <a:lnTo>
                    <a:pt x="149" y="434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43"/>
            <p:cNvSpPr/>
            <p:nvPr/>
          </p:nvSpPr>
          <p:spPr>
            <a:xfrm>
              <a:off x="4299750" y="1014925"/>
              <a:ext cx="3975" cy="10850"/>
            </a:xfrm>
            <a:custGeom>
              <a:avLst/>
              <a:gdLst/>
              <a:ahLst/>
              <a:cxnLst/>
              <a:rect l="l" t="t" r="r" b="b"/>
              <a:pathLst>
                <a:path w="159" h="434" extrusionOk="0">
                  <a:moveTo>
                    <a:pt x="1" y="1"/>
                  </a:moveTo>
                  <a:lnTo>
                    <a:pt x="1" y="434"/>
                  </a:lnTo>
                  <a:lnTo>
                    <a:pt x="158" y="434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43"/>
            <p:cNvSpPr/>
            <p:nvPr/>
          </p:nvSpPr>
          <p:spPr>
            <a:xfrm>
              <a:off x="4293125" y="1014925"/>
              <a:ext cx="3950" cy="10850"/>
            </a:xfrm>
            <a:custGeom>
              <a:avLst/>
              <a:gdLst/>
              <a:ahLst/>
              <a:cxnLst/>
              <a:rect l="l" t="t" r="r" b="b"/>
              <a:pathLst>
                <a:path w="158" h="434" extrusionOk="0">
                  <a:moveTo>
                    <a:pt x="1" y="1"/>
                  </a:moveTo>
                  <a:lnTo>
                    <a:pt x="1" y="434"/>
                  </a:lnTo>
                  <a:lnTo>
                    <a:pt x="158" y="434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43"/>
            <p:cNvSpPr/>
            <p:nvPr/>
          </p:nvSpPr>
          <p:spPr>
            <a:xfrm>
              <a:off x="4286725" y="1014925"/>
              <a:ext cx="3975" cy="10850"/>
            </a:xfrm>
            <a:custGeom>
              <a:avLst/>
              <a:gdLst/>
              <a:ahLst/>
              <a:cxnLst/>
              <a:rect l="l" t="t" r="r" b="b"/>
              <a:pathLst>
                <a:path w="159" h="434" extrusionOk="0">
                  <a:moveTo>
                    <a:pt x="1" y="1"/>
                  </a:moveTo>
                  <a:lnTo>
                    <a:pt x="1" y="434"/>
                  </a:lnTo>
                  <a:lnTo>
                    <a:pt x="158" y="434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43"/>
            <p:cNvSpPr/>
            <p:nvPr/>
          </p:nvSpPr>
          <p:spPr>
            <a:xfrm>
              <a:off x="4280075" y="1014925"/>
              <a:ext cx="3975" cy="10850"/>
            </a:xfrm>
            <a:custGeom>
              <a:avLst/>
              <a:gdLst/>
              <a:ahLst/>
              <a:cxnLst/>
              <a:rect l="l" t="t" r="r" b="b"/>
              <a:pathLst>
                <a:path w="159" h="434" extrusionOk="0">
                  <a:moveTo>
                    <a:pt x="1" y="1"/>
                  </a:moveTo>
                  <a:lnTo>
                    <a:pt x="1" y="434"/>
                  </a:lnTo>
                  <a:lnTo>
                    <a:pt x="158" y="434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43"/>
            <p:cNvSpPr/>
            <p:nvPr/>
          </p:nvSpPr>
          <p:spPr>
            <a:xfrm>
              <a:off x="4273675" y="1014925"/>
              <a:ext cx="3725" cy="10850"/>
            </a:xfrm>
            <a:custGeom>
              <a:avLst/>
              <a:gdLst/>
              <a:ahLst/>
              <a:cxnLst/>
              <a:rect l="l" t="t" r="r" b="b"/>
              <a:pathLst>
                <a:path w="149" h="434" extrusionOk="0">
                  <a:moveTo>
                    <a:pt x="1" y="1"/>
                  </a:moveTo>
                  <a:lnTo>
                    <a:pt x="1" y="434"/>
                  </a:lnTo>
                  <a:lnTo>
                    <a:pt x="149" y="434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43"/>
            <p:cNvSpPr/>
            <p:nvPr/>
          </p:nvSpPr>
          <p:spPr>
            <a:xfrm>
              <a:off x="4299750" y="1028225"/>
              <a:ext cx="3975" cy="10850"/>
            </a:xfrm>
            <a:custGeom>
              <a:avLst/>
              <a:gdLst/>
              <a:ahLst/>
              <a:cxnLst/>
              <a:rect l="l" t="t" r="r" b="b"/>
              <a:pathLst>
                <a:path w="159" h="434" extrusionOk="0">
                  <a:moveTo>
                    <a:pt x="1" y="0"/>
                  </a:moveTo>
                  <a:lnTo>
                    <a:pt x="1" y="433"/>
                  </a:lnTo>
                  <a:lnTo>
                    <a:pt x="158" y="43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43"/>
            <p:cNvSpPr/>
            <p:nvPr/>
          </p:nvSpPr>
          <p:spPr>
            <a:xfrm>
              <a:off x="4293125" y="1028225"/>
              <a:ext cx="3950" cy="10850"/>
            </a:xfrm>
            <a:custGeom>
              <a:avLst/>
              <a:gdLst/>
              <a:ahLst/>
              <a:cxnLst/>
              <a:rect l="l" t="t" r="r" b="b"/>
              <a:pathLst>
                <a:path w="158" h="434" extrusionOk="0">
                  <a:moveTo>
                    <a:pt x="1" y="0"/>
                  </a:moveTo>
                  <a:lnTo>
                    <a:pt x="1" y="433"/>
                  </a:lnTo>
                  <a:lnTo>
                    <a:pt x="158" y="43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43"/>
            <p:cNvSpPr/>
            <p:nvPr/>
          </p:nvSpPr>
          <p:spPr>
            <a:xfrm>
              <a:off x="4286725" y="1028225"/>
              <a:ext cx="3975" cy="10850"/>
            </a:xfrm>
            <a:custGeom>
              <a:avLst/>
              <a:gdLst/>
              <a:ahLst/>
              <a:cxnLst/>
              <a:rect l="l" t="t" r="r" b="b"/>
              <a:pathLst>
                <a:path w="159" h="434" extrusionOk="0">
                  <a:moveTo>
                    <a:pt x="1" y="0"/>
                  </a:moveTo>
                  <a:lnTo>
                    <a:pt x="1" y="433"/>
                  </a:lnTo>
                  <a:lnTo>
                    <a:pt x="158" y="43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43"/>
            <p:cNvSpPr/>
            <p:nvPr/>
          </p:nvSpPr>
          <p:spPr>
            <a:xfrm>
              <a:off x="4280075" y="1028225"/>
              <a:ext cx="3975" cy="10850"/>
            </a:xfrm>
            <a:custGeom>
              <a:avLst/>
              <a:gdLst/>
              <a:ahLst/>
              <a:cxnLst/>
              <a:rect l="l" t="t" r="r" b="b"/>
              <a:pathLst>
                <a:path w="159" h="434" extrusionOk="0">
                  <a:moveTo>
                    <a:pt x="1" y="0"/>
                  </a:moveTo>
                  <a:lnTo>
                    <a:pt x="1" y="433"/>
                  </a:lnTo>
                  <a:lnTo>
                    <a:pt x="158" y="43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43"/>
            <p:cNvSpPr/>
            <p:nvPr/>
          </p:nvSpPr>
          <p:spPr>
            <a:xfrm>
              <a:off x="4273675" y="1028225"/>
              <a:ext cx="3725" cy="10850"/>
            </a:xfrm>
            <a:custGeom>
              <a:avLst/>
              <a:gdLst/>
              <a:ahLst/>
              <a:cxnLst/>
              <a:rect l="l" t="t" r="r" b="b"/>
              <a:pathLst>
                <a:path w="149" h="434" extrusionOk="0">
                  <a:moveTo>
                    <a:pt x="1" y="0"/>
                  </a:moveTo>
                  <a:lnTo>
                    <a:pt x="1" y="433"/>
                  </a:lnTo>
                  <a:lnTo>
                    <a:pt x="149" y="433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43"/>
            <p:cNvSpPr/>
            <p:nvPr/>
          </p:nvSpPr>
          <p:spPr>
            <a:xfrm>
              <a:off x="4299750" y="1041500"/>
              <a:ext cx="3975" cy="10600"/>
            </a:xfrm>
            <a:custGeom>
              <a:avLst/>
              <a:gdLst/>
              <a:ahLst/>
              <a:cxnLst/>
              <a:rect l="l" t="t" r="r" b="b"/>
              <a:pathLst>
                <a:path w="159" h="424" extrusionOk="0">
                  <a:moveTo>
                    <a:pt x="1" y="1"/>
                  </a:moveTo>
                  <a:lnTo>
                    <a:pt x="1" y="424"/>
                  </a:lnTo>
                  <a:lnTo>
                    <a:pt x="158" y="424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43"/>
            <p:cNvSpPr/>
            <p:nvPr/>
          </p:nvSpPr>
          <p:spPr>
            <a:xfrm>
              <a:off x="4293125" y="1041500"/>
              <a:ext cx="3950" cy="10600"/>
            </a:xfrm>
            <a:custGeom>
              <a:avLst/>
              <a:gdLst/>
              <a:ahLst/>
              <a:cxnLst/>
              <a:rect l="l" t="t" r="r" b="b"/>
              <a:pathLst>
                <a:path w="158" h="424" extrusionOk="0">
                  <a:moveTo>
                    <a:pt x="1" y="1"/>
                  </a:moveTo>
                  <a:lnTo>
                    <a:pt x="1" y="424"/>
                  </a:lnTo>
                  <a:lnTo>
                    <a:pt x="158" y="424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43"/>
            <p:cNvSpPr/>
            <p:nvPr/>
          </p:nvSpPr>
          <p:spPr>
            <a:xfrm>
              <a:off x="4286725" y="1041500"/>
              <a:ext cx="3975" cy="10600"/>
            </a:xfrm>
            <a:custGeom>
              <a:avLst/>
              <a:gdLst/>
              <a:ahLst/>
              <a:cxnLst/>
              <a:rect l="l" t="t" r="r" b="b"/>
              <a:pathLst>
                <a:path w="159" h="424" extrusionOk="0">
                  <a:moveTo>
                    <a:pt x="1" y="1"/>
                  </a:moveTo>
                  <a:lnTo>
                    <a:pt x="1" y="424"/>
                  </a:lnTo>
                  <a:lnTo>
                    <a:pt x="158" y="424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43"/>
            <p:cNvSpPr/>
            <p:nvPr/>
          </p:nvSpPr>
          <p:spPr>
            <a:xfrm>
              <a:off x="4280075" y="1041500"/>
              <a:ext cx="3975" cy="10600"/>
            </a:xfrm>
            <a:custGeom>
              <a:avLst/>
              <a:gdLst/>
              <a:ahLst/>
              <a:cxnLst/>
              <a:rect l="l" t="t" r="r" b="b"/>
              <a:pathLst>
                <a:path w="159" h="424" extrusionOk="0">
                  <a:moveTo>
                    <a:pt x="1" y="1"/>
                  </a:moveTo>
                  <a:lnTo>
                    <a:pt x="1" y="424"/>
                  </a:lnTo>
                  <a:lnTo>
                    <a:pt x="158" y="424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43"/>
            <p:cNvSpPr/>
            <p:nvPr/>
          </p:nvSpPr>
          <p:spPr>
            <a:xfrm>
              <a:off x="4273675" y="1041500"/>
              <a:ext cx="3725" cy="10600"/>
            </a:xfrm>
            <a:custGeom>
              <a:avLst/>
              <a:gdLst/>
              <a:ahLst/>
              <a:cxnLst/>
              <a:rect l="l" t="t" r="r" b="b"/>
              <a:pathLst>
                <a:path w="149" h="424" extrusionOk="0">
                  <a:moveTo>
                    <a:pt x="1" y="1"/>
                  </a:moveTo>
                  <a:lnTo>
                    <a:pt x="1" y="424"/>
                  </a:lnTo>
                  <a:lnTo>
                    <a:pt x="149" y="424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43"/>
            <p:cNvSpPr/>
            <p:nvPr/>
          </p:nvSpPr>
          <p:spPr>
            <a:xfrm>
              <a:off x="4125825" y="952950"/>
              <a:ext cx="69900" cy="120075"/>
            </a:xfrm>
            <a:custGeom>
              <a:avLst/>
              <a:gdLst/>
              <a:ahLst/>
              <a:cxnLst/>
              <a:rect l="l" t="t" r="r" b="b"/>
              <a:pathLst>
                <a:path w="2796" h="4803" extrusionOk="0">
                  <a:moveTo>
                    <a:pt x="1" y="0"/>
                  </a:moveTo>
                  <a:lnTo>
                    <a:pt x="1" y="4802"/>
                  </a:lnTo>
                  <a:lnTo>
                    <a:pt x="2796" y="4802"/>
                  </a:lnTo>
                  <a:lnTo>
                    <a:pt x="2796" y="0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43"/>
            <p:cNvSpPr/>
            <p:nvPr/>
          </p:nvSpPr>
          <p:spPr>
            <a:xfrm>
              <a:off x="4188550" y="965975"/>
              <a:ext cx="3975" cy="6425"/>
            </a:xfrm>
            <a:custGeom>
              <a:avLst/>
              <a:gdLst/>
              <a:ahLst/>
              <a:cxnLst/>
              <a:rect l="l" t="t" r="r" b="b"/>
              <a:pathLst>
                <a:path w="159" h="257" extrusionOk="0">
                  <a:moveTo>
                    <a:pt x="1" y="0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43"/>
            <p:cNvSpPr/>
            <p:nvPr/>
          </p:nvSpPr>
          <p:spPr>
            <a:xfrm>
              <a:off x="4182150" y="965975"/>
              <a:ext cx="3725" cy="6425"/>
            </a:xfrm>
            <a:custGeom>
              <a:avLst/>
              <a:gdLst/>
              <a:ahLst/>
              <a:cxnLst/>
              <a:rect l="l" t="t" r="r" b="b"/>
              <a:pathLst>
                <a:path w="149" h="257" extrusionOk="0">
                  <a:moveTo>
                    <a:pt x="1" y="0"/>
                  </a:moveTo>
                  <a:lnTo>
                    <a:pt x="1" y="256"/>
                  </a:lnTo>
                  <a:lnTo>
                    <a:pt x="149" y="256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43"/>
            <p:cNvSpPr/>
            <p:nvPr/>
          </p:nvSpPr>
          <p:spPr>
            <a:xfrm>
              <a:off x="4175525" y="965975"/>
              <a:ext cx="3975" cy="6425"/>
            </a:xfrm>
            <a:custGeom>
              <a:avLst/>
              <a:gdLst/>
              <a:ahLst/>
              <a:cxnLst/>
              <a:rect l="l" t="t" r="r" b="b"/>
              <a:pathLst>
                <a:path w="159" h="257" extrusionOk="0">
                  <a:moveTo>
                    <a:pt x="1" y="0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43"/>
            <p:cNvSpPr/>
            <p:nvPr/>
          </p:nvSpPr>
          <p:spPr>
            <a:xfrm>
              <a:off x="4169125" y="965975"/>
              <a:ext cx="3700" cy="6425"/>
            </a:xfrm>
            <a:custGeom>
              <a:avLst/>
              <a:gdLst/>
              <a:ahLst/>
              <a:cxnLst/>
              <a:rect l="l" t="t" r="r" b="b"/>
              <a:pathLst>
                <a:path w="148" h="257" extrusionOk="0">
                  <a:moveTo>
                    <a:pt x="1" y="0"/>
                  </a:moveTo>
                  <a:lnTo>
                    <a:pt x="1" y="256"/>
                  </a:lnTo>
                  <a:lnTo>
                    <a:pt x="148" y="25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43"/>
            <p:cNvSpPr/>
            <p:nvPr/>
          </p:nvSpPr>
          <p:spPr>
            <a:xfrm>
              <a:off x="4162475" y="965975"/>
              <a:ext cx="3975" cy="6425"/>
            </a:xfrm>
            <a:custGeom>
              <a:avLst/>
              <a:gdLst/>
              <a:ahLst/>
              <a:cxnLst/>
              <a:rect l="l" t="t" r="r" b="b"/>
              <a:pathLst>
                <a:path w="159" h="257" extrusionOk="0">
                  <a:moveTo>
                    <a:pt x="1" y="0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43"/>
            <p:cNvSpPr/>
            <p:nvPr/>
          </p:nvSpPr>
          <p:spPr>
            <a:xfrm>
              <a:off x="4188550" y="973850"/>
              <a:ext cx="3975" cy="6425"/>
            </a:xfrm>
            <a:custGeom>
              <a:avLst/>
              <a:gdLst/>
              <a:ahLst/>
              <a:cxnLst/>
              <a:rect l="l" t="t" r="r" b="b"/>
              <a:pathLst>
                <a:path w="159" h="257" extrusionOk="0">
                  <a:moveTo>
                    <a:pt x="1" y="0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43"/>
            <p:cNvSpPr/>
            <p:nvPr/>
          </p:nvSpPr>
          <p:spPr>
            <a:xfrm>
              <a:off x="4182150" y="973850"/>
              <a:ext cx="3725" cy="6425"/>
            </a:xfrm>
            <a:custGeom>
              <a:avLst/>
              <a:gdLst/>
              <a:ahLst/>
              <a:cxnLst/>
              <a:rect l="l" t="t" r="r" b="b"/>
              <a:pathLst>
                <a:path w="149" h="257" extrusionOk="0">
                  <a:moveTo>
                    <a:pt x="1" y="0"/>
                  </a:moveTo>
                  <a:lnTo>
                    <a:pt x="1" y="256"/>
                  </a:lnTo>
                  <a:lnTo>
                    <a:pt x="149" y="256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43"/>
            <p:cNvSpPr/>
            <p:nvPr/>
          </p:nvSpPr>
          <p:spPr>
            <a:xfrm>
              <a:off x="4175525" y="973850"/>
              <a:ext cx="3975" cy="6425"/>
            </a:xfrm>
            <a:custGeom>
              <a:avLst/>
              <a:gdLst/>
              <a:ahLst/>
              <a:cxnLst/>
              <a:rect l="l" t="t" r="r" b="b"/>
              <a:pathLst>
                <a:path w="159" h="257" extrusionOk="0">
                  <a:moveTo>
                    <a:pt x="1" y="0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43"/>
            <p:cNvSpPr/>
            <p:nvPr/>
          </p:nvSpPr>
          <p:spPr>
            <a:xfrm>
              <a:off x="4169125" y="973850"/>
              <a:ext cx="3700" cy="6425"/>
            </a:xfrm>
            <a:custGeom>
              <a:avLst/>
              <a:gdLst/>
              <a:ahLst/>
              <a:cxnLst/>
              <a:rect l="l" t="t" r="r" b="b"/>
              <a:pathLst>
                <a:path w="148" h="257" extrusionOk="0">
                  <a:moveTo>
                    <a:pt x="1" y="0"/>
                  </a:moveTo>
                  <a:lnTo>
                    <a:pt x="1" y="256"/>
                  </a:lnTo>
                  <a:lnTo>
                    <a:pt x="148" y="25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43"/>
            <p:cNvSpPr/>
            <p:nvPr/>
          </p:nvSpPr>
          <p:spPr>
            <a:xfrm>
              <a:off x="4162475" y="973850"/>
              <a:ext cx="3975" cy="6425"/>
            </a:xfrm>
            <a:custGeom>
              <a:avLst/>
              <a:gdLst/>
              <a:ahLst/>
              <a:cxnLst/>
              <a:rect l="l" t="t" r="r" b="b"/>
              <a:pathLst>
                <a:path w="159" h="257" extrusionOk="0">
                  <a:moveTo>
                    <a:pt x="1" y="0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43"/>
            <p:cNvSpPr/>
            <p:nvPr/>
          </p:nvSpPr>
          <p:spPr>
            <a:xfrm>
              <a:off x="4188550" y="981725"/>
              <a:ext cx="3975" cy="6400"/>
            </a:xfrm>
            <a:custGeom>
              <a:avLst/>
              <a:gdLst/>
              <a:ahLst/>
              <a:cxnLst/>
              <a:rect l="l" t="t" r="r" b="b"/>
              <a:pathLst>
                <a:path w="159" h="256" extrusionOk="0">
                  <a:moveTo>
                    <a:pt x="1" y="0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43"/>
            <p:cNvSpPr/>
            <p:nvPr/>
          </p:nvSpPr>
          <p:spPr>
            <a:xfrm>
              <a:off x="4182150" y="981725"/>
              <a:ext cx="3725" cy="6400"/>
            </a:xfrm>
            <a:custGeom>
              <a:avLst/>
              <a:gdLst/>
              <a:ahLst/>
              <a:cxnLst/>
              <a:rect l="l" t="t" r="r" b="b"/>
              <a:pathLst>
                <a:path w="149" h="256" extrusionOk="0">
                  <a:moveTo>
                    <a:pt x="1" y="0"/>
                  </a:moveTo>
                  <a:lnTo>
                    <a:pt x="1" y="256"/>
                  </a:lnTo>
                  <a:lnTo>
                    <a:pt x="149" y="256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43"/>
            <p:cNvSpPr/>
            <p:nvPr/>
          </p:nvSpPr>
          <p:spPr>
            <a:xfrm>
              <a:off x="4175525" y="981725"/>
              <a:ext cx="3975" cy="6400"/>
            </a:xfrm>
            <a:custGeom>
              <a:avLst/>
              <a:gdLst/>
              <a:ahLst/>
              <a:cxnLst/>
              <a:rect l="l" t="t" r="r" b="b"/>
              <a:pathLst>
                <a:path w="159" h="256" extrusionOk="0">
                  <a:moveTo>
                    <a:pt x="1" y="0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43"/>
            <p:cNvSpPr/>
            <p:nvPr/>
          </p:nvSpPr>
          <p:spPr>
            <a:xfrm>
              <a:off x="4169125" y="981725"/>
              <a:ext cx="3700" cy="6400"/>
            </a:xfrm>
            <a:custGeom>
              <a:avLst/>
              <a:gdLst/>
              <a:ahLst/>
              <a:cxnLst/>
              <a:rect l="l" t="t" r="r" b="b"/>
              <a:pathLst>
                <a:path w="148" h="256" extrusionOk="0">
                  <a:moveTo>
                    <a:pt x="1" y="0"/>
                  </a:moveTo>
                  <a:lnTo>
                    <a:pt x="1" y="256"/>
                  </a:lnTo>
                  <a:lnTo>
                    <a:pt x="148" y="25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43"/>
            <p:cNvSpPr/>
            <p:nvPr/>
          </p:nvSpPr>
          <p:spPr>
            <a:xfrm>
              <a:off x="4162475" y="981725"/>
              <a:ext cx="3975" cy="6400"/>
            </a:xfrm>
            <a:custGeom>
              <a:avLst/>
              <a:gdLst/>
              <a:ahLst/>
              <a:cxnLst/>
              <a:rect l="l" t="t" r="r" b="b"/>
              <a:pathLst>
                <a:path w="159" h="256" extrusionOk="0">
                  <a:moveTo>
                    <a:pt x="1" y="0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43"/>
            <p:cNvSpPr/>
            <p:nvPr/>
          </p:nvSpPr>
          <p:spPr>
            <a:xfrm>
              <a:off x="4188550" y="989575"/>
              <a:ext cx="3975" cy="6425"/>
            </a:xfrm>
            <a:custGeom>
              <a:avLst/>
              <a:gdLst/>
              <a:ahLst/>
              <a:cxnLst/>
              <a:rect l="l" t="t" r="r" b="b"/>
              <a:pathLst>
                <a:path w="159" h="257" extrusionOk="0">
                  <a:moveTo>
                    <a:pt x="1" y="1"/>
                  </a:moveTo>
                  <a:lnTo>
                    <a:pt x="1" y="257"/>
                  </a:lnTo>
                  <a:lnTo>
                    <a:pt x="158" y="257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43"/>
            <p:cNvSpPr/>
            <p:nvPr/>
          </p:nvSpPr>
          <p:spPr>
            <a:xfrm>
              <a:off x="4182150" y="989575"/>
              <a:ext cx="3725" cy="6425"/>
            </a:xfrm>
            <a:custGeom>
              <a:avLst/>
              <a:gdLst/>
              <a:ahLst/>
              <a:cxnLst/>
              <a:rect l="l" t="t" r="r" b="b"/>
              <a:pathLst>
                <a:path w="149" h="257" extrusionOk="0">
                  <a:moveTo>
                    <a:pt x="1" y="1"/>
                  </a:moveTo>
                  <a:lnTo>
                    <a:pt x="1" y="257"/>
                  </a:lnTo>
                  <a:lnTo>
                    <a:pt x="149" y="257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43"/>
            <p:cNvSpPr/>
            <p:nvPr/>
          </p:nvSpPr>
          <p:spPr>
            <a:xfrm>
              <a:off x="4175525" y="989575"/>
              <a:ext cx="3975" cy="6425"/>
            </a:xfrm>
            <a:custGeom>
              <a:avLst/>
              <a:gdLst/>
              <a:ahLst/>
              <a:cxnLst/>
              <a:rect l="l" t="t" r="r" b="b"/>
              <a:pathLst>
                <a:path w="159" h="257" extrusionOk="0">
                  <a:moveTo>
                    <a:pt x="1" y="1"/>
                  </a:moveTo>
                  <a:lnTo>
                    <a:pt x="1" y="257"/>
                  </a:lnTo>
                  <a:lnTo>
                    <a:pt x="158" y="257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43"/>
            <p:cNvSpPr/>
            <p:nvPr/>
          </p:nvSpPr>
          <p:spPr>
            <a:xfrm>
              <a:off x="4169125" y="989575"/>
              <a:ext cx="3700" cy="6425"/>
            </a:xfrm>
            <a:custGeom>
              <a:avLst/>
              <a:gdLst/>
              <a:ahLst/>
              <a:cxnLst/>
              <a:rect l="l" t="t" r="r" b="b"/>
              <a:pathLst>
                <a:path w="148" h="257" extrusionOk="0">
                  <a:moveTo>
                    <a:pt x="1" y="1"/>
                  </a:moveTo>
                  <a:lnTo>
                    <a:pt x="1" y="257"/>
                  </a:lnTo>
                  <a:lnTo>
                    <a:pt x="148" y="257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43"/>
            <p:cNvSpPr/>
            <p:nvPr/>
          </p:nvSpPr>
          <p:spPr>
            <a:xfrm>
              <a:off x="4162475" y="989575"/>
              <a:ext cx="3975" cy="6425"/>
            </a:xfrm>
            <a:custGeom>
              <a:avLst/>
              <a:gdLst/>
              <a:ahLst/>
              <a:cxnLst/>
              <a:rect l="l" t="t" r="r" b="b"/>
              <a:pathLst>
                <a:path w="159" h="257" extrusionOk="0">
                  <a:moveTo>
                    <a:pt x="1" y="1"/>
                  </a:moveTo>
                  <a:lnTo>
                    <a:pt x="1" y="257"/>
                  </a:lnTo>
                  <a:lnTo>
                    <a:pt x="158" y="257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43"/>
            <p:cNvSpPr/>
            <p:nvPr/>
          </p:nvSpPr>
          <p:spPr>
            <a:xfrm>
              <a:off x="4155600" y="965975"/>
              <a:ext cx="3725" cy="6425"/>
            </a:xfrm>
            <a:custGeom>
              <a:avLst/>
              <a:gdLst/>
              <a:ahLst/>
              <a:cxnLst/>
              <a:rect l="l" t="t" r="r" b="b"/>
              <a:pathLst>
                <a:path w="149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48" y="25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80;p43"/>
            <p:cNvSpPr/>
            <p:nvPr/>
          </p:nvSpPr>
          <p:spPr>
            <a:xfrm>
              <a:off x="4148950" y="965975"/>
              <a:ext cx="3975" cy="6425"/>
            </a:xfrm>
            <a:custGeom>
              <a:avLst/>
              <a:gdLst/>
              <a:ahLst/>
              <a:cxnLst/>
              <a:rect l="l" t="t" r="r" b="b"/>
              <a:pathLst>
                <a:path w="159" h="257" extrusionOk="0">
                  <a:moveTo>
                    <a:pt x="1" y="0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1" name="Google Shape;5581;p43"/>
            <p:cNvSpPr/>
            <p:nvPr/>
          </p:nvSpPr>
          <p:spPr>
            <a:xfrm>
              <a:off x="4142300" y="965975"/>
              <a:ext cx="3975" cy="6425"/>
            </a:xfrm>
            <a:custGeom>
              <a:avLst/>
              <a:gdLst/>
              <a:ahLst/>
              <a:cxnLst/>
              <a:rect l="l" t="t" r="r" b="b"/>
              <a:pathLst>
                <a:path w="159" h="257" extrusionOk="0">
                  <a:moveTo>
                    <a:pt x="1" y="0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2" name="Google Shape;5582;p43"/>
            <p:cNvSpPr/>
            <p:nvPr/>
          </p:nvSpPr>
          <p:spPr>
            <a:xfrm>
              <a:off x="4135900" y="965975"/>
              <a:ext cx="3975" cy="6425"/>
            </a:xfrm>
            <a:custGeom>
              <a:avLst/>
              <a:gdLst/>
              <a:ahLst/>
              <a:cxnLst/>
              <a:rect l="l" t="t" r="r" b="b"/>
              <a:pathLst>
                <a:path w="159" h="257" extrusionOk="0">
                  <a:moveTo>
                    <a:pt x="1" y="0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3" name="Google Shape;5583;p43"/>
            <p:cNvSpPr/>
            <p:nvPr/>
          </p:nvSpPr>
          <p:spPr>
            <a:xfrm>
              <a:off x="4129275" y="965975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4" name="Google Shape;5584;p43"/>
            <p:cNvSpPr/>
            <p:nvPr/>
          </p:nvSpPr>
          <p:spPr>
            <a:xfrm>
              <a:off x="4155600" y="973850"/>
              <a:ext cx="3725" cy="6425"/>
            </a:xfrm>
            <a:custGeom>
              <a:avLst/>
              <a:gdLst/>
              <a:ahLst/>
              <a:cxnLst/>
              <a:rect l="l" t="t" r="r" b="b"/>
              <a:pathLst>
                <a:path w="149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48" y="25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5" name="Google Shape;5585;p43"/>
            <p:cNvSpPr/>
            <p:nvPr/>
          </p:nvSpPr>
          <p:spPr>
            <a:xfrm>
              <a:off x="4148950" y="973850"/>
              <a:ext cx="3975" cy="6425"/>
            </a:xfrm>
            <a:custGeom>
              <a:avLst/>
              <a:gdLst/>
              <a:ahLst/>
              <a:cxnLst/>
              <a:rect l="l" t="t" r="r" b="b"/>
              <a:pathLst>
                <a:path w="159" h="257" extrusionOk="0">
                  <a:moveTo>
                    <a:pt x="1" y="0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6" name="Google Shape;5586;p43"/>
            <p:cNvSpPr/>
            <p:nvPr/>
          </p:nvSpPr>
          <p:spPr>
            <a:xfrm>
              <a:off x="4142300" y="973850"/>
              <a:ext cx="3975" cy="6425"/>
            </a:xfrm>
            <a:custGeom>
              <a:avLst/>
              <a:gdLst/>
              <a:ahLst/>
              <a:cxnLst/>
              <a:rect l="l" t="t" r="r" b="b"/>
              <a:pathLst>
                <a:path w="159" h="257" extrusionOk="0">
                  <a:moveTo>
                    <a:pt x="1" y="0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43"/>
            <p:cNvSpPr/>
            <p:nvPr/>
          </p:nvSpPr>
          <p:spPr>
            <a:xfrm>
              <a:off x="4135900" y="973850"/>
              <a:ext cx="3975" cy="6425"/>
            </a:xfrm>
            <a:custGeom>
              <a:avLst/>
              <a:gdLst/>
              <a:ahLst/>
              <a:cxnLst/>
              <a:rect l="l" t="t" r="r" b="b"/>
              <a:pathLst>
                <a:path w="159" h="257" extrusionOk="0">
                  <a:moveTo>
                    <a:pt x="1" y="0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43"/>
            <p:cNvSpPr/>
            <p:nvPr/>
          </p:nvSpPr>
          <p:spPr>
            <a:xfrm>
              <a:off x="4129275" y="97385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43"/>
            <p:cNvSpPr/>
            <p:nvPr/>
          </p:nvSpPr>
          <p:spPr>
            <a:xfrm>
              <a:off x="4155600" y="981725"/>
              <a:ext cx="3725" cy="6400"/>
            </a:xfrm>
            <a:custGeom>
              <a:avLst/>
              <a:gdLst/>
              <a:ahLst/>
              <a:cxnLst/>
              <a:rect l="l" t="t" r="r" b="b"/>
              <a:pathLst>
                <a:path w="149" h="256" extrusionOk="0">
                  <a:moveTo>
                    <a:pt x="0" y="0"/>
                  </a:moveTo>
                  <a:lnTo>
                    <a:pt x="0" y="256"/>
                  </a:lnTo>
                  <a:lnTo>
                    <a:pt x="148" y="25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0" name="Google Shape;5590;p43"/>
            <p:cNvSpPr/>
            <p:nvPr/>
          </p:nvSpPr>
          <p:spPr>
            <a:xfrm>
              <a:off x="4148950" y="981725"/>
              <a:ext cx="3975" cy="6400"/>
            </a:xfrm>
            <a:custGeom>
              <a:avLst/>
              <a:gdLst/>
              <a:ahLst/>
              <a:cxnLst/>
              <a:rect l="l" t="t" r="r" b="b"/>
              <a:pathLst>
                <a:path w="159" h="256" extrusionOk="0">
                  <a:moveTo>
                    <a:pt x="1" y="0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1" name="Google Shape;5591;p43"/>
            <p:cNvSpPr/>
            <p:nvPr/>
          </p:nvSpPr>
          <p:spPr>
            <a:xfrm>
              <a:off x="4142300" y="981725"/>
              <a:ext cx="3975" cy="6400"/>
            </a:xfrm>
            <a:custGeom>
              <a:avLst/>
              <a:gdLst/>
              <a:ahLst/>
              <a:cxnLst/>
              <a:rect l="l" t="t" r="r" b="b"/>
              <a:pathLst>
                <a:path w="159" h="256" extrusionOk="0">
                  <a:moveTo>
                    <a:pt x="1" y="0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5592;p43"/>
            <p:cNvSpPr/>
            <p:nvPr/>
          </p:nvSpPr>
          <p:spPr>
            <a:xfrm>
              <a:off x="4135900" y="981725"/>
              <a:ext cx="3975" cy="6400"/>
            </a:xfrm>
            <a:custGeom>
              <a:avLst/>
              <a:gdLst/>
              <a:ahLst/>
              <a:cxnLst/>
              <a:rect l="l" t="t" r="r" b="b"/>
              <a:pathLst>
                <a:path w="159" h="256" extrusionOk="0">
                  <a:moveTo>
                    <a:pt x="1" y="0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3" name="Google Shape;5593;p43"/>
            <p:cNvSpPr/>
            <p:nvPr/>
          </p:nvSpPr>
          <p:spPr>
            <a:xfrm>
              <a:off x="4129275" y="981725"/>
              <a:ext cx="3950" cy="6400"/>
            </a:xfrm>
            <a:custGeom>
              <a:avLst/>
              <a:gdLst/>
              <a:ahLst/>
              <a:cxnLst/>
              <a:rect l="l" t="t" r="r" b="b"/>
              <a:pathLst>
                <a:path w="158" h="256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594;p43"/>
            <p:cNvSpPr/>
            <p:nvPr/>
          </p:nvSpPr>
          <p:spPr>
            <a:xfrm>
              <a:off x="4155600" y="989350"/>
              <a:ext cx="3725" cy="6425"/>
            </a:xfrm>
            <a:custGeom>
              <a:avLst/>
              <a:gdLst/>
              <a:ahLst/>
              <a:cxnLst/>
              <a:rect l="l" t="t" r="r" b="b"/>
              <a:pathLst>
                <a:path w="149" h="257" extrusionOk="0">
                  <a:moveTo>
                    <a:pt x="0" y="1"/>
                  </a:moveTo>
                  <a:lnTo>
                    <a:pt x="0" y="256"/>
                  </a:lnTo>
                  <a:lnTo>
                    <a:pt x="148" y="256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5" name="Google Shape;5595;p43"/>
            <p:cNvSpPr/>
            <p:nvPr/>
          </p:nvSpPr>
          <p:spPr>
            <a:xfrm>
              <a:off x="4148950" y="989350"/>
              <a:ext cx="3975" cy="6425"/>
            </a:xfrm>
            <a:custGeom>
              <a:avLst/>
              <a:gdLst/>
              <a:ahLst/>
              <a:cxnLst/>
              <a:rect l="l" t="t" r="r" b="b"/>
              <a:pathLst>
                <a:path w="159" h="257" extrusionOk="0">
                  <a:moveTo>
                    <a:pt x="1" y="1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6" name="Google Shape;5596;p43"/>
            <p:cNvSpPr/>
            <p:nvPr/>
          </p:nvSpPr>
          <p:spPr>
            <a:xfrm>
              <a:off x="4142300" y="989350"/>
              <a:ext cx="3975" cy="6425"/>
            </a:xfrm>
            <a:custGeom>
              <a:avLst/>
              <a:gdLst/>
              <a:ahLst/>
              <a:cxnLst/>
              <a:rect l="l" t="t" r="r" b="b"/>
              <a:pathLst>
                <a:path w="159" h="257" extrusionOk="0">
                  <a:moveTo>
                    <a:pt x="1" y="1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7" name="Google Shape;5597;p43"/>
            <p:cNvSpPr/>
            <p:nvPr/>
          </p:nvSpPr>
          <p:spPr>
            <a:xfrm>
              <a:off x="4135900" y="989350"/>
              <a:ext cx="3975" cy="6425"/>
            </a:xfrm>
            <a:custGeom>
              <a:avLst/>
              <a:gdLst/>
              <a:ahLst/>
              <a:cxnLst/>
              <a:rect l="l" t="t" r="r" b="b"/>
              <a:pathLst>
                <a:path w="159" h="257" extrusionOk="0">
                  <a:moveTo>
                    <a:pt x="1" y="1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8" name="Google Shape;5598;p43"/>
            <p:cNvSpPr/>
            <p:nvPr/>
          </p:nvSpPr>
          <p:spPr>
            <a:xfrm>
              <a:off x="4129275" y="98935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1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9" name="Google Shape;5599;p43"/>
            <p:cNvSpPr/>
            <p:nvPr/>
          </p:nvSpPr>
          <p:spPr>
            <a:xfrm>
              <a:off x="4188550" y="999200"/>
              <a:ext cx="3725" cy="6425"/>
            </a:xfrm>
            <a:custGeom>
              <a:avLst/>
              <a:gdLst/>
              <a:ahLst/>
              <a:cxnLst/>
              <a:rect l="l" t="t" r="r" b="b"/>
              <a:pathLst>
                <a:path w="149" h="257" extrusionOk="0">
                  <a:moveTo>
                    <a:pt x="1" y="0"/>
                  </a:moveTo>
                  <a:lnTo>
                    <a:pt x="1" y="256"/>
                  </a:lnTo>
                  <a:lnTo>
                    <a:pt x="149" y="256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0" name="Google Shape;5600;p43"/>
            <p:cNvSpPr/>
            <p:nvPr/>
          </p:nvSpPr>
          <p:spPr>
            <a:xfrm>
              <a:off x="4181925" y="99920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1" name="Google Shape;5601;p43"/>
            <p:cNvSpPr/>
            <p:nvPr/>
          </p:nvSpPr>
          <p:spPr>
            <a:xfrm>
              <a:off x="4175525" y="999200"/>
              <a:ext cx="3700" cy="6425"/>
            </a:xfrm>
            <a:custGeom>
              <a:avLst/>
              <a:gdLst/>
              <a:ahLst/>
              <a:cxnLst/>
              <a:rect l="l" t="t" r="r" b="b"/>
              <a:pathLst>
                <a:path w="148" h="257" extrusionOk="0">
                  <a:moveTo>
                    <a:pt x="1" y="0"/>
                  </a:moveTo>
                  <a:lnTo>
                    <a:pt x="1" y="256"/>
                  </a:lnTo>
                  <a:lnTo>
                    <a:pt x="148" y="25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2" name="Google Shape;5602;p43"/>
            <p:cNvSpPr/>
            <p:nvPr/>
          </p:nvSpPr>
          <p:spPr>
            <a:xfrm>
              <a:off x="4168875" y="99920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3" name="Google Shape;5603;p43"/>
            <p:cNvSpPr/>
            <p:nvPr/>
          </p:nvSpPr>
          <p:spPr>
            <a:xfrm>
              <a:off x="4162250" y="99920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4" name="Google Shape;5604;p43"/>
            <p:cNvSpPr/>
            <p:nvPr/>
          </p:nvSpPr>
          <p:spPr>
            <a:xfrm>
              <a:off x="4188550" y="1007075"/>
              <a:ext cx="3725" cy="6400"/>
            </a:xfrm>
            <a:custGeom>
              <a:avLst/>
              <a:gdLst/>
              <a:ahLst/>
              <a:cxnLst/>
              <a:rect l="l" t="t" r="r" b="b"/>
              <a:pathLst>
                <a:path w="149" h="256" extrusionOk="0">
                  <a:moveTo>
                    <a:pt x="1" y="0"/>
                  </a:moveTo>
                  <a:lnTo>
                    <a:pt x="1" y="256"/>
                  </a:lnTo>
                  <a:lnTo>
                    <a:pt x="149" y="256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5" name="Google Shape;5605;p43"/>
            <p:cNvSpPr/>
            <p:nvPr/>
          </p:nvSpPr>
          <p:spPr>
            <a:xfrm>
              <a:off x="4181925" y="1007075"/>
              <a:ext cx="3950" cy="6400"/>
            </a:xfrm>
            <a:custGeom>
              <a:avLst/>
              <a:gdLst/>
              <a:ahLst/>
              <a:cxnLst/>
              <a:rect l="l" t="t" r="r" b="b"/>
              <a:pathLst>
                <a:path w="158" h="256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6" name="Google Shape;5606;p43"/>
            <p:cNvSpPr/>
            <p:nvPr/>
          </p:nvSpPr>
          <p:spPr>
            <a:xfrm>
              <a:off x="4175525" y="1007075"/>
              <a:ext cx="3700" cy="6400"/>
            </a:xfrm>
            <a:custGeom>
              <a:avLst/>
              <a:gdLst/>
              <a:ahLst/>
              <a:cxnLst/>
              <a:rect l="l" t="t" r="r" b="b"/>
              <a:pathLst>
                <a:path w="148" h="256" extrusionOk="0">
                  <a:moveTo>
                    <a:pt x="1" y="0"/>
                  </a:moveTo>
                  <a:lnTo>
                    <a:pt x="1" y="256"/>
                  </a:lnTo>
                  <a:lnTo>
                    <a:pt x="148" y="25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7" name="Google Shape;5607;p43"/>
            <p:cNvSpPr/>
            <p:nvPr/>
          </p:nvSpPr>
          <p:spPr>
            <a:xfrm>
              <a:off x="4168875" y="1007075"/>
              <a:ext cx="3950" cy="6400"/>
            </a:xfrm>
            <a:custGeom>
              <a:avLst/>
              <a:gdLst/>
              <a:ahLst/>
              <a:cxnLst/>
              <a:rect l="l" t="t" r="r" b="b"/>
              <a:pathLst>
                <a:path w="158" h="256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8" name="Google Shape;5608;p43"/>
            <p:cNvSpPr/>
            <p:nvPr/>
          </p:nvSpPr>
          <p:spPr>
            <a:xfrm>
              <a:off x="4162250" y="1007075"/>
              <a:ext cx="3950" cy="6400"/>
            </a:xfrm>
            <a:custGeom>
              <a:avLst/>
              <a:gdLst/>
              <a:ahLst/>
              <a:cxnLst/>
              <a:rect l="l" t="t" r="r" b="b"/>
              <a:pathLst>
                <a:path w="158" h="256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9" name="Google Shape;5609;p43"/>
            <p:cNvSpPr/>
            <p:nvPr/>
          </p:nvSpPr>
          <p:spPr>
            <a:xfrm>
              <a:off x="4188550" y="1014925"/>
              <a:ext cx="3725" cy="6425"/>
            </a:xfrm>
            <a:custGeom>
              <a:avLst/>
              <a:gdLst/>
              <a:ahLst/>
              <a:cxnLst/>
              <a:rect l="l" t="t" r="r" b="b"/>
              <a:pathLst>
                <a:path w="149" h="257" extrusionOk="0">
                  <a:moveTo>
                    <a:pt x="1" y="1"/>
                  </a:moveTo>
                  <a:lnTo>
                    <a:pt x="1" y="257"/>
                  </a:lnTo>
                  <a:lnTo>
                    <a:pt x="149" y="257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0" name="Google Shape;5610;p43"/>
            <p:cNvSpPr/>
            <p:nvPr/>
          </p:nvSpPr>
          <p:spPr>
            <a:xfrm>
              <a:off x="4181925" y="1014925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1"/>
                  </a:moveTo>
                  <a:lnTo>
                    <a:pt x="0" y="257"/>
                  </a:lnTo>
                  <a:lnTo>
                    <a:pt x="158" y="257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1" name="Google Shape;5611;p43"/>
            <p:cNvSpPr/>
            <p:nvPr/>
          </p:nvSpPr>
          <p:spPr>
            <a:xfrm>
              <a:off x="4175525" y="1014925"/>
              <a:ext cx="3700" cy="6425"/>
            </a:xfrm>
            <a:custGeom>
              <a:avLst/>
              <a:gdLst/>
              <a:ahLst/>
              <a:cxnLst/>
              <a:rect l="l" t="t" r="r" b="b"/>
              <a:pathLst>
                <a:path w="148" h="257" extrusionOk="0">
                  <a:moveTo>
                    <a:pt x="1" y="1"/>
                  </a:moveTo>
                  <a:lnTo>
                    <a:pt x="1" y="257"/>
                  </a:lnTo>
                  <a:lnTo>
                    <a:pt x="148" y="257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2" name="Google Shape;5612;p43"/>
            <p:cNvSpPr/>
            <p:nvPr/>
          </p:nvSpPr>
          <p:spPr>
            <a:xfrm>
              <a:off x="4168875" y="1014925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1"/>
                  </a:moveTo>
                  <a:lnTo>
                    <a:pt x="0" y="257"/>
                  </a:lnTo>
                  <a:lnTo>
                    <a:pt x="158" y="257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3" name="Google Shape;5613;p43"/>
            <p:cNvSpPr/>
            <p:nvPr/>
          </p:nvSpPr>
          <p:spPr>
            <a:xfrm>
              <a:off x="4162250" y="1014925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1"/>
                  </a:moveTo>
                  <a:lnTo>
                    <a:pt x="0" y="257"/>
                  </a:lnTo>
                  <a:lnTo>
                    <a:pt x="158" y="257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4" name="Google Shape;5614;p43"/>
            <p:cNvSpPr/>
            <p:nvPr/>
          </p:nvSpPr>
          <p:spPr>
            <a:xfrm>
              <a:off x="4188550" y="1022800"/>
              <a:ext cx="3725" cy="6425"/>
            </a:xfrm>
            <a:custGeom>
              <a:avLst/>
              <a:gdLst/>
              <a:ahLst/>
              <a:cxnLst/>
              <a:rect l="l" t="t" r="r" b="b"/>
              <a:pathLst>
                <a:path w="149" h="257" extrusionOk="0">
                  <a:moveTo>
                    <a:pt x="1" y="1"/>
                  </a:moveTo>
                  <a:lnTo>
                    <a:pt x="1" y="257"/>
                  </a:lnTo>
                  <a:lnTo>
                    <a:pt x="149" y="257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5" name="Google Shape;5615;p43"/>
            <p:cNvSpPr/>
            <p:nvPr/>
          </p:nvSpPr>
          <p:spPr>
            <a:xfrm>
              <a:off x="4181925" y="102280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1"/>
                  </a:moveTo>
                  <a:lnTo>
                    <a:pt x="0" y="257"/>
                  </a:lnTo>
                  <a:lnTo>
                    <a:pt x="158" y="257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6" name="Google Shape;5616;p43"/>
            <p:cNvSpPr/>
            <p:nvPr/>
          </p:nvSpPr>
          <p:spPr>
            <a:xfrm>
              <a:off x="4175525" y="1022800"/>
              <a:ext cx="3700" cy="6425"/>
            </a:xfrm>
            <a:custGeom>
              <a:avLst/>
              <a:gdLst/>
              <a:ahLst/>
              <a:cxnLst/>
              <a:rect l="l" t="t" r="r" b="b"/>
              <a:pathLst>
                <a:path w="148" h="257" extrusionOk="0">
                  <a:moveTo>
                    <a:pt x="1" y="1"/>
                  </a:moveTo>
                  <a:lnTo>
                    <a:pt x="1" y="257"/>
                  </a:lnTo>
                  <a:lnTo>
                    <a:pt x="148" y="257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7" name="Google Shape;5617;p43"/>
            <p:cNvSpPr/>
            <p:nvPr/>
          </p:nvSpPr>
          <p:spPr>
            <a:xfrm>
              <a:off x="4168875" y="102280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1"/>
                  </a:moveTo>
                  <a:lnTo>
                    <a:pt x="0" y="257"/>
                  </a:lnTo>
                  <a:lnTo>
                    <a:pt x="158" y="257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8" name="Google Shape;5618;p43"/>
            <p:cNvSpPr/>
            <p:nvPr/>
          </p:nvSpPr>
          <p:spPr>
            <a:xfrm>
              <a:off x="4162250" y="102280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1"/>
                  </a:moveTo>
                  <a:lnTo>
                    <a:pt x="0" y="257"/>
                  </a:lnTo>
                  <a:lnTo>
                    <a:pt x="158" y="257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9" name="Google Shape;5619;p43"/>
            <p:cNvSpPr/>
            <p:nvPr/>
          </p:nvSpPr>
          <p:spPr>
            <a:xfrm>
              <a:off x="4155350" y="999200"/>
              <a:ext cx="3975" cy="6425"/>
            </a:xfrm>
            <a:custGeom>
              <a:avLst/>
              <a:gdLst/>
              <a:ahLst/>
              <a:cxnLst/>
              <a:rect l="l" t="t" r="r" b="b"/>
              <a:pathLst>
                <a:path w="159" h="257" extrusionOk="0">
                  <a:moveTo>
                    <a:pt x="1" y="0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0" name="Google Shape;5620;p43"/>
            <p:cNvSpPr/>
            <p:nvPr/>
          </p:nvSpPr>
          <p:spPr>
            <a:xfrm>
              <a:off x="4148700" y="99920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1" y="0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1" name="Google Shape;5621;p43"/>
            <p:cNvSpPr/>
            <p:nvPr/>
          </p:nvSpPr>
          <p:spPr>
            <a:xfrm>
              <a:off x="4142300" y="999200"/>
              <a:ext cx="3975" cy="6425"/>
            </a:xfrm>
            <a:custGeom>
              <a:avLst/>
              <a:gdLst/>
              <a:ahLst/>
              <a:cxnLst/>
              <a:rect l="l" t="t" r="r" b="b"/>
              <a:pathLst>
                <a:path w="159" h="257" extrusionOk="0">
                  <a:moveTo>
                    <a:pt x="1" y="0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2" name="Google Shape;5622;p43"/>
            <p:cNvSpPr/>
            <p:nvPr/>
          </p:nvSpPr>
          <p:spPr>
            <a:xfrm>
              <a:off x="4135675" y="99920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3" name="Google Shape;5623;p43"/>
            <p:cNvSpPr/>
            <p:nvPr/>
          </p:nvSpPr>
          <p:spPr>
            <a:xfrm>
              <a:off x="4129275" y="999200"/>
              <a:ext cx="3700" cy="6425"/>
            </a:xfrm>
            <a:custGeom>
              <a:avLst/>
              <a:gdLst/>
              <a:ahLst/>
              <a:cxnLst/>
              <a:rect l="l" t="t" r="r" b="b"/>
              <a:pathLst>
                <a:path w="14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48" y="25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4" name="Google Shape;5624;p43"/>
            <p:cNvSpPr/>
            <p:nvPr/>
          </p:nvSpPr>
          <p:spPr>
            <a:xfrm>
              <a:off x="4155350" y="1007075"/>
              <a:ext cx="3975" cy="6400"/>
            </a:xfrm>
            <a:custGeom>
              <a:avLst/>
              <a:gdLst/>
              <a:ahLst/>
              <a:cxnLst/>
              <a:rect l="l" t="t" r="r" b="b"/>
              <a:pathLst>
                <a:path w="159" h="256" extrusionOk="0">
                  <a:moveTo>
                    <a:pt x="1" y="0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5" name="Google Shape;5625;p43"/>
            <p:cNvSpPr/>
            <p:nvPr/>
          </p:nvSpPr>
          <p:spPr>
            <a:xfrm>
              <a:off x="4148700" y="1007075"/>
              <a:ext cx="3950" cy="6400"/>
            </a:xfrm>
            <a:custGeom>
              <a:avLst/>
              <a:gdLst/>
              <a:ahLst/>
              <a:cxnLst/>
              <a:rect l="l" t="t" r="r" b="b"/>
              <a:pathLst>
                <a:path w="158" h="256" extrusionOk="0">
                  <a:moveTo>
                    <a:pt x="1" y="0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6" name="Google Shape;5626;p43"/>
            <p:cNvSpPr/>
            <p:nvPr/>
          </p:nvSpPr>
          <p:spPr>
            <a:xfrm>
              <a:off x="4142300" y="1007075"/>
              <a:ext cx="3975" cy="6400"/>
            </a:xfrm>
            <a:custGeom>
              <a:avLst/>
              <a:gdLst/>
              <a:ahLst/>
              <a:cxnLst/>
              <a:rect l="l" t="t" r="r" b="b"/>
              <a:pathLst>
                <a:path w="159" h="256" extrusionOk="0">
                  <a:moveTo>
                    <a:pt x="1" y="0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7" name="Google Shape;5627;p43"/>
            <p:cNvSpPr/>
            <p:nvPr/>
          </p:nvSpPr>
          <p:spPr>
            <a:xfrm>
              <a:off x="4135675" y="1007075"/>
              <a:ext cx="3950" cy="6400"/>
            </a:xfrm>
            <a:custGeom>
              <a:avLst/>
              <a:gdLst/>
              <a:ahLst/>
              <a:cxnLst/>
              <a:rect l="l" t="t" r="r" b="b"/>
              <a:pathLst>
                <a:path w="158" h="256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8" name="Google Shape;5628;p43"/>
            <p:cNvSpPr/>
            <p:nvPr/>
          </p:nvSpPr>
          <p:spPr>
            <a:xfrm>
              <a:off x="4129275" y="1007075"/>
              <a:ext cx="3700" cy="6400"/>
            </a:xfrm>
            <a:custGeom>
              <a:avLst/>
              <a:gdLst/>
              <a:ahLst/>
              <a:cxnLst/>
              <a:rect l="l" t="t" r="r" b="b"/>
              <a:pathLst>
                <a:path w="148" h="256" extrusionOk="0">
                  <a:moveTo>
                    <a:pt x="0" y="0"/>
                  </a:moveTo>
                  <a:lnTo>
                    <a:pt x="0" y="256"/>
                  </a:lnTo>
                  <a:lnTo>
                    <a:pt x="148" y="25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9" name="Google Shape;5629;p43"/>
            <p:cNvSpPr/>
            <p:nvPr/>
          </p:nvSpPr>
          <p:spPr>
            <a:xfrm>
              <a:off x="4155350" y="1014925"/>
              <a:ext cx="3975" cy="6425"/>
            </a:xfrm>
            <a:custGeom>
              <a:avLst/>
              <a:gdLst/>
              <a:ahLst/>
              <a:cxnLst/>
              <a:rect l="l" t="t" r="r" b="b"/>
              <a:pathLst>
                <a:path w="159" h="257" extrusionOk="0">
                  <a:moveTo>
                    <a:pt x="1" y="1"/>
                  </a:moveTo>
                  <a:lnTo>
                    <a:pt x="1" y="257"/>
                  </a:lnTo>
                  <a:lnTo>
                    <a:pt x="158" y="257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0" name="Google Shape;5630;p43"/>
            <p:cNvSpPr/>
            <p:nvPr/>
          </p:nvSpPr>
          <p:spPr>
            <a:xfrm>
              <a:off x="4148700" y="1014925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1" y="1"/>
                  </a:moveTo>
                  <a:lnTo>
                    <a:pt x="1" y="257"/>
                  </a:lnTo>
                  <a:lnTo>
                    <a:pt x="158" y="257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1" name="Google Shape;5631;p43"/>
            <p:cNvSpPr/>
            <p:nvPr/>
          </p:nvSpPr>
          <p:spPr>
            <a:xfrm>
              <a:off x="4142300" y="1014925"/>
              <a:ext cx="3975" cy="6425"/>
            </a:xfrm>
            <a:custGeom>
              <a:avLst/>
              <a:gdLst/>
              <a:ahLst/>
              <a:cxnLst/>
              <a:rect l="l" t="t" r="r" b="b"/>
              <a:pathLst>
                <a:path w="159" h="257" extrusionOk="0">
                  <a:moveTo>
                    <a:pt x="1" y="1"/>
                  </a:moveTo>
                  <a:lnTo>
                    <a:pt x="1" y="257"/>
                  </a:lnTo>
                  <a:lnTo>
                    <a:pt x="158" y="257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2" name="Google Shape;5632;p43"/>
            <p:cNvSpPr/>
            <p:nvPr/>
          </p:nvSpPr>
          <p:spPr>
            <a:xfrm>
              <a:off x="4135675" y="1014925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1"/>
                  </a:moveTo>
                  <a:lnTo>
                    <a:pt x="0" y="257"/>
                  </a:lnTo>
                  <a:lnTo>
                    <a:pt x="158" y="257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3" name="Google Shape;5633;p43"/>
            <p:cNvSpPr/>
            <p:nvPr/>
          </p:nvSpPr>
          <p:spPr>
            <a:xfrm>
              <a:off x="4129275" y="1014925"/>
              <a:ext cx="3700" cy="6425"/>
            </a:xfrm>
            <a:custGeom>
              <a:avLst/>
              <a:gdLst/>
              <a:ahLst/>
              <a:cxnLst/>
              <a:rect l="l" t="t" r="r" b="b"/>
              <a:pathLst>
                <a:path w="148" h="257" extrusionOk="0">
                  <a:moveTo>
                    <a:pt x="0" y="1"/>
                  </a:moveTo>
                  <a:lnTo>
                    <a:pt x="0" y="257"/>
                  </a:lnTo>
                  <a:lnTo>
                    <a:pt x="148" y="257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4" name="Google Shape;5634;p43"/>
            <p:cNvSpPr/>
            <p:nvPr/>
          </p:nvSpPr>
          <p:spPr>
            <a:xfrm>
              <a:off x="4155350" y="1022800"/>
              <a:ext cx="3975" cy="6425"/>
            </a:xfrm>
            <a:custGeom>
              <a:avLst/>
              <a:gdLst/>
              <a:ahLst/>
              <a:cxnLst/>
              <a:rect l="l" t="t" r="r" b="b"/>
              <a:pathLst>
                <a:path w="159" h="257" extrusionOk="0">
                  <a:moveTo>
                    <a:pt x="1" y="1"/>
                  </a:moveTo>
                  <a:lnTo>
                    <a:pt x="1" y="257"/>
                  </a:lnTo>
                  <a:lnTo>
                    <a:pt x="158" y="257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43"/>
            <p:cNvSpPr/>
            <p:nvPr/>
          </p:nvSpPr>
          <p:spPr>
            <a:xfrm>
              <a:off x="4148700" y="102280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1" y="1"/>
                  </a:moveTo>
                  <a:lnTo>
                    <a:pt x="1" y="257"/>
                  </a:lnTo>
                  <a:lnTo>
                    <a:pt x="158" y="257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43"/>
            <p:cNvSpPr/>
            <p:nvPr/>
          </p:nvSpPr>
          <p:spPr>
            <a:xfrm>
              <a:off x="4142300" y="1022800"/>
              <a:ext cx="3975" cy="6425"/>
            </a:xfrm>
            <a:custGeom>
              <a:avLst/>
              <a:gdLst/>
              <a:ahLst/>
              <a:cxnLst/>
              <a:rect l="l" t="t" r="r" b="b"/>
              <a:pathLst>
                <a:path w="159" h="257" extrusionOk="0">
                  <a:moveTo>
                    <a:pt x="1" y="1"/>
                  </a:moveTo>
                  <a:lnTo>
                    <a:pt x="1" y="257"/>
                  </a:lnTo>
                  <a:lnTo>
                    <a:pt x="158" y="257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43"/>
            <p:cNvSpPr/>
            <p:nvPr/>
          </p:nvSpPr>
          <p:spPr>
            <a:xfrm>
              <a:off x="4135675" y="102280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1"/>
                  </a:moveTo>
                  <a:lnTo>
                    <a:pt x="0" y="257"/>
                  </a:lnTo>
                  <a:lnTo>
                    <a:pt x="158" y="257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43"/>
            <p:cNvSpPr/>
            <p:nvPr/>
          </p:nvSpPr>
          <p:spPr>
            <a:xfrm>
              <a:off x="4129275" y="1022800"/>
              <a:ext cx="3700" cy="6425"/>
            </a:xfrm>
            <a:custGeom>
              <a:avLst/>
              <a:gdLst/>
              <a:ahLst/>
              <a:cxnLst/>
              <a:rect l="l" t="t" r="r" b="b"/>
              <a:pathLst>
                <a:path w="148" h="257" extrusionOk="0">
                  <a:moveTo>
                    <a:pt x="0" y="1"/>
                  </a:moveTo>
                  <a:lnTo>
                    <a:pt x="0" y="257"/>
                  </a:lnTo>
                  <a:lnTo>
                    <a:pt x="148" y="257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43"/>
            <p:cNvSpPr/>
            <p:nvPr/>
          </p:nvSpPr>
          <p:spPr>
            <a:xfrm>
              <a:off x="4188325" y="103265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1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43"/>
            <p:cNvSpPr/>
            <p:nvPr/>
          </p:nvSpPr>
          <p:spPr>
            <a:xfrm>
              <a:off x="4181675" y="103265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1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43"/>
            <p:cNvSpPr/>
            <p:nvPr/>
          </p:nvSpPr>
          <p:spPr>
            <a:xfrm>
              <a:off x="4175275" y="103265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1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43"/>
            <p:cNvSpPr/>
            <p:nvPr/>
          </p:nvSpPr>
          <p:spPr>
            <a:xfrm>
              <a:off x="4168650" y="103265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1"/>
                  </a:moveTo>
                  <a:lnTo>
                    <a:pt x="0" y="256"/>
                  </a:lnTo>
                  <a:lnTo>
                    <a:pt x="157" y="2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43"/>
            <p:cNvSpPr/>
            <p:nvPr/>
          </p:nvSpPr>
          <p:spPr>
            <a:xfrm>
              <a:off x="4162250" y="1032650"/>
              <a:ext cx="3700" cy="6425"/>
            </a:xfrm>
            <a:custGeom>
              <a:avLst/>
              <a:gdLst/>
              <a:ahLst/>
              <a:cxnLst/>
              <a:rect l="l" t="t" r="r" b="b"/>
              <a:pathLst>
                <a:path w="148" h="257" extrusionOk="0">
                  <a:moveTo>
                    <a:pt x="0" y="1"/>
                  </a:moveTo>
                  <a:lnTo>
                    <a:pt x="0" y="256"/>
                  </a:lnTo>
                  <a:lnTo>
                    <a:pt x="147" y="256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43"/>
            <p:cNvSpPr/>
            <p:nvPr/>
          </p:nvSpPr>
          <p:spPr>
            <a:xfrm>
              <a:off x="4188325" y="1040525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43"/>
            <p:cNvSpPr/>
            <p:nvPr/>
          </p:nvSpPr>
          <p:spPr>
            <a:xfrm>
              <a:off x="4181675" y="1040525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43"/>
            <p:cNvSpPr/>
            <p:nvPr/>
          </p:nvSpPr>
          <p:spPr>
            <a:xfrm>
              <a:off x="4175275" y="1040525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43"/>
            <p:cNvSpPr/>
            <p:nvPr/>
          </p:nvSpPr>
          <p:spPr>
            <a:xfrm>
              <a:off x="4168650" y="1040525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7" y="256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43"/>
            <p:cNvSpPr/>
            <p:nvPr/>
          </p:nvSpPr>
          <p:spPr>
            <a:xfrm>
              <a:off x="4162250" y="1040525"/>
              <a:ext cx="3700" cy="6425"/>
            </a:xfrm>
            <a:custGeom>
              <a:avLst/>
              <a:gdLst/>
              <a:ahLst/>
              <a:cxnLst/>
              <a:rect l="l" t="t" r="r" b="b"/>
              <a:pathLst>
                <a:path w="14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47" y="256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43"/>
            <p:cNvSpPr/>
            <p:nvPr/>
          </p:nvSpPr>
          <p:spPr>
            <a:xfrm>
              <a:off x="4188325" y="104840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43"/>
            <p:cNvSpPr/>
            <p:nvPr/>
          </p:nvSpPr>
          <p:spPr>
            <a:xfrm>
              <a:off x="4181675" y="104840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43"/>
            <p:cNvSpPr/>
            <p:nvPr/>
          </p:nvSpPr>
          <p:spPr>
            <a:xfrm>
              <a:off x="4175275" y="104840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43"/>
            <p:cNvSpPr/>
            <p:nvPr/>
          </p:nvSpPr>
          <p:spPr>
            <a:xfrm>
              <a:off x="4168650" y="104840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7" y="256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43"/>
            <p:cNvSpPr/>
            <p:nvPr/>
          </p:nvSpPr>
          <p:spPr>
            <a:xfrm>
              <a:off x="4162250" y="1048400"/>
              <a:ext cx="3700" cy="6425"/>
            </a:xfrm>
            <a:custGeom>
              <a:avLst/>
              <a:gdLst/>
              <a:ahLst/>
              <a:cxnLst/>
              <a:rect l="l" t="t" r="r" b="b"/>
              <a:pathLst>
                <a:path w="14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47" y="256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43"/>
            <p:cNvSpPr/>
            <p:nvPr/>
          </p:nvSpPr>
          <p:spPr>
            <a:xfrm>
              <a:off x="4188325" y="1056275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43"/>
            <p:cNvSpPr/>
            <p:nvPr/>
          </p:nvSpPr>
          <p:spPr>
            <a:xfrm>
              <a:off x="4181675" y="1056275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43"/>
            <p:cNvSpPr/>
            <p:nvPr/>
          </p:nvSpPr>
          <p:spPr>
            <a:xfrm>
              <a:off x="4175275" y="1056275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43"/>
            <p:cNvSpPr/>
            <p:nvPr/>
          </p:nvSpPr>
          <p:spPr>
            <a:xfrm>
              <a:off x="4168650" y="1056275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7" y="256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43"/>
            <p:cNvSpPr/>
            <p:nvPr/>
          </p:nvSpPr>
          <p:spPr>
            <a:xfrm>
              <a:off x="4162250" y="1056275"/>
              <a:ext cx="3700" cy="6425"/>
            </a:xfrm>
            <a:custGeom>
              <a:avLst/>
              <a:gdLst/>
              <a:ahLst/>
              <a:cxnLst/>
              <a:rect l="l" t="t" r="r" b="b"/>
              <a:pathLst>
                <a:path w="14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47" y="256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43"/>
            <p:cNvSpPr/>
            <p:nvPr/>
          </p:nvSpPr>
          <p:spPr>
            <a:xfrm>
              <a:off x="4155100" y="103265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1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43"/>
            <p:cNvSpPr/>
            <p:nvPr/>
          </p:nvSpPr>
          <p:spPr>
            <a:xfrm>
              <a:off x="4148700" y="1032650"/>
              <a:ext cx="3725" cy="6425"/>
            </a:xfrm>
            <a:custGeom>
              <a:avLst/>
              <a:gdLst/>
              <a:ahLst/>
              <a:cxnLst/>
              <a:rect l="l" t="t" r="r" b="b"/>
              <a:pathLst>
                <a:path w="149" h="257" extrusionOk="0">
                  <a:moveTo>
                    <a:pt x="1" y="1"/>
                  </a:moveTo>
                  <a:lnTo>
                    <a:pt x="1" y="256"/>
                  </a:lnTo>
                  <a:lnTo>
                    <a:pt x="149" y="256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1" name="Google Shape;5661;p43"/>
            <p:cNvSpPr/>
            <p:nvPr/>
          </p:nvSpPr>
          <p:spPr>
            <a:xfrm>
              <a:off x="4142075" y="103265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1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2" name="Google Shape;5662;p43"/>
            <p:cNvSpPr/>
            <p:nvPr/>
          </p:nvSpPr>
          <p:spPr>
            <a:xfrm>
              <a:off x="4135675" y="1032650"/>
              <a:ext cx="3700" cy="6425"/>
            </a:xfrm>
            <a:custGeom>
              <a:avLst/>
              <a:gdLst/>
              <a:ahLst/>
              <a:cxnLst/>
              <a:rect l="l" t="t" r="r" b="b"/>
              <a:pathLst>
                <a:path w="148" h="257" extrusionOk="0">
                  <a:moveTo>
                    <a:pt x="0" y="1"/>
                  </a:moveTo>
                  <a:lnTo>
                    <a:pt x="0" y="256"/>
                  </a:lnTo>
                  <a:lnTo>
                    <a:pt x="148" y="256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43"/>
            <p:cNvSpPr/>
            <p:nvPr/>
          </p:nvSpPr>
          <p:spPr>
            <a:xfrm>
              <a:off x="4129025" y="103265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1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43"/>
            <p:cNvSpPr/>
            <p:nvPr/>
          </p:nvSpPr>
          <p:spPr>
            <a:xfrm>
              <a:off x="4155100" y="1040525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43"/>
            <p:cNvSpPr/>
            <p:nvPr/>
          </p:nvSpPr>
          <p:spPr>
            <a:xfrm>
              <a:off x="4148700" y="1040525"/>
              <a:ext cx="3725" cy="6425"/>
            </a:xfrm>
            <a:custGeom>
              <a:avLst/>
              <a:gdLst/>
              <a:ahLst/>
              <a:cxnLst/>
              <a:rect l="l" t="t" r="r" b="b"/>
              <a:pathLst>
                <a:path w="149" h="257" extrusionOk="0">
                  <a:moveTo>
                    <a:pt x="1" y="0"/>
                  </a:moveTo>
                  <a:lnTo>
                    <a:pt x="1" y="256"/>
                  </a:lnTo>
                  <a:lnTo>
                    <a:pt x="149" y="256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43"/>
            <p:cNvSpPr/>
            <p:nvPr/>
          </p:nvSpPr>
          <p:spPr>
            <a:xfrm>
              <a:off x="4142075" y="1040525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43"/>
            <p:cNvSpPr/>
            <p:nvPr/>
          </p:nvSpPr>
          <p:spPr>
            <a:xfrm>
              <a:off x="4135675" y="1040525"/>
              <a:ext cx="3700" cy="6425"/>
            </a:xfrm>
            <a:custGeom>
              <a:avLst/>
              <a:gdLst/>
              <a:ahLst/>
              <a:cxnLst/>
              <a:rect l="l" t="t" r="r" b="b"/>
              <a:pathLst>
                <a:path w="14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48" y="25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43"/>
            <p:cNvSpPr/>
            <p:nvPr/>
          </p:nvSpPr>
          <p:spPr>
            <a:xfrm>
              <a:off x="4129025" y="1040525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43"/>
            <p:cNvSpPr/>
            <p:nvPr/>
          </p:nvSpPr>
          <p:spPr>
            <a:xfrm>
              <a:off x="4155100" y="104840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43"/>
            <p:cNvSpPr/>
            <p:nvPr/>
          </p:nvSpPr>
          <p:spPr>
            <a:xfrm>
              <a:off x="4148700" y="1048400"/>
              <a:ext cx="3725" cy="6425"/>
            </a:xfrm>
            <a:custGeom>
              <a:avLst/>
              <a:gdLst/>
              <a:ahLst/>
              <a:cxnLst/>
              <a:rect l="l" t="t" r="r" b="b"/>
              <a:pathLst>
                <a:path w="149" h="257" extrusionOk="0">
                  <a:moveTo>
                    <a:pt x="1" y="0"/>
                  </a:moveTo>
                  <a:lnTo>
                    <a:pt x="1" y="256"/>
                  </a:lnTo>
                  <a:lnTo>
                    <a:pt x="149" y="256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43"/>
            <p:cNvSpPr/>
            <p:nvPr/>
          </p:nvSpPr>
          <p:spPr>
            <a:xfrm>
              <a:off x="4142075" y="104840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43"/>
            <p:cNvSpPr/>
            <p:nvPr/>
          </p:nvSpPr>
          <p:spPr>
            <a:xfrm>
              <a:off x="4135675" y="1048400"/>
              <a:ext cx="3700" cy="6425"/>
            </a:xfrm>
            <a:custGeom>
              <a:avLst/>
              <a:gdLst/>
              <a:ahLst/>
              <a:cxnLst/>
              <a:rect l="l" t="t" r="r" b="b"/>
              <a:pathLst>
                <a:path w="14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48" y="25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43"/>
            <p:cNvSpPr/>
            <p:nvPr/>
          </p:nvSpPr>
          <p:spPr>
            <a:xfrm>
              <a:off x="4129025" y="104840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43"/>
            <p:cNvSpPr/>
            <p:nvPr/>
          </p:nvSpPr>
          <p:spPr>
            <a:xfrm>
              <a:off x="4155100" y="1056275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43"/>
            <p:cNvSpPr/>
            <p:nvPr/>
          </p:nvSpPr>
          <p:spPr>
            <a:xfrm>
              <a:off x="4148700" y="1056275"/>
              <a:ext cx="3725" cy="6425"/>
            </a:xfrm>
            <a:custGeom>
              <a:avLst/>
              <a:gdLst/>
              <a:ahLst/>
              <a:cxnLst/>
              <a:rect l="l" t="t" r="r" b="b"/>
              <a:pathLst>
                <a:path w="149" h="257" extrusionOk="0">
                  <a:moveTo>
                    <a:pt x="1" y="0"/>
                  </a:moveTo>
                  <a:lnTo>
                    <a:pt x="1" y="256"/>
                  </a:lnTo>
                  <a:lnTo>
                    <a:pt x="149" y="256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43"/>
            <p:cNvSpPr/>
            <p:nvPr/>
          </p:nvSpPr>
          <p:spPr>
            <a:xfrm>
              <a:off x="4142075" y="1056275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43"/>
            <p:cNvSpPr/>
            <p:nvPr/>
          </p:nvSpPr>
          <p:spPr>
            <a:xfrm>
              <a:off x="4135675" y="1056275"/>
              <a:ext cx="3700" cy="6425"/>
            </a:xfrm>
            <a:custGeom>
              <a:avLst/>
              <a:gdLst/>
              <a:ahLst/>
              <a:cxnLst/>
              <a:rect l="l" t="t" r="r" b="b"/>
              <a:pathLst>
                <a:path w="14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48" y="25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43"/>
            <p:cNvSpPr/>
            <p:nvPr/>
          </p:nvSpPr>
          <p:spPr>
            <a:xfrm>
              <a:off x="4129025" y="1056275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43"/>
            <p:cNvSpPr/>
            <p:nvPr/>
          </p:nvSpPr>
          <p:spPr>
            <a:xfrm>
              <a:off x="4236050" y="925375"/>
              <a:ext cx="34950" cy="147650"/>
            </a:xfrm>
            <a:custGeom>
              <a:avLst/>
              <a:gdLst/>
              <a:ahLst/>
              <a:cxnLst/>
              <a:rect l="l" t="t" r="r" b="b"/>
              <a:pathLst>
                <a:path w="1398" h="5906" extrusionOk="0">
                  <a:moveTo>
                    <a:pt x="0" y="1"/>
                  </a:moveTo>
                  <a:lnTo>
                    <a:pt x="0" y="5905"/>
                  </a:lnTo>
                  <a:lnTo>
                    <a:pt x="1398" y="5905"/>
                  </a:lnTo>
                  <a:lnTo>
                    <a:pt x="1398" y="1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43"/>
            <p:cNvSpPr/>
            <p:nvPr/>
          </p:nvSpPr>
          <p:spPr>
            <a:xfrm>
              <a:off x="4263600" y="931775"/>
              <a:ext cx="3975" cy="3975"/>
            </a:xfrm>
            <a:custGeom>
              <a:avLst/>
              <a:gdLst/>
              <a:ahLst/>
              <a:cxnLst/>
              <a:rect l="l" t="t" r="r" b="b"/>
              <a:pathLst>
                <a:path w="159" h="159" extrusionOk="0">
                  <a:moveTo>
                    <a:pt x="1" y="1"/>
                  </a:moveTo>
                  <a:lnTo>
                    <a:pt x="1" y="158"/>
                  </a:lnTo>
                  <a:lnTo>
                    <a:pt x="158" y="158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43"/>
            <p:cNvSpPr/>
            <p:nvPr/>
          </p:nvSpPr>
          <p:spPr>
            <a:xfrm>
              <a:off x="4255725" y="931775"/>
              <a:ext cx="3700" cy="3975"/>
            </a:xfrm>
            <a:custGeom>
              <a:avLst/>
              <a:gdLst/>
              <a:ahLst/>
              <a:cxnLst/>
              <a:rect l="l" t="t" r="r" b="b"/>
              <a:pathLst>
                <a:path w="148" h="159" extrusionOk="0">
                  <a:moveTo>
                    <a:pt x="1" y="1"/>
                  </a:moveTo>
                  <a:lnTo>
                    <a:pt x="1" y="158"/>
                  </a:lnTo>
                  <a:lnTo>
                    <a:pt x="148" y="158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43"/>
            <p:cNvSpPr/>
            <p:nvPr/>
          </p:nvSpPr>
          <p:spPr>
            <a:xfrm>
              <a:off x="4247600" y="931775"/>
              <a:ext cx="3975" cy="3975"/>
            </a:xfrm>
            <a:custGeom>
              <a:avLst/>
              <a:gdLst/>
              <a:ahLst/>
              <a:cxnLst/>
              <a:rect l="l" t="t" r="r" b="b"/>
              <a:pathLst>
                <a:path w="159" h="159" extrusionOk="0">
                  <a:moveTo>
                    <a:pt x="1" y="1"/>
                  </a:moveTo>
                  <a:lnTo>
                    <a:pt x="1" y="158"/>
                  </a:lnTo>
                  <a:lnTo>
                    <a:pt x="158" y="158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43"/>
            <p:cNvSpPr/>
            <p:nvPr/>
          </p:nvSpPr>
          <p:spPr>
            <a:xfrm>
              <a:off x="4239725" y="931775"/>
              <a:ext cx="3725" cy="3975"/>
            </a:xfrm>
            <a:custGeom>
              <a:avLst/>
              <a:gdLst/>
              <a:ahLst/>
              <a:cxnLst/>
              <a:rect l="l" t="t" r="r" b="b"/>
              <a:pathLst>
                <a:path w="149" h="159" extrusionOk="0">
                  <a:moveTo>
                    <a:pt x="1" y="1"/>
                  </a:moveTo>
                  <a:lnTo>
                    <a:pt x="1" y="158"/>
                  </a:lnTo>
                  <a:lnTo>
                    <a:pt x="149" y="158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43"/>
            <p:cNvSpPr/>
            <p:nvPr/>
          </p:nvSpPr>
          <p:spPr>
            <a:xfrm>
              <a:off x="4263600" y="942125"/>
              <a:ext cx="3975" cy="3950"/>
            </a:xfrm>
            <a:custGeom>
              <a:avLst/>
              <a:gdLst/>
              <a:ahLst/>
              <a:cxnLst/>
              <a:rect l="l" t="t" r="r" b="b"/>
              <a:pathLst>
                <a:path w="159" h="158" extrusionOk="0">
                  <a:moveTo>
                    <a:pt x="1" y="0"/>
                  </a:moveTo>
                  <a:lnTo>
                    <a:pt x="1" y="158"/>
                  </a:lnTo>
                  <a:lnTo>
                    <a:pt x="158" y="15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43"/>
            <p:cNvSpPr/>
            <p:nvPr/>
          </p:nvSpPr>
          <p:spPr>
            <a:xfrm>
              <a:off x="4255725" y="942125"/>
              <a:ext cx="3700" cy="3950"/>
            </a:xfrm>
            <a:custGeom>
              <a:avLst/>
              <a:gdLst/>
              <a:ahLst/>
              <a:cxnLst/>
              <a:rect l="l" t="t" r="r" b="b"/>
              <a:pathLst>
                <a:path w="148" h="158" extrusionOk="0">
                  <a:moveTo>
                    <a:pt x="1" y="0"/>
                  </a:moveTo>
                  <a:lnTo>
                    <a:pt x="1" y="158"/>
                  </a:lnTo>
                  <a:lnTo>
                    <a:pt x="148" y="15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43"/>
            <p:cNvSpPr/>
            <p:nvPr/>
          </p:nvSpPr>
          <p:spPr>
            <a:xfrm>
              <a:off x="4247600" y="942125"/>
              <a:ext cx="3975" cy="3950"/>
            </a:xfrm>
            <a:custGeom>
              <a:avLst/>
              <a:gdLst/>
              <a:ahLst/>
              <a:cxnLst/>
              <a:rect l="l" t="t" r="r" b="b"/>
              <a:pathLst>
                <a:path w="159" h="158" extrusionOk="0">
                  <a:moveTo>
                    <a:pt x="1" y="0"/>
                  </a:moveTo>
                  <a:lnTo>
                    <a:pt x="1" y="158"/>
                  </a:lnTo>
                  <a:lnTo>
                    <a:pt x="158" y="15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43"/>
            <p:cNvSpPr/>
            <p:nvPr/>
          </p:nvSpPr>
          <p:spPr>
            <a:xfrm>
              <a:off x="4239725" y="942125"/>
              <a:ext cx="3725" cy="3950"/>
            </a:xfrm>
            <a:custGeom>
              <a:avLst/>
              <a:gdLst/>
              <a:ahLst/>
              <a:cxnLst/>
              <a:rect l="l" t="t" r="r" b="b"/>
              <a:pathLst>
                <a:path w="149" h="158" extrusionOk="0">
                  <a:moveTo>
                    <a:pt x="1" y="0"/>
                  </a:moveTo>
                  <a:lnTo>
                    <a:pt x="1" y="158"/>
                  </a:lnTo>
                  <a:lnTo>
                    <a:pt x="149" y="158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43"/>
            <p:cNvSpPr/>
            <p:nvPr/>
          </p:nvSpPr>
          <p:spPr>
            <a:xfrm>
              <a:off x="4263600" y="952450"/>
              <a:ext cx="3975" cy="3700"/>
            </a:xfrm>
            <a:custGeom>
              <a:avLst/>
              <a:gdLst/>
              <a:ahLst/>
              <a:cxnLst/>
              <a:rect l="l" t="t" r="r" b="b"/>
              <a:pathLst>
                <a:path w="159" h="148" extrusionOk="0">
                  <a:moveTo>
                    <a:pt x="1" y="0"/>
                  </a:moveTo>
                  <a:lnTo>
                    <a:pt x="1" y="148"/>
                  </a:lnTo>
                  <a:lnTo>
                    <a:pt x="158" y="14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5689;p43"/>
            <p:cNvSpPr/>
            <p:nvPr/>
          </p:nvSpPr>
          <p:spPr>
            <a:xfrm>
              <a:off x="4255725" y="952450"/>
              <a:ext cx="3700" cy="3700"/>
            </a:xfrm>
            <a:custGeom>
              <a:avLst/>
              <a:gdLst/>
              <a:ahLst/>
              <a:cxnLst/>
              <a:rect l="l" t="t" r="r" b="b"/>
              <a:pathLst>
                <a:path w="148" h="148" extrusionOk="0">
                  <a:moveTo>
                    <a:pt x="1" y="0"/>
                  </a:moveTo>
                  <a:lnTo>
                    <a:pt x="1" y="148"/>
                  </a:lnTo>
                  <a:lnTo>
                    <a:pt x="148" y="14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5690;p43"/>
            <p:cNvSpPr/>
            <p:nvPr/>
          </p:nvSpPr>
          <p:spPr>
            <a:xfrm>
              <a:off x="4247600" y="952450"/>
              <a:ext cx="3975" cy="3700"/>
            </a:xfrm>
            <a:custGeom>
              <a:avLst/>
              <a:gdLst/>
              <a:ahLst/>
              <a:cxnLst/>
              <a:rect l="l" t="t" r="r" b="b"/>
              <a:pathLst>
                <a:path w="159" h="148" extrusionOk="0">
                  <a:moveTo>
                    <a:pt x="1" y="0"/>
                  </a:moveTo>
                  <a:lnTo>
                    <a:pt x="1" y="148"/>
                  </a:lnTo>
                  <a:lnTo>
                    <a:pt x="158" y="14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43"/>
            <p:cNvSpPr/>
            <p:nvPr/>
          </p:nvSpPr>
          <p:spPr>
            <a:xfrm>
              <a:off x="4239725" y="952450"/>
              <a:ext cx="3725" cy="3700"/>
            </a:xfrm>
            <a:custGeom>
              <a:avLst/>
              <a:gdLst/>
              <a:ahLst/>
              <a:cxnLst/>
              <a:rect l="l" t="t" r="r" b="b"/>
              <a:pathLst>
                <a:path w="149" h="148" extrusionOk="0">
                  <a:moveTo>
                    <a:pt x="1" y="0"/>
                  </a:moveTo>
                  <a:lnTo>
                    <a:pt x="1" y="148"/>
                  </a:lnTo>
                  <a:lnTo>
                    <a:pt x="149" y="148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43"/>
            <p:cNvSpPr/>
            <p:nvPr/>
          </p:nvSpPr>
          <p:spPr>
            <a:xfrm>
              <a:off x="4263600" y="962775"/>
              <a:ext cx="3975" cy="3700"/>
            </a:xfrm>
            <a:custGeom>
              <a:avLst/>
              <a:gdLst/>
              <a:ahLst/>
              <a:cxnLst/>
              <a:rect l="l" t="t" r="r" b="b"/>
              <a:pathLst>
                <a:path w="159" h="148" extrusionOk="0">
                  <a:moveTo>
                    <a:pt x="1" y="1"/>
                  </a:moveTo>
                  <a:lnTo>
                    <a:pt x="1" y="148"/>
                  </a:lnTo>
                  <a:lnTo>
                    <a:pt x="158" y="148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43"/>
            <p:cNvSpPr/>
            <p:nvPr/>
          </p:nvSpPr>
          <p:spPr>
            <a:xfrm>
              <a:off x="4255725" y="962775"/>
              <a:ext cx="3700" cy="3700"/>
            </a:xfrm>
            <a:custGeom>
              <a:avLst/>
              <a:gdLst/>
              <a:ahLst/>
              <a:cxnLst/>
              <a:rect l="l" t="t" r="r" b="b"/>
              <a:pathLst>
                <a:path w="148" h="148" extrusionOk="0">
                  <a:moveTo>
                    <a:pt x="1" y="1"/>
                  </a:moveTo>
                  <a:lnTo>
                    <a:pt x="1" y="148"/>
                  </a:lnTo>
                  <a:lnTo>
                    <a:pt x="148" y="148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43"/>
            <p:cNvSpPr/>
            <p:nvPr/>
          </p:nvSpPr>
          <p:spPr>
            <a:xfrm>
              <a:off x="4247600" y="962775"/>
              <a:ext cx="3975" cy="3700"/>
            </a:xfrm>
            <a:custGeom>
              <a:avLst/>
              <a:gdLst/>
              <a:ahLst/>
              <a:cxnLst/>
              <a:rect l="l" t="t" r="r" b="b"/>
              <a:pathLst>
                <a:path w="159" h="148" extrusionOk="0">
                  <a:moveTo>
                    <a:pt x="1" y="1"/>
                  </a:moveTo>
                  <a:lnTo>
                    <a:pt x="1" y="148"/>
                  </a:lnTo>
                  <a:lnTo>
                    <a:pt x="158" y="148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43"/>
            <p:cNvSpPr/>
            <p:nvPr/>
          </p:nvSpPr>
          <p:spPr>
            <a:xfrm>
              <a:off x="4239725" y="962775"/>
              <a:ext cx="3725" cy="3700"/>
            </a:xfrm>
            <a:custGeom>
              <a:avLst/>
              <a:gdLst/>
              <a:ahLst/>
              <a:cxnLst/>
              <a:rect l="l" t="t" r="r" b="b"/>
              <a:pathLst>
                <a:path w="149" h="148" extrusionOk="0">
                  <a:moveTo>
                    <a:pt x="1" y="1"/>
                  </a:moveTo>
                  <a:lnTo>
                    <a:pt x="1" y="148"/>
                  </a:lnTo>
                  <a:lnTo>
                    <a:pt x="149" y="148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43"/>
            <p:cNvSpPr/>
            <p:nvPr/>
          </p:nvSpPr>
          <p:spPr>
            <a:xfrm>
              <a:off x="4263600" y="973125"/>
              <a:ext cx="3975" cy="3700"/>
            </a:xfrm>
            <a:custGeom>
              <a:avLst/>
              <a:gdLst/>
              <a:ahLst/>
              <a:cxnLst/>
              <a:rect l="l" t="t" r="r" b="b"/>
              <a:pathLst>
                <a:path w="159" h="148" extrusionOk="0">
                  <a:moveTo>
                    <a:pt x="1" y="0"/>
                  </a:moveTo>
                  <a:lnTo>
                    <a:pt x="1" y="147"/>
                  </a:lnTo>
                  <a:lnTo>
                    <a:pt x="158" y="147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43"/>
            <p:cNvSpPr/>
            <p:nvPr/>
          </p:nvSpPr>
          <p:spPr>
            <a:xfrm>
              <a:off x="4255725" y="973125"/>
              <a:ext cx="3700" cy="3700"/>
            </a:xfrm>
            <a:custGeom>
              <a:avLst/>
              <a:gdLst/>
              <a:ahLst/>
              <a:cxnLst/>
              <a:rect l="l" t="t" r="r" b="b"/>
              <a:pathLst>
                <a:path w="148" h="148" extrusionOk="0">
                  <a:moveTo>
                    <a:pt x="1" y="0"/>
                  </a:moveTo>
                  <a:lnTo>
                    <a:pt x="1" y="147"/>
                  </a:lnTo>
                  <a:lnTo>
                    <a:pt x="148" y="147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43"/>
            <p:cNvSpPr/>
            <p:nvPr/>
          </p:nvSpPr>
          <p:spPr>
            <a:xfrm>
              <a:off x="4247600" y="973125"/>
              <a:ext cx="3975" cy="3700"/>
            </a:xfrm>
            <a:custGeom>
              <a:avLst/>
              <a:gdLst/>
              <a:ahLst/>
              <a:cxnLst/>
              <a:rect l="l" t="t" r="r" b="b"/>
              <a:pathLst>
                <a:path w="159" h="148" extrusionOk="0">
                  <a:moveTo>
                    <a:pt x="1" y="0"/>
                  </a:moveTo>
                  <a:lnTo>
                    <a:pt x="1" y="147"/>
                  </a:lnTo>
                  <a:lnTo>
                    <a:pt x="158" y="147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43"/>
            <p:cNvSpPr/>
            <p:nvPr/>
          </p:nvSpPr>
          <p:spPr>
            <a:xfrm>
              <a:off x="4239725" y="973125"/>
              <a:ext cx="3725" cy="3700"/>
            </a:xfrm>
            <a:custGeom>
              <a:avLst/>
              <a:gdLst/>
              <a:ahLst/>
              <a:cxnLst/>
              <a:rect l="l" t="t" r="r" b="b"/>
              <a:pathLst>
                <a:path w="149" h="148" extrusionOk="0">
                  <a:moveTo>
                    <a:pt x="1" y="0"/>
                  </a:moveTo>
                  <a:lnTo>
                    <a:pt x="1" y="147"/>
                  </a:lnTo>
                  <a:lnTo>
                    <a:pt x="149" y="147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43"/>
            <p:cNvSpPr/>
            <p:nvPr/>
          </p:nvSpPr>
          <p:spPr>
            <a:xfrm>
              <a:off x="4263600" y="983450"/>
              <a:ext cx="3975" cy="3700"/>
            </a:xfrm>
            <a:custGeom>
              <a:avLst/>
              <a:gdLst/>
              <a:ahLst/>
              <a:cxnLst/>
              <a:rect l="l" t="t" r="r" b="b"/>
              <a:pathLst>
                <a:path w="159" h="148" extrusionOk="0">
                  <a:moveTo>
                    <a:pt x="1" y="0"/>
                  </a:moveTo>
                  <a:lnTo>
                    <a:pt x="1" y="148"/>
                  </a:lnTo>
                  <a:lnTo>
                    <a:pt x="158" y="14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43"/>
            <p:cNvSpPr/>
            <p:nvPr/>
          </p:nvSpPr>
          <p:spPr>
            <a:xfrm>
              <a:off x="4255725" y="983450"/>
              <a:ext cx="3700" cy="3700"/>
            </a:xfrm>
            <a:custGeom>
              <a:avLst/>
              <a:gdLst/>
              <a:ahLst/>
              <a:cxnLst/>
              <a:rect l="l" t="t" r="r" b="b"/>
              <a:pathLst>
                <a:path w="148" h="148" extrusionOk="0">
                  <a:moveTo>
                    <a:pt x="1" y="0"/>
                  </a:moveTo>
                  <a:lnTo>
                    <a:pt x="1" y="148"/>
                  </a:lnTo>
                  <a:lnTo>
                    <a:pt x="148" y="14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43"/>
            <p:cNvSpPr/>
            <p:nvPr/>
          </p:nvSpPr>
          <p:spPr>
            <a:xfrm>
              <a:off x="4247600" y="983450"/>
              <a:ext cx="3975" cy="3700"/>
            </a:xfrm>
            <a:custGeom>
              <a:avLst/>
              <a:gdLst/>
              <a:ahLst/>
              <a:cxnLst/>
              <a:rect l="l" t="t" r="r" b="b"/>
              <a:pathLst>
                <a:path w="159" h="148" extrusionOk="0">
                  <a:moveTo>
                    <a:pt x="1" y="0"/>
                  </a:moveTo>
                  <a:lnTo>
                    <a:pt x="1" y="148"/>
                  </a:lnTo>
                  <a:lnTo>
                    <a:pt x="158" y="14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43"/>
            <p:cNvSpPr/>
            <p:nvPr/>
          </p:nvSpPr>
          <p:spPr>
            <a:xfrm>
              <a:off x="4239725" y="983450"/>
              <a:ext cx="3725" cy="3700"/>
            </a:xfrm>
            <a:custGeom>
              <a:avLst/>
              <a:gdLst/>
              <a:ahLst/>
              <a:cxnLst/>
              <a:rect l="l" t="t" r="r" b="b"/>
              <a:pathLst>
                <a:path w="149" h="148" extrusionOk="0">
                  <a:moveTo>
                    <a:pt x="1" y="0"/>
                  </a:moveTo>
                  <a:lnTo>
                    <a:pt x="1" y="148"/>
                  </a:lnTo>
                  <a:lnTo>
                    <a:pt x="149" y="148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43"/>
            <p:cNvSpPr/>
            <p:nvPr/>
          </p:nvSpPr>
          <p:spPr>
            <a:xfrm>
              <a:off x="4263600" y="993775"/>
              <a:ext cx="3975" cy="3700"/>
            </a:xfrm>
            <a:custGeom>
              <a:avLst/>
              <a:gdLst/>
              <a:ahLst/>
              <a:cxnLst/>
              <a:rect l="l" t="t" r="r" b="b"/>
              <a:pathLst>
                <a:path w="159" h="148" extrusionOk="0">
                  <a:moveTo>
                    <a:pt x="1" y="1"/>
                  </a:moveTo>
                  <a:lnTo>
                    <a:pt x="1" y="148"/>
                  </a:lnTo>
                  <a:lnTo>
                    <a:pt x="158" y="148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43"/>
            <p:cNvSpPr/>
            <p:nvPr/>
          </p:nvSpPr>
          <p:spPr>
            <a:xfrm>
              <a:off x="4255725" y="993775"/>
              <a:ext cx="3700" cy="3700"/>
            </a:xfrm>
            <a:custGeom>
              <a:avLst/>
              <a:gdLst/>
              <a:ahLst/>
              <a:cxnLst/>
              <a:rect l="l" t="t" r="r" b="b"/>
              <a:pathLst>
                <a:path w="148" h="148" extrusionOk="0">
                  <a:moveTo>
                    <a:pt x="1" y="1"/>
                  </a:moveTo>
                  <a:lnTo>
                    <a:pt x="1" y="148"/>
                  </a:lnTo>
                  <a:lnTo>
                    <a:pt x="148" y="148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43"/>
            <p:cNvSpPr/>
            <p:nvPr/>
          </p:nvSpPr>
          <p:spPr>
            <a:xfrm>
              <a:off x="4247600" y="993775"/>
              <a:ext cx="3975" cy="3700"/>
            </a:xfrm>
            <a:custGeom>
              <a:avLst/>
              <a:gdLst/>
              <a:ahLst/>
              <a:cxnLst/>
              <a:rect l="l" t="t" r="r" b="b"/>
              <a:pathLst>
                <a:path w="159" h="148" extrusionOk="0">
                  <a:moveTo>
                    <a:pt x="1" y="1"/>
                  </a:moveTo>
                  <a:lnTo>
                    <a:pt x="1" y="148"/>
                  </a:lnTo>
                  <a:lnTo>
                    <a:pt x="158" y="148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43"/>
            <p:cNvSpPr/>
            <p:nvPr/>
          </p:nvSpPr>
          <p:spPr>
            <a:xfrm>
              <a:off x="4239725" y="993775"/>
              <a:ext cx="3725" cy="3700"/>
            </a:xfrm>
            <a:custGeom>
              <a:avLst/>
              <a:gdLst/>
              <a:ahLst/>
              <a:cxnLst/>
              <a:rect l="l" t="t" r="r" b="b"/>
              <a:pathLst>
                <a:path w="149" h="148" extrusionOk="0">
                  <a:moveTo>
                    <a:pt x="1" y="1"/>
                  </a:moveTo>
                  <a:lnTo>
                    <a:pt x="1" y="148"/>
                  </a:lnTo>
                  <a:lnTo>
                    <a:pt x="149" y="148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43"/>
            <p:cNvSpPr/>
            <p:nvPr/>
          </p:nvSpPr>
          <p:spPr>
            <a:xfrm>
              <a:off x="4263600" y="1003850"/>
              <a:ext cx="3975" cy="3975"/>
            </a:xfrm>
            <a:custGeom>
              <a:avLst/>
              <a:gdLst/>
              <a:ahLst/>
              <a:cxnLst/>
              <a:rect l="l" t="t" r="r" b="b"/>
              <a:pathLst>
                <a:path w="159" h="159" extrusionOk="0">
                  <a:moveTo>
                    <a:pt x="1" y="1"/>
                  </a:moveTo>
                  <a:lnTo>
                    <a:pt x="1" y="158"/>
                  </a:lnTo>
                  <a:lnTo>
                    <a:pt x="158" y="158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43"/>
            <p:cNvSpPr/>
            <p:nvPr/>
          </p:nvSpPr>
          <p:spPr>
            <a:xfrm>
              <a:off x="4255725" y="1003850"/>
              <a:ext cx="3700" cy="3975"/>
            </a:xfrm>
            <a:custGeom>
              <a:avLst/>
              <a:gdLst/>
              <a:ahLst/>
              <a:cxnLst/>
              <a:rect l="l" t="t" r="r" b="b"/>
              <a:pathLst>
                <a:path w="148" h="159" extrusionOk="0">
                  <a:moveTo>
                    <a:pt x="1" y="1"/>
                  </a:moveTo>
                  <a:lnTo>
                    <a:pt x="1" y="158"/>
                  </a:lnTo>
                  <a:lnTo>
                    <a:pt x="148" y="158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43"/>
            <p:cNvSpPr/>
            <p:nvPr/>
          </p:nvSpPr>
          <p:spPr>
            <a:xfrm>
              <a:off x="4247600" y="1003850"/>
              <a:ext cx="3975" cy="3975"/>
            </a:xfrm>
            <a:custGeom>
              <a:avLst/>
              <a:gdLst/>
              <a:ahLst/>
              <a:cxnLst/>
              <a:rect l="l" t="t" r="r" b="b"/>
              <a:pathLst>
                <a:path w="159" h="159" extrusionOk="0">
                  <a:moveTo>
                    <a:pt x="1" y="1"/>
                  </a:moveTo>
                  <a:lnTo>
                    <a:pt x="1" y="158"/>
                  </a:lnTo>
                  <a:lnTo>
                    <a:pt x="158" y="158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43"/>
            <p:cNvSpPr/>
            <p:nvPr/>
          </p:nvSpPr>
          <p:spPr>
            <a:xfrm>
              <a:off x="4239725" y="1003850"/>
              <a:ext cx="3725" cy="3975"/>
            </a:xfrm>
            <a:custGeom>
              <a:avLst/>
              <a:gdLst/>
              <a:ahLst/>
              <a:cxnLst/>
              <a:rect l="l" t="t" r="r" b="b"/>
              <a:pathLst>
                <a:path w="149" h="159" extrusionOk="0">
                  <a:moveTo>
                    <a:pt x="1" y="1"/>
                  </a:moveTo>
                  <a:lnTo>
                    <a:pt x="1" y="158"/>
                  </a:lnTo>
                  <a:lnTo>
                    <a:pt x="149" y="158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43"/>
            <p:cNvSpPr/>
            <p:nvPr/>
          </p:nvSpPr>
          <p:spPr>
            <a:xfrm>
              <a:off x="4263600" y="1014200"/>
              <a:ext cx="3975" cy="3950"/>
            </a:xfrm>
            <a:custGeom>
              <a:avLst/>
              <a:gdLst/>
              <a:ahLst/>
              <a:cxnLst/>
              <a:rect l="l" t="t" r="r" b="b"/>
              <a:pathLst>
                <a:path w="159" h="158" extrusionOk="0">
                  <a:moveTo>
                    <a:pt x="1" y="0"/>
                  </a:moveTo>
                  <a:lnTo>
                    <a:pt x="1" y="158"/>
                  </a:lnTo>
                  <a:lnTo>
                    <a:pt x="158" y="15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43"/>
            <p:cNvSpPr/>
            <p:nvPr/>
          </p:nvSpPr>
          <p:spPr>
            <a:xfrm>
              <a:off x="4255725" y="1014200"/>
              <a:ext cx="3700" cy="3950"/>
            </a:xfrm>
            <a:custGeom>
              <a:avLst/>
              <a:gdLst/>
              <a:ahLst/>
              <a:cxnLst/>
              <a:rect l="l" t="t" r="r" b="b"/>
              <a:pathLst>
                <a:path w="148" h="158" extrusionOk="0">
                  <a:moveTo>
                    <a:pt x="1" y="0"/>
                  </a:moveTo>
                  <a:lnTo>
                    <a:pt x="1" y="158"/>
                  </a:lnTo>
                  <a:lnTo>
                    <a:pt x="148" y="15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43"/>
            <p:cNvSpPr/>
            <p:nvPr/>
          </p:nvSpPr>
          <p:spPr>
            <a:xfrm>
              <a:off x="4247600" y="1014200"/>
              <a:ext cx="3975" cy="3950"/>
            </a:xfrm>
            <a:custGeom>
              <a:avLst/>
              <a:gdLst/>
              <a:ahLst/>
              <a:cxnLst/>
              <a:rect l="l" t="t" r="r" b="b"/>
              <a:pathLst>
                <a:path w="159" h="158" extrusionOk="0">
                  <a:moveTo>
                    <a:pt x="1" y="0"/>
                  </a:moveTo>
                  <a:lnTo>
                    <a:pt x="1" y="158"/>
                  </a:lnTo>
                  <a:lnTo>
                    <a:pt x="158" y="15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43"/>
            <p:cNvSpPr/>
            <p:nvPr/>
          </p:nvSpPr>
          <p:spPr>
            <a:xfrm>
              <a:off x="4239725" y="1014200"/>
              <a:ext cx="3725" cy="3950"/>
            </a:xfrm>
            <a:custGeom>
              <a:avLst/>
              <a:gdLst/>
              <a:ahLst/>
              <a:cxnLst/>
              <a:rect l="l" t="t" r="r" b="b"/>
              <a:pathLst>
                <a:path w="149" h="158" extrusionOk="0">
                  <a:moveTo>
                    <a:pt x="1" y="0"/>
                  </a:moveTo>
                  <a:lnTo>
                    <a:pt x="1" y="158"/>
                  </a:lnTo>
                  <a:lnTo>
                    <a:pt x="149" y="158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43"/>
            <p:cNvSpPr/>
            <p:nvPr/>
          </p:nvSpPr>
          <p:spPr>
            <a:xfrm>
              <a:off x="4263600" y="1024525"/>
              <a:ext cx="3975" cy="3950"/>
            </a:xfrm>
            <a:custGeom>
              <a:avLst/>
              <a:gdLst/>
              <a:ahLst/>
              <a:cxnLst/>
              <a:rect l="l" t="t" r="r" b="b"/>
              <a:pathLst>
                <a:path w="159" h="158" extrusionOk="0">
                  <a:moveTo>
                    <a:pt x="1" y="0"/>
                  </a:moveTo>
                  <a:lnTo>
                    <a:pt x="1" y="158"/>
                  </a:lnTo>
                  <a:lnTo>
                    <a:pt x="158" y="15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7" name="Google Shape;5717;p43"/>
            <p:cNvSpPr/>
            <p:nvPr/>
          </p:nvSpPr>
          <p:spPr>
            <a:xfrm>
              <a:off x="4255725" y="1024525"/>
              <a:ext cx="3700" cy="3950"/>
            </a:xfrm>
            <a:custGeom>
              <a:avLst/>
              <a:gdLst/>
              <a:ahLst/>
              <a:cxnLst/>
              <a:rect l="l" t="t" r="r" b="b"/>
              <a:pathLst>
                <a:path w="148" h="158" extrusionOk="0">
                  <a:moveTo>
                    <a:pt x="1" y="0"/>
                  </a:moveTo>
                  <a:lnTo>
                    <a:pt x="1" y="158"/>
                  </a:lnTo>
                  <a:lnTo>
                    <a:pt x="148" y="15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8" name="Google Shape;5718;p43"/>
            <p:cNvSpPr/>
            <p:nvPr/>
          </p:nvSpPr>
          <p:spPr>
            <a:xfrm>
              <a:off x="4247600" y="1024525"/>
              <a:ext cx="3975" cy="3950"/>
            </a:xfrm>
            <a:custGeom>
              <a:avLst/>
              <a:gdLst/>
              <a:ahLst/>
              <a:cxnLst/>
              <a:rect l="l" t="t" r="r" b="b"/>
              <a:pathLst>
                <a:path w="159" h="158" extrusionOk="0">
                  <a:moveTo>
                    <a:pt x="1" y="0"/>
                  </a:moveTo>
                  <a:lnTo>
                    <a:pt x="1" y="158"/>
                  </a:lnTo>
                  <a:lnTo>
                    <a:pt x="158" y="15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9" name="Google Shape;5719;p43"/>
            <p:cNvSpPr/>
            <p:nvPr/>
          </p:nvSpPr>
          <p:spPr>
            <a:xfrm>
              <a:off x="4239725" y="1024525"/>
              <a:ext cx="3725" cy="3950"/>
            </a:xfrm>
            <a:custGeom>
              <a:avLst/>
              <a:gdLst/>
              <a:ahLst/>
              <a:cxnLst/>
              <a:rect l="l" t="t" r="r" b="b"/>
              <a:pathLst>
                <a:path w="149" h="158" extrusionOk="0">
                  <a:moveTo>
                    <a:pt x="1" y="0"/>
                  </a:moveTo>
                  <a:lnTo>
                    <a:pt x="1" y="158"/>
                  </a:lnTo>
                  <a:lnTo>
                    <a:pt x="149" y="158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0" name="Google Shape;5720;p43"/>
            <p:cNvSpPr/>
            <p:nvPr/>
          </p:nvSpPr>
          <p:spPr>
            <a:xfrm>
              <a:off x="4008950" y="918725"/>
              <a:ext cx="3725" cy="3975"/>
            </a:xfrm>
            <a:custGeom>
              <a:avLst/>
              <a:gdLst/>
              <a:ahLst/>
              <a:cxnLst/>
              <a:rect l="l" t="t" r="r" b="b"/>
              <a:pathLst>
                <a:path w="149" h="159" extrusionOk="0">
                  <a:moveTo>
                    <a:pt x="1" y="1"/>
                  </a:moveTo>
                  <a:lnTo>
                    <a:pt x="1" y="158"/>
                  </a:lnTo>
                  <a:lnTo>
                    <a:pt x="149" y="158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1" name="Google Shape;5721;p43"/>
            <p:cNvSpPr/>
            <p:nvPr/>
          </p:nvSpPr>
          <p:spPr>
            <a:xfrm>
              <a:off x="4000850" y="918725"/>
              <a:ext cx="3950" cy="3975"/>
            </a:xfrm>
            <a:custGeom>
              <a:avLst/>
              <a:gdLst/>
              <a:ahLst/>
              <a:cxnLst/>
              <a:rect l="l" t="t" r="r" b="b"/>
              <a:pathLst>
                <a:path w="158" h="159" extrusionOk="0">
                  <a:moveTo>
                    <a:pt x="1" y="1"/>
                  </a:moveTo>
                  <a:lnTo>
                    <a:pt x="1" y="158"/>
                  </a:lnTo>
                  <a:lnTo>
                    <a:pt x="158" y="158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2" name="Google Shape;5722;p43"/>
            <p:cNvSpPr/>
            <p:nvPr/>
          </p:nvSpPr>
          <p:spPr>
            <a:xfrm>
              <a:off x="3992975" y="918725"/>
              <a:ext cx="3700" cy="3975"/>
            </a:xfrm>
            <a:custGeom>
              <a:avLst/>
              <a:gdLst/>
              <a:ahLst/>
              <a:cxnLst/>
              <a:rect l="l" t="t" r="r" b="b"/>
              <a:pathLst>
                <a:path w="148" h="159" extrusionOk="0">
                  <a:moveTo>
                    <a:pt x="1" y="1"/>
                  </a:moveTo>
                  <a:lnTo>
                    <a:pt x="1" y="158"/>
                  </a:lnTo>
                  <a:lnTo>
                    <a:pt x="148" y="158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3" name="Google Shape;5723;p43"/>
            <p:cNvSpPr/>
            <p:nvPr/>
          </p:nvSpPr>
          <p:spPr>
            <a:xfrm>
              <a:off x="3984850" y="918725"/>
              <a:ext cx="3950" cy="3975"/>
            </a:xfrm>
            <a:custGeom>
              <a:avLst/>
              <a:gdLst/>
              <a:ahLst/>
              <a:cxnLst/>
              <a:rect l="l" t="t" r="r" b="b"/>
              <a:pathLst>
                <a:path w="158" h="159" extrusionOk="0">
                  <a:moveTo>
                    <a:pt x="0" y="1"/>
                  </a:moveTo>
                  <a:lnTo>
                    <a:pt x="0" y="158"/>
                  </a:lnTo>
                  <a:lnTo>
                    <a:pt x="158" y="158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4" name="Google Shape;5724;p43"/>
            <p:cNvSpPr/>
            <p:nvPr/>
          </p:nvSpPr>
          <p:spPr>
            <a:xfrm>
              <a:off x="4008950" y="929075"/>
              <a:ext cx="3725" cy="3950"/>
            </a:xfrm>
            <a:custGeom>
              <a:avLst/>
              <a:gdLst/>
              <a:ahLst/>
              <a:cxnLst/>
              <a:rect l="l" t="t" r="r" b="b"/>
              <a:pathLst>
                <a:path w="149" h="158" extrusionOk="0">
                  <a:moveTo>
                    <a:pt x="1" y="0"/>
                  </a:moveTo>
                  <a:lnTo>
                    <a:pt x="1" y="158"/>
                  </a:lnTo>
                  <a:lnTo>
                    <a:pt x="149" y="158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5" name="Google Shape;5725;p43"/>
            <p:cNvSpPr/>
            <p:nvPr/>
          </p:nvSpPr>
          <p:spPr>
            <a:xfrm>
              <a:off x="4000850" y="929075"/>
              <a:ext cx="3950" cy="3950"/>
            </a:xfrm>
            <a:custGeom>
              <a:avLst/>
              <a:gdLst/>
              <a:ahLst/>
              <a:cxnLst/>
              <a:rect l="l" t="t" r="r" b="b"/>
              <a:pathLst>
                <a:path w="158" h="158" extrusionOk="0">
                  <a:moveTo>
                    <a:pt x="1" y="0"/>
                  </a:moveTo>
                  <a:lnTo>
                    <a:pt x="1" y="158"/>
                  </a:lnTo>
                  <a:lnTo>
                    <a:pt x="158" y="15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6" name="Google Shape;5726;p43"/>
            <p:cNvSpPr/>
            <p:nvPr/>
          </p:nvSpPr>
          <p:spPr>
            <a:xfrm>
              <a:off x="3992975" y="929075"/>
              <a:ext cx="3700" cy="3950"/>
            </a:xfrm>
            <a:custGeom>
              <a:avLst/>
              <a:gdLst/>
              <a:ahLst/>
              <a:cxnLst/>
              <a:rect l="l" t="t" r="r" b="b"/>
              <a:pathLst>
                <a:path w="148" h="158" extrusionOk="0">
                  <a:moveTo>
                    <a:pt x="1" y="0"/>
                  </a:moveTo>
                  <a:lnTo>
                    <a:pt x="1" y="158"/>
                  </a:lnTo>
                  <a:lnTo>
                    <a:pt x="148" y="15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7" name="Google Shape;5727;p43"/>
            <p:cNvSpPr/>
            <p:nvPr/>
          </p:nvSpPr>
          <p:spPr>
            <a:xfrm>
              <a:off x="3984850" y="929075"/>
              <a:ext cx="3950" cy="3950"/>
            </a:xfrm>
            <a:custGeom>
              <a:avLst/>
              <a:gdLst/>
              <a:ahLst/>
              <a:cxnLst/>
              <a:rect l="l" t="t" r="r" b="b"/>
              <a:pathLst>
                <a:path w="158" h="158" extrusionOk="0">
                  <a:moveTo>
                    <a:pt x="0" y="0"/>
                  </a:moveTo>
                  <a:lnTo>
                    <a:pt x="0" y="158"/>
                  </a:lnTo>
                  <a:lnTo>
                    <a:pt x="158" y="15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5728;p43"/>
            <p:cNvSpPr/>
            <p:nvPr/>
          </p:nvSpPr>
          <p:spPr>
            <a:xfrm>
              <a:off x="4008950" y="939400"/>
              <a:ext cx="3725" cy="3950"/>
            </a:xfrm>
            <a:custGeom>
              <a:avLst/>
              <a:gdLst/>
              <a:ahLst/>
              <a:cxnLst/>
              <a:rect l="l" t="t" r="r" b="b"/>
              <a:pathLst>
                <a:path w="149" h="158" extrusionOk="0">
                  <a:moveTo>
                    <a:pt x="1" y="0"/>
                  </a:moveTo>
                  <a:lnTo>
                    <a:pt x="1" y="158"/>
                  </a:lnTo>
                  <a:lnTo>
                    <a:pt x="149" y="158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43"/>
            <p:cNvSpPr/>
            <p:nvPr/>
          </p:nvSpPr>
          <p:spPr>
            <a:xfrm>
              <a:off x="4000850" y="939400"/>
              <a:ext cx="3950" cy="3950"/>
            </a:xfrm>
            <a:custGeom>
              <a:avLst/>
              <a:gdLst/>
              <a:ahLst/>
              <a:cxnLst/>
              <a:rect l="l" t="t" r="r" b="b"/>
              <a:pathLst>
                <a:path w="158" h="158" extrusionOk="0">
                  <a:moveTo>
                    <a:pt x="1" y="0"/>
                  </a:moveTo>
                  <a:lnTo>
                    <a:pt x="1" y="158"/>
                  </a:lnTo>
                  <a:lnTo>
                    <a:pt x="158" y="15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43"/>
            <p:cNvSpPr/>
            <p:nvPr/>
          </p:nvSpPr>
          <p:spPr>
            <a:xfrm>
              <a:off x="3992975" y="939400"/>
              <a:ext cx="3700" cy="3950"/>
            </a:xfrm>
            <a:custGeom>
              <a:avLst/>
              <a:gdLst/>
              <a:ahLst/>
              <a:cxnLst/>
              <a:rect l="l" t="t" r="r" b="b"/>
              <a:pathLst>
                <a:path w="148" h="158" extrusionOk="0">
                  <a:moveTo>
                    <a:pt x="1" y="0"/>
                  </a:moveTo>
                  <a:lnTo>
                    <a:pt x="1" y="158"/>
                  </a:lnTo>
                  <a:lnTo>
                    <a:pt x="148" y="15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43"/>
            <p:cNvSpPr/>
            <p:nvPr/>
          </p:nvSpPr>
          <p:spPr>
            <a:xfrm>
              <a:off x="3984850" y="939400"/>
              <a:ext cx="3950" cy="3950"/>
            </a:xfrm>
            <a:custGeom>
              <a:avLst/>
              <a:gdLst/>
              <a:ahLst/>
              <a:cxnLst/>
              <a:rect l="l" t="t" r="r" b="b"/>
              <a:pathLst>
                <a:path w="158" h="158" extrusionOk="0">
                  <a:moveTo>
                    <a:pt x="0" y="0"/>
                  </a:moveTo>
                  <a:lnTo>
                    <a:pt x="0" y="158"/>
                  </a:lnTo>
                  <a:lnTo>
                    <a:pt x="158" y="15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2" name="Google Shape;5732;p43"/>
            <p:cNvSpPr/>
            <p:nvPr/>
          </p:nvSpPr>
          <p:spPr>
            <a:xfrm>
              <a:off x="4008950" y="949725"/>
              <a:ext cx="3725" cy="3975"/>
            </a:xfrm>
            <a:custGeom>
              <a:avLst/>
              <a:gdLst/>
              <a:ahLst/>
              <a:cxnLst/>
              <a:rect l="l" t="t" r="r" b="b"/>
              <a:pathLst>
                <a:path w="149" h="159" extrusionOk="0">
                  <a:moveTo>
                    <a:pt x="1" y="1"/>
                  </a:moveTo>
                  <a:lnTo>
                    <a:pt x="1" y="158"/>
                  </a:lnTo>
                  <a:lnTo>
                    <a:pt x="149" y="158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3" name="Google Shape;5733;p43"/>
            <p:cNvSpPr/>
            <p:nvPr/>
          </p:nvSpPr>
          <p:spPr>
            <a:xfrm>
              <a:off x="4000850" y="949725"/>
              <a:ext cx="3950" cy="3975"/>
            </a:xfrm>
            <a:custGeom>
              <a:avLst/>
              <a:gdLst/>
              <a:ahLst/>
              <a:cxnLst/>
              <a:rect l="l" t="t" r="r" b="b"/>
              <a:pathLst>
                <a:path w="158" h="159" extrusionOk="0">
                  <a:moveTo>
                    <a:pt x="1" y="1"/>
                  </a:moveTo>
                  <a:lnTo>
                    <a:pt x="1" y="158"/>
                  </a:lnTo>
                  <a:lnTo>
                    <a:pt x="158" y="158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43"/>
            <p:cNvSpPr/>
            <p:nvPr/>
          </p:nvSpPr>
          <p:spPr>
            <a:xfrm>
              <a:off x="3992975" y="949725"/>
              <a:ext cx="3700" cy="3975"/>
            </a:xfrm>
            <a:custGeom>
              <a:avLst/>
              <a:gdLst/>
              <a:ahLst/>
              <a:cxnLst/>
              <a:rect l="l" t="t" r="r" b="b"/>
              <a:pathLst>
                <a:path w="148" h="159" extrusionOk="0">
                  <a:moveTo>
                    <a:pt x="1" y="1"/>
                  </a:moveTo>
                  <a:lnTo>
                    <a:pt x="1" y="158"/>
                  </a:lnTo>
                  <a:lnTo>
                    <a:pt x="148" y="158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43"/>
            <p:cNvSpPr/>
            <p:nvPr/>
          </p:nvSpPr>
          <p:spPr>
            <a:xfrm>
              <a:off x="3984850" y="949725"/>
              <a:ext cx="3950" cy="3975"/>
            </a:xfrm>
            <a:custGeom>
              <a:avLst/>
              <a:gdLst/>
              <a:ahLst/>
              <a:cxnLst/>
              <a:rect l="l" t="t" r="r" b="b"/>
              <a:pathLst>
                <a:path w="158" h="159" extrusionOk="0">
                  <a:moveTo>
                    <a:pt x="0" y="1"/>
                  </a:moveTo>
                  <a:lnTo>
                    <a:pt x="0" y="158"/>
                  </a:lnTo>
                  <a:lnTo>
                    <a:pt x="158" y="158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43"/>
            <p:cNvSpPr/>
            <p:nvPr/>
          </p:nvSpPr>
          <p:spPr>
            <a:xfrm>
              <a:off x="4008950" y="960075"/>
              <a:ext cx="3725" cy="3725"/>
            </a:xfrm>
            <a:custGeom>
              <a:avLst/>
              <a:gdLst/>
              <a:ahLst/>
              <a:cxnLst/>
              <a:rect l="l" t="t" r="r" b="b"/>
              <a:pathLst>
                <a:path w="149" h="149" extrusionOk="0">
                  <a:moveTo>
                    <a:pt x="1" y="0"/>
                  </a:moveTo>
                  <a:lnTo>
                    <a:pt x="1" y="148"/>
                  </a:lnTo>
                  <a:lnTo>
                    <a:pt x="149" y="148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7" name="Google Shape;5737;p43"/>
            <p:cNvSpPr/>
            <p:nvPr/>
          </p:nvSpPr>
          <p:spPr>
            <a:xfrm>
              <a:off x="4000850" y="960075"/>
              <a:ext cx="3950" cy="3725"/>
            </a:xfrm>
            <a:custGeom>
              <a:avLst/>
              <a:gdLst/>
              <a:ahLst/>
              <a:cxnLst/>
              <a:rect l="l" t="t" r="r" b="b"/>
              <a:pathLst>
                <a:path w="158" h="149" extrusionOk="0">
                  <a:moveTo>
                    <a:pt x="1" y="0"/>
                  </a:moveTo>
                  <a:lnTo>
                    <a:pt x="1" y="148"/>
                  </a:lnTo>
                  <a:lnTo>
                    <a:pt x="158" y="14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8" name="Google Shape;5738;p43"/>
            <p:cNvSpPr/>
            <p:nvPr/>
          </p:nvSpPr>
          <p:spPr>
            <a:xfrm>
              <a:off x="3992975" y="960075"/>
              <a:ext cx="3700" cy="3725"/>
            </a:xfrm>
            <a:custGeom>
              <a:avLst/>
              <a:gdLst/>
              <a:ahLst/>
              <a:cxnLst/>
              <a:rect l="l" t="t" r="r" b="b"/>
              <a:pathLst>
                <a:path w="148" h="149" extrusionOk="0">
                  <a:moveTo>
                    <a:pt x="1" y="0"/>
                  </a:moveTo>
                  <a:lnTo>
                    <a:pt x="1" y="148"/>
                  </a:lnTo>
                  <a:lnTo>
                    <a:pt x="148" y="14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9" name="Google Shape;5739;p43"/>
            <p:cNvSpPr/>
            <p:nvPr/>
          </p:nvSpPr>
          <p:spPr>
            <a:xfrm>
              <a:off x="3984850" y="960075"/>
              <a:ext cx="3950" cy="3725"/>
            </a:xfrm>
            <a:custGeom>
              <a:avLst/>
              <a:gdLst/>
              <a:ahLst/>
              <a:cxnLst/>
              <a:rect l="l" t="t" r="r" b="b"/>
              <a:pathLst>
                <a:path w="158" h="149" extrusionOk="0">
                  <a:moveTo>
                    <a:pt x="0" y="0"/>
                  </a:moveTo>
                  <a:lnTo>
                    <a:pt x="0" y="148"/>
                  </a:lnTo>
                  <a:lnTo>
                    <a:pt x="158" y="14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0" name="Google Shape;5740;p43"/>
            <p:cNvSpPr/>
            <p:nvPr/>
          </p:nvSpPr>
          <p:spPr>
            <a:xfrm>
              <a:off x="4008950" y="970400"/>
              <a:ext cx="3725" cy="3725"/>
            </a:xfrm>
            <a:custGeom>
              <a:avLst/>
              <a:gdLst/>
              <a:ahLst/>
              <a:cxnLst/>
              <a:rect l="l" t="t" r="r" b="b"/>
              <a:pathLst>
                <a:path w="149" h="149" extrusionOk="0">
                  <a:moveTo>
                    <a:pt x="1" y="0"/>
                  </a:moveTo>
                  <a:lnTo>
                    <a:pt x="1" y="148"/>
                  </a:lnTo>
                  <a:lnTo>
                    <a:pt x="149" y="148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1" name="Google Shape;5741;p43"/>
            <p:cNvSpPr/>
            <p:nvPr/>
          </p:nvSpPr>
          <p:spPr>
            <a:xfrm>
              <a:off x="4000850" y="970400"/>
              <a:ext cx="3950" cy="3725"/>
            </a:xfrm>
            <a:custGeom>
              <a:avLst/>
              <a:gdLst/>
              <a:ahLst/>
              <a:cxnLst/>
              <a:rect l="l" t="t" r="r" b="b"/>
              <a:pathLst>
                <a:path w="158" h="149" extrusionOk="0">
                  <a:moveTo>
                    <a:pt x="1" y="0"/>
                  </a:moveTo>
                  <a:lnTo>
                    <a:pt x="1" y="148"/>
                  </a:lnTo>
                  <a:lnTo>
                    <a:pt x="158" y="14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2" name="Google Shape;5742;p43"/>
            <p:cNvSpPr/>
            <p:nvPr/>
          </p:nvSpPr>
          <p:spPr>
            <a:xfrm>
              <a:off x="3992975" y="970400"/>
              <a:ext cx="3700" cy="3725"/>
            </a:xfrm>
            <a:custGeom>
              <a:avLst/>
              <a:gdLst/>
              <a:ahLst/>
              <a:cxnLst/>
              <a:rect l="l" t="t" r="r" b="b"/>
              <a:pathLst>
                <a:path w="148" h="149" extrusionOk="0">
                  <a:moveTo>
                    <a:pt x="1" y="0"/>
                  </a:moveTo>
                  <a:lnTo>
                    <a:pt x="1" y="148"/>
                  </a:lnTo>
                  <a:lnTo>
                    <a:pt x="148" y="14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3" name="Google Shape;5743;p43"/>
            <p:cNvSpPr/>
            <p:nvPr/>
          </p:nvSpPr>
          <p:spPr>
            <a:xfrm>
              <a:off x="3984850" y="970400"/>
              <a:ext cx="3950" cy="3725"/>
            </a:xfrm>
            <a:custGeom>
              <a:avLst/>
              <a:gdLst/>
              <a:ahLst/>
              <a:cxnLst/>
              <a:rect l="l" t="t" r="r" b="b"/>
              <a:pathLst>
                <a:path w="158" h="149" extrusionOk="0">
                  <a:moveTo>
                    <a:pt x="0" y="0"/>
                  </a:moveTo>
                  <a:lnTo>
                    <a:pt x="0" y="148"/>
                  </a:lnTo>
                  <a:lnTo>
                    <a:pt x="158" y="14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4" name="Google Shape;5744;p43"/>
            <p:cNvSpPr/>
            <p:nvPr/>
          </p:nvSpPr>
          <p:spPr>
            <a:xfrm>
              <a:off x="4020050" y="961050"/>
              <a:ext cx="71850" cy="111975"/>
            </a:xfrm>
            <a:custGeom>
              <a:avLst/>
              <a:gdLst/>
              <a:ahLst/>
              <a:cxnLst/>
              <a:rect l="l" t="t" r="r" b="b"/>
              <a:pathLst>
                <a:path w="2874" h="4479" extrusionOk="0">
                  <a:moveTo>
                    <a:pt x="0" y="0"/>
                  </a:moveTo>
                  <a:lnTo>
                    <a:pt x="0" y="4478"/>
                  </a:lnTo>
                  <a:lnTo>
                    <a:pt x="2874" y="4478"/>
                  </a:lnTo>
                  <a:lnTo>
                    <a:pt x="2874" y="0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5" name="Google Shape;5745;p43"/>
            <p:cNvSpPr/>
            <p:nvPr/>
          </p:nvSpPr>
          <p:spPr>
            <a:xfrm>
              <a:off x="4025950" y="975800"/>
              <a:ext cx="59800" cy="4725"/>
            </a:xfrm>
            <a:custGeom>
              <a:avLst/>
              <a:gdLst/>
              <a:ahLst/>
              <a:cxnLst/>
              <a:rect l="l" t="t" r="r" b="b"/>
              <a:pathLst>
                <a:path w="2392" h="189" extrusionOk="0">
                  <a:moveTo>
                    <a:pt x="0" y="1"/>
                  </a:moveTo>
                  <a:lnTo>
                    <a:pt x="0" y="188"/>
                  </a:lnTo>
                  <a:lnTo>
                    <a:pt x="2391" y="18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6" name="Google Shape;5746;p43"/>
            <p:cNvSpPr/>
            <p:nvPr/>
          </p:nvSpPr>
          <p:spPr>
            <a:xfrm>
              <a:off x="4025950" y="987375"/>
              <a:ext cx="59800" cy="4700"/>
            </a:xfrm>
            <a:custGeom>
              <a:avLst/>
              <a:gdLst/>
              <a:ahLst/>
              <a:cxnLst/>
              <a:rect l="l" t="t" r="r" b="b"/>
              <a:pathLst>
                <a:path w="2392" h="188" extrusionOk="0">
                  <a:moveTo>
                    <a:pt x="0" y="1"/>
                  </a:moveTo>
                  <a:lnTo>
                    <a:pt x="0" y="187"/>
                  </a:lnTo>
                  <a:lnTo>
                    <a:pt x="2391" y="187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7" name="Google Shape;5747;p43"/>
            <p:cNvSpPr/>
            <p:nvPr/>
          </p:nvSpPr>
          <p:spPr>
            <a:xfrm>
              <a:off x="4025950" y="999200"/>
              <a:ext cx="59800" cy="4675"/>
            </a:xfrm>
            <a:custGeom>
              <a:avLst/>
              <a:gdLst/>
              <a:ahLst/>
              <a:cxnLst/>
              <a:rect l="l" t="t" r="r" b="b"/>
              <a:pathLst>
                <a:path w="2392" h="187" extrusionOk="0">
                  <a:moveTo>
                    <a:pt x="0" y="0"/>
                  </a:moveTo>
                  <a:lnTo>
                    <a:pt x="0" y="187"/>
                  </a:lnTo>
                  <a:lnTo>
                    <a:pt x="2391" y="18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8" name="Google Shape;5748;p43"/>
            <p:cNvSpPr/>
            <p:nvPr/>
          </p:nvSpPr>
          <p:spPr>
            <a:xfrm>
              <a:off x="4025950" y="1010750"/>
              <a:ext cx="59800" cy="4700"/>
            </a:xfrm>
            <a:custGeom>
              <a:avLst/>
              <a:gdLst/>
              <a:ahLst/>
              <a:cxnLst/>
              <a:rect l="l" t="t" r="r" b="b"/>
              <a:pathLst>
                <a:path w="2392" h="188" extrusionOk="0">
                  <a:moveTo>
                    <a:pt x="0" y="0"/>
                  </a:moveTo>
                  <a:lnTo>
                    <a:pt x="0" y="188"/>
                  </a:lnTo>
                  <a:lnTo>
                    <a:pt x="2391" y="18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9" name="Google Shape;5749;p43"/>
            <p:cNvSpPr/>
            <p:nvPr/>
          </p:nvSpPr>
          <p:spPr>
            <a:xfrm>
              <a:off x="4307900" y="962775"/>
              <a:ext cx="30750" cy="110250"/>
            </a:xfrm>
            <a:custGeom>
              <a:avLst/>
              <a:gdLst/>
              <a:ahLst/>
              <a:cxnLst/>
              <a:rect l="l" t="t" r="r" b="b"/>
              <a:pathLst>
                <a:path w="1230" h="4410" extrusionOk="0">
                  <a:moveTo>
                    <a:pt x="0" y="1"/>
                  </a:moveTo>
                  <a:lnTo>
                    <a:pt x="0" y="4409"/>
                  </a:lnTo>
                  <a:lnTo>
                    <a:pt x="1230" y="4409"/>
                  </a:lnTo>
                  <a:lnTo>
                    <a:pt x="1230" y="1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0" name="Google Shape;5750;p43"/>
            <p:cNvSpPr/>
            <p:nvPr/>
          </p:nvSpPr>
          <p:spPr>
            <a:xfrm>
              <a:off x="4091625" y="912325"/>
              <a:ext cx="35225" cy="160700"/>
            </a:xfrm>
            <a:custGeom>
              <a:avLst/>
              <a:gdLst/>
              <a:ahLst/>
              <a:cxnLst/>
              <a:rect l="l" t="t" r="r" b="b"/>
              <a:pathLst>
                <a:path w="1409" h="6428" extrusionOk="0">
                  <a:moveTo>
                    <a:pt x="0" y="1"/>
                  </a:moveTo>
                  <a:lnTo>
                    <a:pt x="0" y="6427"/>
                  </a:lnTo>
                  <a:lnTo>
                    <a:pt x="1408" y="6427"/>
                  </a:lnTo>
                  <a:lnTo>
                    <a:pt x="1408" y="1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1" name="Google Shape;5751;p43"/>
            <p:cNvSpPr/>
            <p:nvPr/>
          </p:nvSpPr>
          <p:spPr>
            <a:xfrm>
              <a:off x="4025700" y="1007075"/>
              <a:ext cx="9125" cy="45775"/>
            </a:xfrm>
            <a:custGeom>
              <a:avLst/>
              <a:gdLst/>
              <a:ahLst/>
              <a:cxnLst/>
              <a:rect l="l" t="t" r="r" b="b"/>
              <a:pathLst>
                <a:path w="365" h="1831" extrusionOk="0">
                  <a:moveTo>
                    <a:pt x="168" y="0"/>
                  </a:moveTo>
                  <a:lnTo>
                    <a:pt x="128" y="69"/>
                  </a:lnTo>
                  <a:lnTo>
                    <a:pt x="128" y="531"/>
                  </a:lnTo>
                  <a:lnTo>
                    <a:pt x="0" y="265"/>
                  </a:lnTo>
                  <a:lnTo>
                    <a:pt x="0" y="315"/>
                  </a:lnTo>
                  <a:lnTo>
                    <a:pt x="128" y="630"/>
                  </a:lnTo>
                  <a:lnTo>
                    <a:pt x="118" y="1791"/>
                  </a:lnTo>
                  <a:lnTo>
                    <a:pt x="276" y="1830"/>
                  </a:lnTo>
                  <a:lnTo>
                    <a:pt x="217" y="777"/>
                  </a:lnTo>
                  <a:lnTo>
                    <a:pt x="306" y="679"/>
                  </a:lnTo>
                  <a:lnTo>
                    <a:pt x="315" y="630"/>
                  </a:lnTo>
                  <a:lnTo>
                    <a:pt x="217" y="709"/>
                  </a:lnTo>
                  <a:lnTo>
                    <a:pt x="197" y="462"/>
                  </a:lnTo>
                  <a:lnTo>
                    <a:pt x="365" y="197"/>
                  </a:lnTo>
                  <a:lnTo>
                    <a:pt x="365" y="147"/>
                  </a:lnTo>
                  <a:lnTo>
                    <a:pt x="197" y="36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2" name="Google Shape;5752;p43"/>
            <p:cNvSpPr/>
            <p:nvPr/>
          </p:nvSpPr>
          <p:spPr>
            <a:xfrm>
              <a:off x="4104900" y="970325"/>
              <a:ext cx="44325" cy="53100"/>
            </a:xfrm>
            <a:custGeom>
              <a:avLst/>
              <a:gdLst/>
              <a:ahLst/>
              <a:cxnLst/>
              <a:rect l="l" t="t" r="r" b="b"/>
              <a:pathLst>
                <a:path w="1773" h="2124" extrusionOk="0">
                  <a:moveTo>
                    <a:pt x="970" y="0"/>
                  </a:moveTo>
                  <a:cubicBezTo>
                    <a:pt x="936" y="0"/>
                    <a:pt x="901" y="5"/>
                    <a:pt x="867" y="14"/>
                  </a:cubicBezTo>
                  <a:cubicBezTo>
                    <a:pt x="720" y="43"/>
                    <a:pt x="602" y="161"/>
                    <a:pt x="532" y="299"/>
                  </a:cubicBezTo>
                  <a:cubicBezTo>
                    <a:pt x="473" y="436"/>
                    <a:pt x="464" y="594"/>
                    <a:pt x="503" y="742"/>
                  </a:cubicBezTo>
                  <a:cubicBezTo>
                    <a:pt x="475" y="680"/>
                    <a:pt x="413" y="657"/>
                    <a:pt x="344" y="657"/>
                  </a:cubicBezTo>
                  <a:cubicBezTo>
                    <a:pt x="292" y="657"/>
                    <a:pt x="235" y="671"/>
                    <a:pt x="188" y="692"/>
                  </a:cubicBezTo>
                  <a:cubicBezTo>
                    <a:pt x="90" y="751"/>
                    <a:pt x="31" y="869"/>
                    <a:pt x="40" y="987"/>
                  </a:cubicBezTo>
                  <a:cubicBezTo>
                    <a:pt x="50" y="1106"/>
                    <a:pt x="109" y="1214"/>
                    <a:pt x="198" y="1293"/>
                  </a:cubicBezTo>
                  <a:cubicBezTo>
                    <a:pt x="129" y="1293"/>
                    <a:pt x="80" y="1342"/>
                    <a:pt x="40" y="1401"/>
                  </a:cubicBezTo>
                  <a:cubicBezTo>
                    <a:pt x="1" y="1470"/>
                    <a:pt x="1" y="1549"/>
                    <a:pt x="1" y="1617"/>
                  </a:cubicBezTo>
                  <a:cubicBezTo>
                    <a:pt x="11" y="1676"/>
                    <a:pt x="21" y="1735"/>
                    <a:pt x="50" y="1785"/>
                  </a:cubicBezTo>
                  <a:cubicBezTo>
                    <a:pt x="149" y="2001"/>
                    <a:pt x="385" y="2109"/>
                    <a:pt x="661" y="2120"/>
                  </a:cubicBezTo>
                  <a:cubicBezTo>
                    <a:pt x="695" y="2122"/>
                    <a:pt x="729" y="2124"/>
                    <a:pt x="764" y="2124"/>
                  </a:cubicBezTo>
                  <a:cubicBezTo>
                    <a:pt x="1091" y="2124"/>
                    <a:pt x="1437" y="2005"/>
                    <a:pt x="1615" y="1853"/>
                  </a:cubicBezTo>
                  <a:cubicBezTo>
                    <a:pt x="1684" y="1785"/>
                    <a:pt x="1753" y="1706"/>
                    <a:pt x="1763" y="1617"/>
                  </a:cubicBezTo>
                  <a:cubicBezTo>
                    <a:pt x="1772" y="1519"/>
                    <a:pt x="1733" y="1420"/>
                    <a:pt x="1664" y="1361"/>
                  </a:cubicBezTo>
                  <a:cubicBezTo>
                    <a:pt x="1595" y="1293"/>
                    <a:pt x="1497" y="1263"/>
                    <a:pt x="1408" y="1243"/>
                  </a:cubicBezTo>
                  <a:lnTo>
                    <a:pt x="1408" y="1243"/>
                  </a:lnTo>
                  <a:cubicBezTo>
                    <a:pt x="1413" y="1244"/>
                    <a:pt x="1418" y="1244"/>
                    <a:pt x="1422" y="1244"/>
                  </a:cubicBezTo>
                  <a:cubicBezTo>
                    <a:pt x="1487" y="1244"/>
                    <a:pt x="1559" y="1180"/>
                    <a:pt x="1605" y="1125"/>
                  </a:cubicBezTo>
                  <a:cubicBezTo>
                    <a:pt x="1645" y="1076"/>
                    <a:pt x="1664" y="998"/>
                    <a:pt x="1645" y="928"/>
                  </a:cubicBezTo>
                  <a:cubicBezTo>
                    <a:pt x="1599" y="820"/>
                    <a:pt x="1479" y="770"/>
                    <a:pt x="1368" y="770"/>
                  </a:cubicBezTo>
                  <a:cubicBezTo>
                    <a:pt x="1358" y="770"/>
                    <a:pt x="1349" y="770"/>
                    <a:pt x="1339" y="771"/>
                  </a:cubicBezTo>
                  <a:cubicBezTo>
                    <a:pt x="1398" y="673"/>
                    <a:pt x="1408" y="574"/>
                    <a:pt x="1398" y="476"/>
                  </a:cubicBezTo>
                  <a:cubicBezTo>
                    <a:pt x="1389" y="329"/>
                    <a:pt x="1310" y="200"/>
                    <a:pt x="1271" y="141"/>
                  </a:cubicBezTo>
                  <a:cubicBezTo>
                    <a:pt x="1202" y="50"/>
                    <a:pt x="1087" y="0"/>
                    <a:pt x="97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3" name="Google Shape;5753;p43"/>
            <p:cNvSpPr/>
            <p:nvPr/>
          </p:nvSpPr>
          <p:spPr>
            <a:xfrm>
              <a:off x="4122125" y="1002875"/>
              <a:ext cx="7400" cy="37675"/>
            </a:xfrm>
            <a:custGeom>
              <a:avLst/>
              <a:gdLst/>
              <a:ahLst/>
              <a:cxnLst/>
              <a:rect l="l" t="t" r="r" b="b"/>
              <a:pathLst>
                <a:path w="296" h="1507" extrusionOk="0">
                  <a:moveTo>
                    <a:pt x="138" y="0"/>
                  </a:moveTo>
                  <a:lnTo>
                    <a:pt x="109" y="59"/>
                  </a:lnTo>
                  <a:lnTo>
                    <a:pt x="99" y="444"/>
                  </a:lnTo>
                  <a:lnTo>
                    <a:pt x="1" y="217"/>
                  </a:lnTo>
                  <a:lnTo>
                    <a:pt x="1" y="256"/>
                  </a:lnTo>
                  <a:lnTo>
                    <a:pt x="99" y="522"/>
                  </a:lnTo>
                  <a:lnTo>
                    <a:pt x="99" y="1477"/>
                  </a:lnTo>
                  <a:lnTo>
                    <a:pt x="227" y="1506"/>
                  </a:lnTo>
                  <a:lnTo>
                    <a:pt x="178" y="640"/>
                  </a:lnTo>
                  <a:lnTo>
                    <a:pt x="247" y="562"/>
                  </a:lnTo>
                  <a:lnTo>
                    <a:pt x="257" y="512"/>
                  </a:lnTo>
                  <a:lnTo>
                    <a:pt x="178" y="581"/>
                  </a:lnTo>
                  <a:lnTo>
                    <a:pt x="168" y="374"/>
                  </a:lnTo>
                  <a:lnTo>
                    <a:pt x="296" y="158"/>
                  </a:lnTo>
                  <a:lnTo>
                    <a:pt x="296" y="129"/>
                  </a:lnTo>
                  <a:lnTo>
                    <a:pt x="158" y="296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4" name="Google Shape;5754;p43"/>
            <p:cNvSpPr/>
            <p:nvPr/>
          </p:nvSpPr>
          <p:spPr>
            <a:xfrm>
              <a:off x="4205050" y="973125"/>
              <a:ext cx="34700" cy="41650"/>
            </a:xfrm>
            <a:custGeom>
              <a:avLst/>
              <a:gdLst/>
              <a:ahLst/>
              <a:cxnLst/>
              <a:rect l="l" t="t" r="r" b="b"/>
              <a:pathLst>
                <a:path w="1388" h="1666" extrusionOk="0">
                  <a:moveTo>
                    <a:pt x="756" y="0"/>
                  </a:moveTo>
                  <a:cubicBezTo>
                    <a:pt x="731" y="0"/>
                    <a:pt x="705" y="3"/>
                    <a:pt x="679" y="9"/>
                  </a:cubicBezTo>
                  <a:cubicBezTo>
                    <a:pt x="561" y="39"/>
                    <a:pt x="473" y="128"/>
                    <a:pt x="423" y="236"/>
                  </a:cubicBezTo>
                  <a:cubicBezTo>
                    <a:pt x="374" y="344"/>
                    <a:pt x="364" y="462"/>
                    <a:pt x="394" y="580"/>
                  </a:cubicBezTo>
                  <a:cubicBezTo>
                    <a:pt x="373" y="538"/>
                    <a:pt x="329" y="521"/>
                    <a:pt x="278" y="521"/>
                  </a:cubicBezTo>
                  <a:cubicBezTo>
                    <a:pt x="236" y="521"/>
                    <a:pt x="189" y="533"/>
                    <a:pt x="148" y="551"/>
                  </a:cubicBezTo>
                  <a:cubicBezTo>
                    <a:pt x="69" y="590"/>
                    <a:pt x="30" y="689"/>
                    <a:pt x="30" y="777"/>
                  </a:cubicBezTo>
                  <a:cubicBezTo>
                    <a:pt x="40" y="866"/>
                    <a:pt x="89" y="954"/>
                    <a:pt x="158" y="1013"/>
                  </a:cubicBezTo>
                  <a:cubicBezTo>
                    <a:pt x="99" y="1013"/>
                    <a:pt x="60" y="1053"/>
                    <a:pt x="30" y="1102"/>
                  </a:cubicBezTo>
                  <a:cubicBezTo>
                    <a:pt x="10" y="1151"/>
                    <a:pt x="0" y="1210"/>
                    <a:pt x="0" y="1269"/>
                  </a:cubicBezTo>
                  <a:cubicBezTo>
                    <a:pt x="10" y="1319"/>
                    <a:pt x="20" y="1358"/>
                    <a:pt x="40" y="1397"/>
                  </a:cubicBezTo>
                  <a:cubicBezTo>
                    <a:pt x="119" y="1575"/>
                    <a:pt x="305" y="1653"/>
                    <a:pt x="522" y="1663"/>
                  </a:cubicBezTo>
                  <a:cubicBezTo>
                    <a:pt x="547" y="1665"/>
                    <a:pt x="574" y="1665"/>
                    <a:pt x="600" y="1665"/>
                  </a:cubicBezTo>
                  <a:cubicBezTo>
                    <a:pt x="855" y="1665"/>
                    <a:pt x="1127" y="1581"/>
                    <a:pt x="1270" y="1456"/>
                  </a:cubicBezTo>
                  <a:cubicBezTo>
                    <a:pt x="1319" y="1407"/>
                    <a:pt x="1368" y="1338"/>
                    <a:pt x="1378" y="1269"/>
                  </a:cubicBezTo>
                  <a:cubicBezTo>
                    <a:pt x="1388" y="1190"/>
                    <a:pt x="1359" y="1122"/>
                    <a:pt x="1299" y="1072"/>
                  </a:cubicBezTo>
                  <a:cubicBezTo>
                    <a:pt x="1250" y="1023"/>
                    <a:pt x="1181" y="994"/>
                    <a:pt x="1103" y="974"/>
                  </a:cubicBezTo>
                  <a:lnTo>
                    <a:pt x="1103" y="974"/>
                  </a:lnTo>
                  <a:cubicBezTo>
                    <a:pt x="1107" y="975"/>
                    <a:pt x="1112" y="975"/>
                    <a:pt x="1116" y="975"/>
                  </a:cubicBezTo>
                  <a:cubicBezTo>
                    <a:pt x="1171" y="975"/>
                    <a:pt x="1224" y="922"/>
                    <a:pt x="1260" y="886"/>
                  </a:cubicBezTo>
                  <a:cubicBezTo>
                    <a:pt x="1289" y="846"/>
                    <a:pt x="1309" y="777"/>
                    <a:pt x="1289" y="728"/>
                  </a:cubicBezTo>
                  <a:cubicBezTo>
                    <a:pt x="1263" y="648"/>
                    <a:pt x="1165" y="609"/>
                    <a:pt x="1081" y="609"/>
                  </a:cubicBezTo>
                  <a:cubicBezTo>
                    <a:pt x="1072" y="609"/>
                    <a:pt x="1062" y="609"/>
                    <a:pt x="1053" y="610"/>
                  </a:cubicBezTo>
                  <a:cubicBezTo>
                    <a:pt x="1092" y="531"/>
                    <a:pt x="1103" y="453"/>
                    <a:pt x="1103" y="374"/>
                  </a:cubicBezTo>
                  <a:cubicBezTo>
                    <a:pt x="1083" y="256"/>
                    <a:pt x="1033" y="157"/>
                    <a:pt x="994" y="118"/>
                  </a:cubicBezTo>
                  <a:cubicBezTo>
                    <a:pt x="940" y="41"/>
                    <a:pt x="850" y="0"/>
                    <a:pt x="756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5" name="Google Shape;5755;p43"/>
            <p:cNvSpPr/>
            <p:nvPr/>
          </p:nvSpPr>
          <p:spPr>
            <a:xfrm>
              <a:off x="4218575" y="998700"/>
              <a:ext cx="5925" cy="29550"/>
            </a:xfrm>
            <a:custGeom>
              <a:avLst/>
              <a:gdLst/>
              <a:ahLst/>
              <a:cxnLst/>
              <a:rect l="l" t="t" r="r" b="b"/>
              <a:pathLst>
                <a:path w="237" h="1182" extrusionOk="0">
                  <a:moveTo>
                    <a:pt x="109" y="0"/>
                  </a:moveTo>
                  <a:lnTo>
                    <a:pt x="79" y="40"/>
                  </a:lnTo>
                  <a:lnTo>
                    <a:pt x="79" y="345"/>
                  </a:lnTo>
                  <a:lnTo>
                    <a:pt x="0" y="167"/>
                  </a:lnTo>
                  <a:lnTo>
                    <a:pt x="0" y="207"/>
                  </a:lnTo>
                  <a:lnTo>
                    <a:pt x="79" y="414"/>
                  </a:lnTo>
                  <a:lnTo>
                    <a:pt x="79" y="1162"/>
                  </a:lnTo>
                  <a:lnTo>
                    <a:pt x="177" y="1181"/>
                  </a:lnTo>
                  <a:lnTo>
                    <a:pt x="138" y="502"/>
                  </a:lnTo>
                  <a:lnTo>
                    <a:pt x="197" y="433"/>
                  </a:lnTo>
                  <a:lnTo>
                    <a:pt x="207" y="404"/>
                  </a:lnTo>
                  <a:lnTo>
                    <a:pt x="138" y="463"/>
                  </a:lnTo>
                  <a:lnTo>
                    <a:pt x="129" y="296"/>
                  </a:lnTo>
                  <a:lnTo>
                    <a:pt x="237" y="128"/>
                  </a:lnTo>
                  <a:lnTo>
                    <a:pt x="237" y="99"/>
                  </a:lnTo>
                  <a:lnTo>
                    <a:pt x="129" y="23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6" name="Google Shape;5756;p43"/>
            <p:cNvSpPr/>
            <p:nvPr/>
          </p:nvSpPr>
          <p:spPr>
            <a:xfrm>
              <a:off x="4305175" y="975925"/>
              <a:ext cx="25375" cy="30450"/>
            </a:xfrm>
            <a:custGeom>
              <a:avLst/>
              <a:gdLst/>
              <a:ahLst/>
              <a:cxnLst/>
              <a:rect l="l" t="t" r="r" b="b"/>
              <a:pathLst>
                <a:path w="1015" h="1218" extrusionOk="0">
                  <a:moveTo>
                    <a:pt x="548" y="0"/>
                  </a:moveTo>
                  <a:cubicBezTo>
                    <a:pt x="529" y="0"/>
                    <a:pt x="511" y="2"/>
                    <a:pt x="492" y="6"/>
                  </a:cubicBezTo>
                  <a:cubicBezTo>
                    <a:pt x="414" y="26"/>
                    <a:pt x="345" y="94"/>
                    <a:pt x="306" y="173"/>
                  </a:cubicBezTo>
                  <a:cubicBezTo>
                    <a:pt x="276" y="252"/>
                    <a:pt x="266" y="341"/>
                    <a:pt x="286" y="429"/>
                  </a:cubicBezTo>
                  <a:cubicBezTo>
                    <a:pt x="275" y="391"/>
                    <a:pt x="240" y="377"/>
                    <a:pt x="202" y="377"/>
                  </a:cubicBezTo>
                  <a:cubicBezTo>
                    <a:pt x="170" y="377"/>
                    <a:pt x="135" y="386"/>
                    <a:pt x="109" y="400"/>
                  </a:cubicBezTo>
                  <a:cubicBezTo>
                    <a:pt x="50" y="429"/>
                    <a:pt x="20" y="498"/>
                    <a:pt x="30" y="567"/>
                  </a:cubicBezTo>
                  <a:cubicBezTo>
                    <a:pt x="30" y="636"/>
                    <a:pt x="70" y="695"/>
                    <a:pt x="118" y="734"/>
                  </a:cubicBezTo>
                  <a:cubicBezTo>
                    <a:pt x="79" y="744"/>
                    <a:pt x="50" y="763"/>
                    <a:pt x="30" y="803"/>
                  </a:cubicBezTo>
                  <a:cubicBezTo>
                    <a:pt x="11" y="842"/>
                    <a:pt x="0" y="882"/>
                    <a:pt x="11" y="921"/>
                  </a:cubicBezTo>
                  <a:cubicBezTo>
                    <a:pt x="11" y="960"/>
                    <a:pt x="20" y="990"/>
                    <a:pt x="30" y="1019"/>
                  </a:cubicBezTo>
                  <a:cubicBezTo>
                    <a:pt x="89" y="1148"/>
                    <a:pt x="227" y="1207"/>
                    <a:pt x="374" y="1216"/>
                  </a:cubicBezTo>
                  <a:cubicBezTo>
                    <a:pt x="388" y="1217"/>
                    <a:pt x="402" y="1217"/>
                    <a:pt x="415" y="1217"/>
                  </a:cubicBezTo>
                  <a:cubicBezTo>
                    <a:pt x="611" y="1217"/>
                    <a:pt x="815" y="1151"/>
                    <a:pt x="925" y="1059"/>
                  </a:cubicBezTo>
                  <a:cubicBezTo>
                    <a:pt x="965" y="1019"/>
                    <a:pt x="995" y="980"/>
                    <a:pt x="1004" y="921"/>
                  </a:cubicBezTo>
                  <a:cubicBezTo>
                    <a:pt x="1014" y="872"/>
                    <a:pt x="984" y="813"/>
                    <a:pt x="945" y="774"/>
                  </a:cubicBezTo>
                  <a:cubicBezTo>
                    <a:pt x="906" y="744"/>
                    <a:pt x="857" y="724"/>
                    <a:pt x="807" y="715"/>
                  </a:cubicBezTo>
                  <a:cubicBezTo>
                    <a:pt x="847" y="715"/>
                    <a:pt x="886" y="675"/>
                    <a:pt x="916" y="645"/>
                  </a:cubicBezTo>
                  <a:cubicBezTo>
                    <a:pt x="945" y="616"/>
                    <a:pt x="945" y="567"/>
                    <a:pt x="936" y="527"/>
                  </a:cubicBezTo>
                  <a:cubicBezTo>
                    <a:pt x="916" y="468"/>
                    <a:pt x="837" y="439"/>
                    <a:pt x="768" y="439"/>
                  </a:cubicBezTo>
                  <a:cubicBezTo>
                    <a:pt x="798" y="390"/>
                    <a:pt x="807" y="330"/>
                    <a:pt x="798" y="271"/>
                  </a:cubicBezTo>
                  <a:cubicBezTo>
                    <a:pt x="788" y="193"/>
                    <a:pt x="748" y="114"/>
                    <a:pt x="729" y="85"/>
                  </a:cubicBezTo>
                  <a:cubicBezTo>
                    <a:pt x="690" y="30"/>
                    <a:pt x="620" y="0"/>
                    <a:pt x="548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43"/>
            <p:cNvSpPr/>
            <p:nvPr/>
          </p:nvSpPr>
          <p:spPr>
            <a:xfrm>
              <a:off x="4315025" y="994500"/>
              <a:ext cx="4200" cy="21450"/>
            </a:xfrm>
            <a:custGeom>
              <a:avLst/>
              <a:gdLst/>
              <a:ahLst/>
              <a:cxnLst/>
              <a:rect l="l" t="t" r="r" b="b"/>
              <a:pathLst>
                <a:path w="168" h="858" extrusionOk="0">
                  <a:moveTo>
                    <a:pt x="79" y="1"/>
                  </a:moveTo>
                  <a:lnTo>
                    <a:pt x="59" y="31"/>
                  </a:lnTo>
                  <a:lnTo>
                    <a:pt x="59" y="257"/>
                  </a:lnTo>
                  <a:lnTo>
                    <a:pt x="0" y="129"/>
                  </a:lnTo>
                  <a:lnTo>
                    <a:pt x="0" y="149"/>
                  </a:lnTo>
                  <a:lnTo>
                    <a:pt x="59" y="296"/>
                  </a:lnTo>
                  <a:lnTo>
                    <a:pt x="59" y="838"/>
                  </a:lnTo>
                  <a:lnTo>
                    <a:pt x="128" y="857"/>
                  </a:lnTo>
                  <a:lnTo>
                    <a:pt x="109" y="365"/>
                  </a:lnTo>
                  <a:lnTo>
                    <a:pt x="148" y="316"/>
                  </a:lnTo>
                  <a:lnTo>
                    <a:pt x="148" y="296"/>
                  </a:lnTo>
                  <a:lnTo>
                    <a:pt x="98" y="335"/>
                  </a:lnTo>
                  <a:lnTo>
                    <a:pt x="98" y="217"/>
                  </a:lnTo>
                  <a:lnTo>
                    <a:pt x="168" y="90"/>
                  </a:lnTo>
                  <a:lnTo>
                    <a:pt x="168" y="70"/>
                  </a:lnTo>
                  <a:lnTo>
                    <a:pt x="89" y="168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8" name="Google Shape;5758;p43"/>
            <p:cNvSpPr/>
            <p:nvPr/>
          </p:nvSpPr>
          <p:spPr>
            <a:xfrm>
              <a:off x="4037250" y="920925"/>
              <a:ext cx="35950" cy="12100"/>
            </a:xfrm>
            <a:custGeom>
              <a:avLst/>
              <a:gdLst/>
              <a:ahLst/>
              <a:cxnLst/>
              <a:rect l="l" t="t" r="r" b="b"/>
              <a:pathLst>
                <a:path w="1438" h="484" extrusionOk="0">
                  <a:moveTo>
                    <a:pt x="732" y="0"/>
                  </a:moveTo>
                  <a:cubicBezTo>
                    <a:pt x="625" y="0"/>
                    <a:pt x="542" y="85"/>
                    <a:pt x="542" y="188"/>
                  </a:cubicBezTo>
                  <a:lnTo>
                    <a:pt x="542" y="199"/>
                  </a:lnTo>
                  <a:cubicBezTo>
                    <a:pt x="454" y="208"/>
                    <a:pt x="375" y="258"/>
                    <a:pt x="336" y="326"/>
                  </a:cubicBezTo>
                  <a:cubicBezTo>
                    <a:pt x="296" y="287"/>
                    <a:pt x="247" y="267"/>
                    <a:pt x="198" y="267"/>
                  </a:cubicBezTo>
                  <a:cubicBezTo>
                    <a:pt x="89" y="267"/>
                    <a:pt x="1" y="356"/>
                    <a:pt x="1" y="464"/>
                  </a:cubicBezTo>
                  <a:lnTo>
                    <a:pt x="1" y="484"/>
                  </a:lnTo>
                  <a:lnTo>
                    <a:pt x="1438" y="484"/>
                  </a:lnTo>
                  <a:lnTo>
                    <a:pt x="1438" y="464"/>
                  </a:lnTo>
                  <a:cubicBezTo>
                    <a:pt x="1438" y="356"/>
                    <a:pt x="1349" y="267"/>
                    <a:pt x="1241" y="267"/>
                  </a:cubicBezTo>
                  <a:cubicBezTo>
                    <a:pt x="1172" y="267"/>
                    <a:pt x="1113" y="306"/>
                    <a:pt x="1073" y="356"/>
                  </a:cubicBezTo>
                  <a:cubicBezTo>
                    <a:pt x="1044" y="306"/>
                    <a:pt x="985" y="267"/>
                    <a:pt x="916" y="267"/>
                  </a:cubicBezTo>
                  <a:cubicBezTo>
                    <a:pt x="946" y="199"/>
                    <a:pt x="935" y="120"/>
                    <a:pt x="876" y="51"/>
                  </a:cubicBezTo>
                  <a:cubicBezTo>
                    <a:pt x="827" y="15"/>
                    <a:pt x="777" y="0"/>
                    <a:pt x="7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9" name="Google Shape;5759;p43"/>
            <p:cNvSpPr/>
            <p:nvPr/>
          </p:nvSpPr>
          <p:spPr>
            <a:xfrm>
              <a:off x="4020775" y="716275"/>
              <a:ext cx="362925" cy="309750"/>
            </a:xfrm>
            <a:custGeom>
              <a:avLst/>
              <a:gdLst/>
              <a:ahLst/>
              <a:cxnLst/>
              <a:rect l="l" t="t" r="r" b="b"/>
              <a:pathLst>
                <a:path w="14517" h="12390" extrusionOk="0">
                  <a:moveTo>
                    <a:pt x="0" y="0"/>
                  </a:moveTo>
                  <a:lnTo>
                    <a:pt x="0" y="12389"/>
                  </a:lnTo>
                  <a:lnTo>
                    <a:pt x="14516" y="12389"/>
                  </a:lnTo>
                  <a:lnTo>
                    <a:pt x="14516" y="0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0" name="Google Shape;5760;p43"/>
            <p:cNvSpPr/>
            <p:nvPr/>
          </p:nvSpPr>
          <p:spPr>
            <a:xfrm>
              <a:off x="4092125" y="1151725"/>
              <a:ext cx="219950" cy="18475"/>
            </a:xfrm>
            <a:custGeom>
              <a:avLst/>
              <a:gdLst/>
              <a:ahLst/>
              <a:cxnLst/>
              <a:rect l="l" t="t" r="r" b="b"/>
              <a:pathLst>
                <a:path w="8798" h="739" extrusionOk="0">
                  <a:moveTo>
                    <a:pt x="0" y="1"/>
                  </a:moveTo>
                  <a:lnTo>
                    <a:pt x="522" y="738"/>
                  </a:lnTo>
                  <a:lnTo>
                    <a:pt x="8286" y="738"/>
                  </a:lnTo>
                  <a:lnTo>
                    <a:pt x="8798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1" name="Google Shape;5761;p43"/>
            <p:cNvSpPr/>
            <p:nvPr/>
          </p:nvSpPr>
          <p:spPr>
            <a:xfrm>
              <a:off x="4309100" y="1097600"/>
              <a:ext cx="71875" cy="112950"/>
            </a:xfrm>
            <a:custGeom>
              <a:avLst/>
              <a:gdLst/>
              <a:ahLst/>
              <a:cxnLst/>
              <a:rect l="l" t="t" r="r" b="b"/>
              <a:pathLst>
                <a:path w="2875" h="4518" extrusionOk="0">
                  <a:moveTo>
                    <a:pt x="169" y="1"/>
                  </a:moveTo>
                  <a:cubicBezTo>
                    <a:pt x="80" y="1"/>
                    <a:pt x="1" y="69"/>
                    <a:pt x="1" y="158"/>
                  </a:cubicBezTo>
                  <a:lnTo>
                    <a:pt x="1" y="4360"/>
                  </a:lnTo>
                  <a:cubicBezTo>
                    <a:pt x="1" y="4449"/>
                    <a:pt x="80" y="4517"/>
                    <a:pt x="169" y="4517"/>
                  </a:cubicBezTo>
                  <a:lnTo>
                    <a:pt x="2707" y="4517"/>
                  </a:lnTo>
                  <a:cubicBezTo>
                    <a:pt x="2796" y="4517"/>
                    <a:pt x="2874" y="4449"/>
                    <a:pt x="2874" y="4360"/>
                  </a:cubicBezTo>
                  <a:lnTo>
                    <a:pt x="2874" y="158"/>
                  </a:lnTo>
                  <a:cubicBezTo>
                    <a:pt x="2874" y="69"/>
                    <a:pt x="2796" y="1"/>
                    <a:pt x="2707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2" name="Google Shape;5762;p43"/>
            <p:cNvSpPr/>
            <p:nvPr/>
          </p:nvSpPr>
          <p:spPr>
            <a:xfrm>
              <a:off x="4023475" y="1097600"/>
              <a:ext cx="71625" cy="112950"/>
            </a:xfrm>
            <a:custGeom>
              <a:avLst/>
              <a:gdLst/>
              <a:ahLst/>
              <a:cxnLst/>
              <a:rect l="l" t="t" r="r" b="b"/>
              <a:pathLst>
                <a:path w="2865" h="4518" extrusionOk="0">
                  <a:moveTo>
                    <a:pt x="158" y="1"/>
                  </a:moveTo>
                  <a:cubicBezTo>
                    <a:pt x="69" y="1"/>
                    <a:pt x="1" y="69"/>
                    <a:pt x="1" y="158"/>
                  </a:cubicBezTo>
                  <a:lnTo>
                    <a:pt x="1" y="4360"/>
                  </a:lnTo>
                  <a:cubicBezTo>
                    <a:pt x="1" y="4449"/>
                    <a:pt x="69" y="4517"/>
                    <a:pt x="158" y="4517"/>
                  </a:cubicBezTo>
                  <a:lnTo>
                    <a:pt x="2707" y="4517"/>
                  </a:lnTo>
                  <a:cubicBezTo>
                    <a:pt x="2796" y="4517"/>
                    <a:pt x="2864" y="4449"/>
                    <a:pt x="2864" y="4360"/>
                  </a:cubicBezTo>
                  <a:lnTo>
                    <a:pt x="2864" y="158"/>
                  </a:lnTo>
                  <a:cubicBezTo>
                    <a:pt x="2864" y="69"/>
                    <a:pt x="2796" y="1"/>
                    <a:pt x="2707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3" name="Google Shape;5763;p43"/>
            <p:cNvSpPr/>
            <p:nvPr/>
          </p:nvSpPr>
          <p:spPr>
            <a:xfrm>
              <a:off x="4037750" y="814425"/>
              <a:ext cx="328950" cy="165850"/>
            </a:xfrm>
            <a:custGeom>
              <a:avLst/>
              <a:gdLst/>
              <a:ahLst/>
              <a:cxnLst/>
              <a:rect l="l" t="t" r="r" b="b"/>
              <a:pathLst>
                <a:path w="13158" h="6634" extrusionOk="0">
                  <a:moveTo>
                    <a:pt x="867" y="0"/>
                  </a:moveTo>
                  <a:lnTo>
                    <a:pt x="1" y="6633"/>
                  </a:lnTo>
                  <a:lnTo>
                    <a:pt x="13158" y="6633"/>
                  </a:lnTo>
                  <a:lnTo>
                    <a:pt x="122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4" name="Google Shape;5764;p43"/>
            <p:cNvSpPr/>
            <p:nvPr/>
          </p:nvSpPr>
          <p:spPr>
            <a:xfrm>
              <a:off x="4215625" y="885525"/>
              <a:ext cx="118850" cy="157975"/>
            </a:xfrm>
            <a:custGeom>
              <a:avLst/>
              <a:gdLst/>
              <a:ahLst/>
              <a:cxnLst/>
              <a:rect l="l" t="t" r="r" b="b"/>
              <a:pathLst>
                <a:path w="4754" h="6319" extrusionOk="0">
                  <a:moveTo>
                    <a:pt x="266" y="1"/>
                  </a:moveTo>
                  <a:cubicBezTo>
                    <a:pt x="118" y="1"/>
                    <a:pt x="0" y="119"/>
                    <a:pt x="0" y="256"/>
                  </a:cubicBezTo>
                  <a:lnTo>
                    <a:pt x="0" y="6052"/>
                  </a:lnTo>
                  <a:cubicBezTo>
                    <a:pt x="0" y="6200"/>
                    <a:pt x="118" y="6319"/>
                    <a:pt x="266" y="6319"/>
                  </a:cubicBezTo>
                  <a:lnTo>
                    <a:pt x="4488" y="6319"/>
                  </a:lnTo>
                  <a:cubicBezTo>
                    <a:pt x="4636" y="6319"/>
                    <a:pt x="4754" y="6200"/>
                    <a:pt x="4754" y="6052"/>
                  </a:cubicBezTo>
                  <a:lnTo>
                    <a:pt x="4754" y="256"/>
                  </a:lnTo>
                  <a:cubicBezTo>
                    <a:pt x="4754" y="119"/>
                    <a:pt x="4636" y="1"/>
                    <a:pt x="4488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5" name="Google Shape;5765;p43"/>
            <p:cNvSpPr/>
            <p:nvPr/>
          </p:nvSpPr>
          <p:spPr>
            <a:xfrm>
              <a:off x="4243175" y="842950"/>
              <a:ext cx="64000" cy="34475"/>
            </a:xfrm>
            <a:custGeom>
              <a:avLst/>
              <a:gdLst/>
              <a:ahLst/>
              <a:cxnLst/>
              <a:rect l="l" t="t" r="r" b="b"/>
              <a:pathLst>
                <a:path w="2560" h="1379" extrusionOk="0">
                  <a:moveTo>
                    <a:pt x="70" y="1"/>
                  </a:moveTo>
                  <a:cubicBezTo>
                    <a:pt x="30" y="1"/>
                    <a:pt x="0" y="31"/>
                    <a:pt x="0" y="70"/>
                  </a:cubicBezTo>
                  <a:lnTo>
                    <a:pt x="0" y="1300"/>
                  </a:lnTo>
                  <a:cubicBezTo>
                    <a:pt x="0" y="1349"/>
                    <a:pt x="30" y="1378"/>
                    <a:pt x="70" y="1378"/>
                  </a:cubicBezTo>
                  <a:lnTo>
                    <a:pt x="2480" y="1378"/>
                  </a:lnTo>
                  <a:cubicBezTo>
                    <a:pt x="2520" y="1378"/>
                    <a:pt x="2559" y="1349"/>
                    <a:pt x="2559" y="1300"/>
                  </a:cubicBezTo>
                  <a:lnTo>
                    <a:pt x="2559" y="70"/>
                  </a:lnTo>
                  <a:cubicBezTo>
                    <a:pt x="2559" y="31"/>
                    <a:pt x="2520" y="1"/>
                    <a:pt x="248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6" name="Google Shape;5766;p43"/>
            <p:cNvSpPr/>
            <p:nvPr/>
          </p:nvSpPr>
          <p:spPr>
            <a:xfrm>
              <a:off x="4142800" y="872975"/>
              <a:ext cx="1500" cy="14775"/>
            </a:xfrm>
            <a:custGeom>
              <a:avLst/>
              <a:gdLst/>
              <a:ahLst/>
              <a:cxnLst/>
              <a:rect l="l" t="t" r="r" b="b"/>
              <a:pathLst>
                <a:path w="60" h="591" extrusionOk="0">
                  <a:moveTo>
                    <a:pt x="0" y="0"/>
                  </a:moveTo>
                  <a:lnTo>
                    <a:pt x="0" y="591"/>
                  </a:lnTo>
                  <a:lnTo>
                    <a:pt x="59" y="59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7" name="Google Shape;5767;p43"/>
            <p:cNvSpPr/>
            <p:nvPr/>
          </p:nvSpPr>
          <p:spPr>
            <a:xfrm>
              <a:off x="4111550" y="872975"/>
              <a:ext cx="1500" cy="14775"/>
            </a:xfrm>
            <a:custGeom>
              <a:avLst/>
              <a:gdLst/>
              <a:ahLst/>
              <a:cxnLst/>
              <a:rect l="l" t="t" r="r" b="b"/>
              <a:pathLst>
                <a:path w="60" h="591" extrusionOk="0">
                  <a:moveTo>
                    <a:pt x="1" y="0"/>
                  </a:moveTo>
                  <a:lnTo>
                    <a:pt x="1" y="591"/>
                  </a:lnTo>
                  <a:lnTo>
                    <a:pt x="60" y="59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8" name="Google Shape;5768;p43"/>
            <p:cNvSpPr/>
            <p:nvPr/>
          </p:nvSpPr>
          <p:spPr>
            <a:xfrm>
              <a:off x="4068500" y="885525"/>
              <a:ext cx="118850" cy="157975"/>
            </a:xfrm>
            <a:custGeom>
              <a:avLst/>
              <a:gdLst/>
              <a:ahLst/>
              <a:cxnLst/>
              <a:rect l="l" t="t" r="r" b="b"/>
              <a:pathLst>
                <a:path w="4754" h="6319" extrusionOk="0">
                  <a:moveTo>
                    <a:pt x="266" y="1"/>
                  </a:moveTo>
                  <a:cubicBezTo>
                    <a:pt x="118" y="1"/>
                    <a:pt x="0" y="119"/>
                    <a:pt x="0" y="256"/>
                  </a:cubicBezTo>
                  <a:lnTo>
                    <a:pt x="0" y="6052"/>
                  </a:lnTo>
                  <a:cubicBezTo>
                    <a:pt x="0" y="6200"/>
                    <a:pt x="118" y="6319"/>
                    <a:pt x="266" y="6319"/>
                  </a:cubicBezTo>
                  <a:lnTo>
                    <a:pt x="4488" y="6319"/>
                  </a:lnTo>
                  <a:cubicBezTo>
                    <a:pt x="4636" y="6319"/>
                    <a:pt x="4754" y="6200"/>
                    <a:pt x="4754" y="6052"/>
                  </a:cubicBezTo>
                  <a:lnTo>
                    <a:pt x="4754" y="256"/>
                  </a:lnTo>
                  <a:cubicBezTo>
                    <a:pt x="4754" y="119"/>
                    <a:pt x="4636" y="1"/>
                    <a:pt x="4488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9" name="Google Shape;5769;p43"/>
            <p:cNvSpPr/>
            <p:nvPr/>
          </p:nvSpPr>
          <p:spPr>
            <a:xfrm>
              <a:off x="4095825" y="842950"/>
              <a:ext cx="64225" cy="34475"/>
            </a:xfrm>
            <a:custGeom>
              <a:avLst/>
              <a:gdLst/>
              <a:ahLst/>
              <a:cxnLst/>
              <a:rect l="l" t="t" r="r" b="b"/>
              <a:pathLst>
                <a:path w="2569" h="1379" extrusionOk="0">
                  <a:moveTo>
                    <a:pt x="79" y="1"/>
                  </a:moveTo>
                  <a:cubicBezTo>
                    <a:pt x="39" y="1"/>
                    <a:pt x="0" y="31"/>
                    <a:pt x="0" y="70"/>
                  </a:cubicBezTo>
                  <a:lnTo>
                    <a:pt x="0" y="1300"/>
                  </a:lnTo>
                  <a:cubicBezTo>
                    <a:pt x="0" y="1349"/>
                    <a:pt x="39" y="1378"/>
                    <a:pt x="79" y="1378"/>
                  </a:cubicBezTo>
                  <a:lnTo>
                    <a:pt x="2489" y="1378"/>
                  </a:lnTo>
                  <a:cubicBezTo>
                    <a:pt x="2529" y="1378"/>
                    <a:pt x="2568" y="1349"/>
                    <a:pt x="2568" y="1300"/>
                  </a:cubicBezTo>
                  <a:lnTo>
                    <a:pt x="2568" y="70"/>
                  </a:lnTo>
                  <a:cubicBezTo>
                    <a:pt x="2568" y="31"/>
                    <a:pt x="2529" y="1"/>
                    <a:pt x="2489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0" name="Google Shape;5770;p43"/>
            <p:cNvSpPr/>
            <p:nvPr/>
          </p:nvSpPr>
          <p:spPr>
            <a:xfrm>
              <a:off x="4231625" y="918250"/>
              <a:ext cx="86850" cy="82925"/>
            </a:xfrm>
            <a:custGeom>
              <a:avLst/>
              <a:gdLst/>
              <a:ahLst/>
              <a:cxnLst/>
              <a:rect l="l" t="t" r="r" b="b"/>
              <a:pathLst>
                <a:path w="3474" h="3317" extrusionOk="0">
                  <a:moveTo>
                    <a:pt x="99" y="0"/>
                  </a:moveTo>
                  <a:lnTo>
                    <a:pt x="0" y="3317"/>
                  </a:lnTo>
                  <a:lnTo>
                    <a:pt x="3474" y="3317"/>
                  </a:lnTo>
                  <a:lnTo>
                    <a:pt x="3375" y="0"/>
                  </a:lnTo>
                  <a:close/>
                </a:path>
              </a:pathLst>
            </a:custGeom>
            <a:solidFill>
              <a:srgbClr val="7F8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1" name="Google Shape;5771;p43"/>
            <p:cNvSpPr/>
            <p:nvPr/>
          </p:nvSpPr>
          <p:spPr>
            <a:xfrm>
              <a:off x="4221025" y="901025"/>
              <a:ext cx="108050" cy="31275"/>
            </a:xfrm>
            <a:custGeom>
              <a:avLst/>
              <a:gdLst/>
              <a:ahLst/>
              <a:cxnLst/>
              <a:rect l="l" t="t" r="r" b="b"/>
              <a:pathLst>
                <a:path w="4322" h="1251" extrusionOk="0">
                  <a:moveTo>
                    <a:pt x="2166" y="0"/>
                  </a:moveTo>
                  <a:lnTo>
                    <a:pt x="562" y="129"/>
                  </a:lnTo>
                  <a:cubicBezTo>
                    <a:pt x="257" y="129"/>
                    <a:pt x="1" y="384"/>
                    <a:pt x="1" y="689"/>
                  </a:cubicBezTo>
                  <a:cubicBezTo>
                    <a:pt x="1" y="1004"/>
                    <a:pt x="257" y="1250"/>
                    <a:pt x="562" y="1250"/>
                  </a:cubicBezTo>
                  <a:lnTo>
                    <a:pt x="3760" y="1250"/>
                  </a:lnTo>
                  <a:cubicBezTo>
                    <a:pt x="4065" y="1250"/>
                    <a:pt x="4321" y="1004"/>
                    <a:pt x="4321" y="689"/>
                  </a:cubicBezTo>
                  <a:cubicBezTo>
                    <a:pt x="4321" y="384"/>
                    <a:pt x="4065" y="129"/>
                    <a:pt x="3760" y="129"/>
                  </a:cubicBezTo>
                  <a:lnTo>
                    <a:pt x="2166" y="0"/>
                  </a:lnTo>
                  <a:close/>
                </a:path>
              </a:pathLst>
            </a:custGeom>
            <a:solidFill>
              <a:srgbClr val="7F8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2" name="Google Shape;5772;p43"/>
            <p:cNvSpPr/>
            <p:nvPr/>
          </p:nvSpPr>
          <p:spPr>
            <a:xfrm>
              <a:off x="4254975" y="901275"/>
              <a:ext cx="40150" cy="19575"/>
            </a:xfrm>
            <a:custGeom>
              <a:avLst/>
              <a:gdLst/>
              <a:ahLst/>
              <a:cxnLst/>
              <a:rect l="l" t="t" r="r" b="b"/>
              <a:pathLst>
                <a:path w="1606" h="783" extrusionOk="0">
                  <a:moveTo>
                    <a:pt x="670" y="0"/>
                  </a:moveTo>
                  <a:lnTo>
                    <a:pt x="1" y="59"/>
                  </a:lnTo>
                  <a:cubicBezTo>
                    <a:pt x="168" y="542"/>
                    <a:pt x="486" y="783"/>
                    <a:pt x="803" y="783"/>
                  </a:cubicBezTo>
                  <a:cubicBezTo>
                    <a:pt x="1121" y="783"/>
                    <a:pt x="1438" y="542"/>
                    <a:pt x="1605" y="59"/>
                  </a:cubicBezTo>
                  <a:lnTo>
                    <a:pt x="936" y="0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3" name="Google Shape;5773;p43"/>
            <p:cNvSpPr/>
            <p:nvPr/>
          </p:nvSpPr>
          <p:spPr>
            <a:xfrm>
              <a:off x="4191775" y="938175"/>
              <a:ext cx="46750" cy="53900"/>
            </a:xfrm>
            <a:custGeom>
              <a:avLst/>
              <a:gdLst/>
              <a:ahLst/>
              <a:cxnLst/>
              <a:rect l="l" t="t" r="r" b="b"/>
              <a:pathLst>
                <a:path w="1870" h="2156" extrusionOk="0">
                  <a:moveTo>
                    <a:pt x="777" y="1"/>
                  </a:moveTo>
                  <a:lnTo>
                    <a:pt x="0" y="1693"/>
                  </a:lnTo>
                  <a:lnTo>
                    <a:pt x="1122" y="2155"/>
                  </a:lnTo>
                  <a:lnTo>
                    <a:pt x="1870" y="502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4" name="Google Shape;5774;p43"/>
            <p:cNvSpPr/>
            <p:nvPr/>
          </p:nvSpPr>
          <p:spPr>
            <a:xfrm>
              <a:off x="4211200" y="915050"/>
              <a:ext cx="37675" cy="35700"/>
            </a:xfrm>
            <a:custGeom>
              <a:avLst/>
              <a:gdLst/>
              <a:ahLst/>
              <a:cxnLst/>
              <a:rect l="l" t="t" r="r" b="b"/>
              <a:pathLst>
                <a:path w="1507" h="1428" extrusionOk="0">
                  <a:moveTo>
                    <a:pt x="413" y="1"/>
                  </a:moveTo>
                  <a:lnTo>
                    <a:pt x="0" y="915"/>
                  </a:lnTo>
                  <a:lnTo>
                    <a:pt x="1093" y="1427"/>
                  </a:lnTo>
                  <a:lnTo>
                    <a:pt x="1506" y="502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rgbClr val="7F8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5" name="Google Shape;5775;p43"/>
            <p:cNvSpPr/>
            <p:nvPr/>
          </p:nvSpPr>
          <p:spPr>
            <a:xfrm>
              <a:off x="4209725" y="929825"/>
              <a:ext cx="33725" cy="21675"/>
            </a:xfrm>
            <a:custGeom>
              <a:avLst/>
              <a:gdLst/>
              <a:ahLst/>
              <a:cxnLst/>
              <a:rect l="l" t="t" r="r" b="b"/>
              <a:pathLst>
                <a:path w="1349" h="867" extrusionOk="0">
                  <a:moveTo>
                    <a:pt x="138" y="0"/>
                  </a:moveTo>
                  <a:lnTo>
                    <a:pt x="0" y="305"/>
                  </a:lnTo>
                  <a:lnTo>
                    <a:pt x="1211" y="866"/>
                  </a:lnTo>
                  <a:lnTo>
                    <a:pt x="1349" y="551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6" name="Google Shape;5776;p43"/>
            <p:cNvSpPr/>
            <p:nvPr/>
          </p:nvSpPr>
          <p:spPr>
            <a:xfrm>
              <a:off x="4333975" y="899800"/>
              <a:ext cx="34700" cy="32500"/>
            </a:xfrm>
            <a:custGeom>
              <a:avLst/>
              <a:gdLst/>
              <a:ahLst/>
              <a:cxnLst/>
              <a:rect l="l" t="t" r="r" b="b"/>
              <a:pathLst>
                <a:path w="1388" h="1300" extrusionOk="0">
                  <a:moveTo>
                    <a:pt x="1269" y="0"/>
                  </a:moveTo>
                  <a:lnTo>
                    <a:pt x="0" y="99"/>
                  </a:lnTo>
                  <a:lnTo>
                    <a:pt x="79" y="1299"/>
                  </a:lnTo>
                  <a:lnTo>
                    <a:pt x="1387" y="1201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7" name="Google Shape;5777;p43"/>
            <p:cNvSpPr/>
            <p:nvPr/>
          </p:nvSpPr>
          <p:spPr>
            <a:xfrm>
              <a:off x="4296800" y="901025"/>
              <a:ext cx="39150" cy="32975"/>
            </a:xfrm>
            <a:custGeom>
              <a:avLst/>
              <a:gdLst/>
              <a:ahLst/>
              <a:cxnLst/>
              <a:rect l="l" t="t" r="r" b="b"/>
              <a:pathLst>
                <a:path w="1566" h="1319" extrusionOk="0">
                  <a:moveTo>
                    <a:pt x="1487" y="0"/>
                  </a:moveTo>
                  <a:lnTo>
                    <a:pt x="1" y="59"/>
                  </a:lnTo>
                  <a:lnTo>
                    <a:pt x="562" y="1319"/>
                  </a:lnTo>
                  <a:lnTo>
                    <a:pt x="1566" y="1250"/>
                  </a:lnTo>
                  <a:lnTo>
                    <a:pt x="1487" y="0"/>
                  </a:lnTo>
                  <a:close/>
                </a:path>
              </a:pathLst>
            </a:custGeom>
            <a:solidFill>
              <a:srgbClr val="7F8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8" name="Google Shape;5778;p43"/>
            <p:cNvSpPr/>
            <p:nvPr/>
          </p:nvSpPr>
          <p:spPr>
            <a:xfrm>
              <a:off x="4325350" y="900300"/>
              <a:ext cx="10850" cy="34200"/>
            </a:xfrm>
            <a:custGeom>
              <a:avLst/>
              <a:gdLst/>
              <a:ahLst/>
              <a:cxnLst/>
              <a:rect l="l" t="t" r="r" b="b"/>
              <a:pathLst>
                <a:path w="434" h="1368" extrusionOk="0">
                  <a:moveTo>
                    <a:pt x="345" y="0"/>
                  </a:moveTo>
                  <a:lnTo>
                    <a:pt x="0" y="29"/>
                  </a:lnTo>
                  <a:lnTo>
                    <a:pt x="99" y="1368"/>
                  </a:lnTo>
                  <a:lnTo>
                    <a:pt x="433" y="1338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9" name="Google Shape;5779;p43"/>
            <p:cNvSpPr/>
            <p:nvPr/>
          </p:nvSpPr>
          <p:spPr>
            <a:xfrm>
              <a:off x="4349450" y="900425"/>
              <a:ext cx="33750" cy="29625"/>
            </a:xfrm>
            <a:custGeom>
              <a:avLst/>
              <a:gdLst/>
              <a:ahLst/>
              <a:cxnLst/>
              <a:rect l="l" t="t" r="r" b="b"/>
              <a:pathLst>
                <a:path w="1350" h="1185" extrusionOk="0">
                  <a:moveTo>
                    <a:pt x="681" y="1"/>
                  </a:moveTo>
                  <a:cubicBezTo>
                    <a:pt x="557" y="1"/>
                    <a:pt x="433" y="38"/>
                    <a:pt x="326" y="113"/>
                  </a:cubicBezTo>
                  <a:cubicBezTo>
                    <a:pt x="60" y="310"/>
                    <a:pt x="1" y="684"/>
                    <a:pt x="198" y="949"/>
                  </a:cubicBezTo>
                  <a:cubicBezTo>
                    <a:pt x="309" y="1102"/>
                    <a:pt x="488" y="1185"/>
                    <a:pt x="669" y="1185"/>
                  </a:cubicBezTo>
                  <a:cubicBezTo>
                    <a:pt x="792" y="1185"/>
                    <a:pt x="917" y="1147"/>
                    <a:pt x="1024" y="1067"/>
                  </a:cubicBezTo>
                  <a:cubicBezTo>
                    <a:pt x="1290" y="871"/>
                    <a:pt x="1349" y="507"/>
                    <a:pt x="1162" y="241"/>
                  </a:cubicBezTo>
                  <a:cubicBezTo>
                    <a:pt x="1044" y="82"/>
                    <a:pt x="864" y="1"/>
                    <a:pt x="681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0" name="Google Shape;5780;p43"/>
            <p:cNvSpPr/>
            <p:nvPr/>
          </p:nvSpPr>
          <p:spPr>
            <a:xfrm>
              <a:off x="4355125" y="862400"/>
              <a:ext cx="56125" cy="60550"/>
            </a:xfrm>
            <a:custGeom>
              <a:avLst/>
              <a:gdLst/>
              <a:ahLst/>
              <a:cxnLst/>
              <a:rect l="l" t="t" r="r" b="b"/>
              <a:pathLst>
                <a:path w="2245" h="2422" extrusionOk="0">
                  <a:moveTo>
                    <a:pt x="1525" y="1"/>
                  </a:moveTo>
                  <a:lnTo>
                    <a:pt x="0" y="1742"/>
                  </a:lnTo>
                  <a:lnTo>
                    <a:pt x="955" y="2421"/>
                  </a:lnTo>
                  <a:lnTo>
                    <a:pt x="2244" y="552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1" name="Google Shape;5781;p43"/>
            <p:cNvSpPr/>
            <p:nvPr/>
          </p:nvSpPr>
          <p:spPr>
            <a:xfrm>
              <a:off x="4400625" y="848850"/>
              <a:ext cx="21450" cy="27350"/>
            </a:xfrm>
            <a:custGeom>
              <a:avLst/>
              <a:gdLst/>
              <a:ahLst/>
              <a:cxnLst/>
              <a:rect l="l" t="t" r="r" b="b"/>
              <a:pathLst>
                <a:path w="858" h="1094" extrusionOk="0">
                  <a:moveTo>
                    <a:pt x="483" y="1"/>
                  </a:moveTo>
                  <a:lnTo>
                    <a:pt x="1" y="267"/>
                  </a:lnTo>
                  <a:lnTo>
                    <a:pt x="444" y="1094"/>
                  </a:lnTo>
                  <a:lnTo>
                    <a:pt x="857" y="877"/>
                  </a:lnTo>
                  <a:lnTo>
                    <a:pt x="483" y="1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2" name="Google Shape;5782;p43"/>
            <p:cNvSpPr/>
            <p:nvPr/>
          </p:nvSpPr>
          <p:spPr>
            <a:xfrm>
              <a:off x="4391525" y="851525"/>
              <a:ext cx="28325" cy="26175"/>
            </a:xfrm>
            <a:custGeom>
              <a:avLst/>
              <a:gdLst/>
              <a:ahLst/>
              <a:cxnLst/>
              <a:rect l="l" t="t" r="r" b="b"/>
              <a:pathLst>
                <a:path w="1133" h="1047" extrusionOk="0">
                  <a:moveTo>
                    <a:pt x="570" y="1"/>
                  </a:moveTo>
                  <a:cubicBezTo>
                    <a:pt x="534" y="1"/>
                    <a:pt x="499" y="4"/>
                    <a:pt x="463" y="12"/>
                  </a:cubicBezTo>
                  <a:cubicBezTo>
                    <a:pt x="178" y="71"/>
                    <a:pt x="1" y="347"/>
                    <a:pt x="60" y="632"/>
                  </a:cubicBezTo>
                  <a:cubicBezTo>
                    <a:pt x="112" y="873"/>
                    <a:pt x="329" y="1046"/>
                    <a:pt x="567" y="1046"/>
                  </a:cubicBezTo>
                  <a:cubicBezTo>
                    <a:pt x="601" y="1046"/>
                    <a:pt x="636" y="1043"/>
                    <a:pt x="670" y="1035"/>
                  </a:cubicBezTo>
                  <a:cubicBezTo>
                    <a:pt x="955" y="976"/>
                    <a:pt x="1132" y="701"/>
                    <a:pt x="1073" y="416"/>
                  </a:cubicBezTo>
                  <a:cubicBezTo>
                    <a:pt x="1022" y="167"/>
                    <a:pt x="806" y="1"/>
                    <a:pt x="570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3" name="Google Shape;5783;p43"/>
            <p:cNvSpPr/>
            <p:nvPr/>
          </p:nvSpPr>
          <p:spPr>
            <a:xfrm>
              <a:off x="4419325" y="859400"/>
              <a:ext cx="15275" cy="11400"/>
            </a:xfrm>
            <a:custGeom>
              <a:avLst/>
              <a:gdLst/>
              <a:ahLst/>
              <a:cxnLst/>
              <a:rect l="l" t="t" r="r" b="b"/>
              <a:pathLst>
                <a:path w="611" h="456" extrusionOk="0">
                  <a:moveTo>
                    <a:pt x="460" y="1"/>
                  </a:moveTo>
                  <a:cubicBezTo>
                    <a:pt x="442" y="1"/>
                    <a:pt x="423" y="4"/>
                    <a:pt x="404" y="12"/>
                  </a:cubicBezTo>
                  <a:lnTo>
                    <a:pt x="1" y="219"/>
                  </a:lnTo>
                  <a:lnTo>
                    <a:pt x="109" y="455"/>
                  </a:lnTo>
                  <a:lnTo>
                    <a:pt x="523" y="248"/>
                  </a:lnTo>
                  <a:cubicBezTo>
                    <a:pt x="582" y="219"/>
                    <a:pt x="611" y="140"/>
                    <a:pt x="582" y="71"/>
                  </a:cubicBezTo>
                  <a:cubicBezTo>
                    <a:pt x="560" y="28"/>
                    <a:pt x="512" y="1"/>
                    <a:pt x="460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4" name="Google Shape;5784;p43"/>
            <p:cNvSpPr/>
            <p:nvPr/>
          </p:nvSpPr>
          <p:spPr>
            <a:xfrm>
              <a:off x="4417125" y="852275"/>
              <a:ext cx="17725" cy="13600"/>
            </a:xfrm>
            <a:custGeom>
              <a:avLst/>
              <a:gdLst/>
              <a:ahLst/>
              <a:cxnLst/>
              <a:rect l="l" t="t" r="r" b="b"/>
              <a:pathLst>
                <a:path w="709" h="544" extrusionOk="0">
                  <a:moveTo>
                    <a:pt x="563" y="0"/>
                  </a:moveTo>
                  <a:cubicBezTo>
                    <a:pt x="545" y="0"/>
                    <a:pt x="528" y="4"/>
                    <a:pt x="512" y="12"/>
                  </a:cubicBezTo>
                  <a:lnTo>
                    <a:pt x="0" y="268"/>
                  </a:lnTo>
                  <a:lnTo>
                    <a:pt x="30" y="543"/>
                  </a:lnTo>
                  <a:lnTo>
                    <a:pt x="620" y="248"/>
                  </a:lnTo>
                  <a:cubicBezTo>
                    <a:pt x="679" y="218"/>
                    <a:pt x="709" y="139"/>
                    <a:pt x="679" y="71"/>
                  </a:cubicBezTo>
                  <a:cubicBezTo>
                    <a:pt x="658" y="28"/>
                    <a:pt x="610" y="0"/>
                    <a:pt x="563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5" name="Google Shape;5785;p43"/>
            <p:cNvSpPr/>
            <p:nvPr/>
          </p:nvSpPr>
          <p:spPr>
            <a:xfrm>
              <a:off x="4404575" y="841900"/>
              <a:ext cx="24375" cy="12650"/>
            </a:xfrm>
            <a:custGeom>
              <a:avLst/>
              <a:gdLst/>
              <a:ahLst/>
              <a:cxnLst/>
              <a:rect l="l" t="t" r="r" b="b"/>
              <a:pathLst>
                <a:path w="975" h="506" extrusionOk="0">
                  <a:moveTo>
                    <a:pt x="831" y="0"/>
                  </a:moveTo>
                  <a:cubicBezTo>
                    <a:pt x="810" y="0"/>
                    <a:pt x="789" y="5"/>
                    <a:pt x="768" y="14"/>
                  </a:cubicBezTo>
                  <a:lnTo>
                    <a:pt x="0" y="377"/>
                  </a:lnTo>
                  <a:lnTo>
                    <a:pt x="394" y="506"/>
                  </a:lnTo>
                  <a:lnTo>
                    <a:pt x="886" y="240"/>
                  </a:lnTo>
                  <a:cubicBezTo>
                    <a:pt x="955" y="210"/>
                    <a:pt x="975" y="132"/>
                    <a:pt x="945" y="73"/>
                  </a:cubicBezTo>
                  <a:cubicBezTo>
                    <a:pt x="924" y="24"/>
                    <a:pt x="880" y="0"/>
                    <a:pt x="831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6" name="Google Shape;5786;p43"/>
            <p:cNvSpPr/>
            <p:nvPr/>
          </p:nvSpPr>
          <p:spPr>
            <a:xfrm>
              <a:off x="4394000" y="844125"/>
              <a:ext cx="13525" cy="14850"/>
            </a:xfrm>
            <a:custGeom>
              <a:avLst/>
              <a:gdLst/>
              <a:ahLst/>
              <a:cxnLst/>
              <a:rect l="l" t="t" r="r" b="b"/>
              <a:pathLst>
                <a:path w="541" h="594" extrusionOk="0">
                  <a:moveTo>
                    <a:pt x="387" y="1"/>
                  </a:moveTo>
                  <a:cubicBezTo>
                    <a:pt x="380" y="1"/>
                    <a:pt x="372" y="2"/>
                    <a:pt x="364" y="3"/>
                  </a:cubicBezTo>
                  <a:cubicBezTo>
                    <a:pt x="344" y="3"/>
                    <a:pt x="315" y="23"/>
                    <a:pt x="296" y="32"/>
                  </a:cubicBezTo>
                  <a:cubicBezTo>
                    <a:pt x="246" y="82"/>
                    <a:pt x="40" y="525"/>
                    <a:pt x="0" y="594"/>
                  </a:cubicBezTo>
                  <a:lnTo>
                    <a:pt x="502" y="465"/>
                  </a:lnTo>
                  <a:lnTo>
                    <a:pt x="532" y="180"/>
                  </a:lnTo>
                  <a:cubicBezTo>
                    <a:pt x="540" y="91"/>
                    <a:pt x="468" y="1"/>
                    <a:pt x="387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7" name="Google Shape;5787;p43"/>
            <p:cNvSpPr/>
            <p:nvPr/>
          </p:nvSpPr>
          <p:spPr>
            <a:xfrm>
              <a:off x="4414650" y="845825"/>
              <a:ext cx="19950" cy="14150"/>
            </a:xfrm>
            <a:custGeom>
              <a:avLst/>
              <a:gdLst/>
              <a:ahLst/>
              <a:cxnLst/>
              <a:rect l="l" t="t" r="r" b="b"/>
              <a:pathLst>
                <a:path w="798" h="566" extrusionOk="0">
                  <a:moveTo>
                    <a:pt x="655" y="1"/>
                  </a:moveTo>
                  <a:cubicBezTo>
                    <a:pt x="634" y="1"/>
                    <a:pt x="612" y="5"/>
                    <a:pt x="591" y="14"/>
                  </a:cubicBezTo>
                  <a:lnTo>
                    <a:pt x="1" y="329"/>
                  </a:lnTo>
                  <a:lnTo>
                    <a:pt x="99" y="565"/>
                  </a:lnTo>
                  <a:lnTo>
                    <a:pt x="710" y="240"/>
                  </a:lnTo>
                  <a:cubicBezTo>
                    <a:pt x="778" y="211"/>
                    <a:pt x="798" y="132"/>
                    <a:pt x="769" y="73"/>
                  </a:cubicBezTo>
                  <a:cubicBezTo>
                    <a:pt x="748" y="25"/>
                    <a:pt x="703" y="1"/>
                    <a:pt x="655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8" name="Google Shape;5788;p43"/>
            <p:cNvSpPr/>
            <p:nvPr/>
          </p:nvSpPr>
          <p:spPr>
            <a:xfrm>
              <a:off x="4263600" y="881100"/>
              <a:ext cx="22400" cy="29050"/>
            </a:xfrm>
            <a:custGeom>
              <a:avLst/>
              <a:gdLst/>
              <a:ahLst/>
              <a:cxnLst/>
              <a:rect l="l" t="t" r="r" b="b"/>
              <a:pathLst>
                <a:path w="896" h="1162" extrusionOk="0">
                  <a:moveTo>
                    <a:pt x="108" y="0"/>
                  </a:moveTo>
                  <a:lnTo>
                    <a:pt x="1" y="1083"/>
                  </a:lnTo>
                  <a:lnTo>
                    <a:pt x="788" y="1162"/>
                  </a:lnTo>
                  <a:lnTo>
                    <a:pt x="896" y="89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9" name="Google Shape;5789;p43"/>
            <p:cNvSpPr/>
            <p:nvPr/>
          </p:nvSpPr>
          <p:spPr>
            <a:xfrm>
              <a:off x="4265800" y="881100"/>
              <a:ext cx="20200" cy="25350"/>
            </a:xfrm>
            <a:custGeom>
              <a:avLst/>
              <a:gdLst/>
              <a:ahLst/>
              <a:cxnLst/>
              <a:rect l="l" t="t" r="r" b="b"/>
              <a:pathLst>
                <a:path w="808" h="1014" extrusionOk="0">
                  <a:moveTo>
                    <a:pt x="20" y="0"/>
                  </a:moveTo>
                  <a:lnTo>
                    <a:pt x="1" y="226"/>
                  </a:lnTo>
                  <a:lnTo>
                    <a:pt x="709" y="1014"/>
                  </a:lnTo>
                  <a:lnTo>
                    <a:pt x="808" y="8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0" name="Google Shape;5790;p43"/>
            <p:cNvSpPr/>
            <p:nvPr/>
          </p:nvSpPr>
          <p:spPr>
            <a:xfrm>
              <a:off x="4291650" y="872400"/>
              <a:ext cx="13050" cy="12050"/>
            </a:xfrm>
            <a:custGeom>
              <a:avLst/>
              <a:gdLst/>
              <a:ahLst/>
              <a:cxnLst/>
              <a:rect l="l" t="t" r="r" b="b"/>
              <a:pathLst>
                <a:path w="522" h="482" extrusionOk="0">
                  <a:moveTo>
                    <a:pt x="267" y="1"/>
                  </a:moveTo>
                  <a:cubicBezTo>
                    <a:pt x="146" y="1"/>
                    <a:pt x="47" y="85"/>
                    <a:pt x="20" y="200"/>
                  </a:cubicBezTo>
                  <a:cubicBezTo>
                    <a:pt x="1" y="329"/>
                    <a:pt x="89" y="456"/>
                    <a:pt x="217" y="476"/>
                  </a:cubicBezTo>
                  <a:cubicBezTo>
                    <a:pt x="234" y="480"/>
                    <a:pt x="250" y="482"/>
                    <a:pt x="267" y="482"/>
                  </a:cubicBezTo>
                  <a:cubicBezTo>
                    <a:pt x="376" y="482"/>
                    <a:pt x="475" y="399"/>
                    <a:pt x="493" y="279"/>
                  </a:cubicBezTo>
                  <a:cubicBezTo>
                    <a:pt x="522" y="152"/>
                    <a:pt x="434" y="23"/>
                    <a:pt x="305" y="4"/>
                  </a:cubicBezTo>
                  <a:cubicBezTo>
                    <a:pt x="292" y="2"/>
                    <a:pt x="280" y="1"/>
                    <a:pt x="267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1" name="Google Shape;5791;p43"/>
            <p:cNvSpPr/>
            <p:nvPr/>
          </p:nvSpPr>
          <p:spPr>
            <a:xfrm>
              <a:off x="4297075" y="874700"/>
              <a:ext cx="3950" cy="7150"/>
            </a:xfrm>
            <a:custGeom>
              <a:avLst/>
              <a:gdLst/>
              <a:ahLst/>
              <a:cxnLst/>
              <a:rect l="l" t="t" r="r" b="b"/>
              <a:pathLst>
                <a:path w="158" h="286" extrusionOk="0">
                  <a:moveTo>
                    <a:pt x="147" y="1"/>
                  </a:moveTo>
                  <a:cubicBezTo>
                    <a:pt x="88" y="20"/>
                    <a:pt x="39" y="60"/>
                    <a:pt x="49" y="128"/>
                  </a:cubicBezTo>
                  <a:cubicBezTo>
                    <a:pt x="59" y="187"/>
                    <a:pt x="49" y="217"/>
                    <a:pt x="0" y="237"/>
                  </a:cubicBezTo>
                  <a:lnTo>
                    <a:pt x="20" y="286"/>
                  </a:lnTo>
                  <a:cubicBezTo>
                    <a:pt x="98" y="256"/>
                    <a:pt x="118" y="207"/>
                    <a:pt x="108" y="119"/>
                  </a:cubicBezTo>
                  <a:cubicBezTo>
                    <a:pt x="98" y="69"/>
                    <a:pt x="157" y="60"/>
                    <a:pt x="157" y="6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2" name="Google Shape;5792;p43"/>
            <p:cNvSpPr/>
            <p:nvPr/>
          </p:nvSpPr>
          <p:spPr>
            <a:xfrm>
              <a:off x="4252025" y="865275"/>
              <a:ext cx="13075" cy="12050"/>
            </a:xfrm>
            <a:custGeom>
              <a:avLst/>
              <a:gdLst/>
              <a:ahLst/>
              <a:cxnLst/>
              <a:rect l="l" t="t" r="r" b="b"/>
              <a:pathLst>
                <a:path w="523" h="482" extrusionOk="0">
                  <a:moveTo>
                    <a:pt x="270" y="1"/>
                  </a:moveTo>
                  <a:cubicBezTo>
                    <a:pt x="155" y="1"/>
                    <a:pt x="48" y="84"/>
                    <a:pt x="31" y="200"/>
                  </a:cubicBezTo>
                  <a:cubicBezTo>
                    <a:pt x="1" y="328"/>
                    <a:pt x="90" y="456"/>
                    <a:pt x="217" y="476"/>
                  </a:cubicBezTo>
                  <a:cubicBezTo>
                    <a:pt x="235" y="480"/>
                    <a:pt x="253" y="482"/>
                    <a:pt x="270" y="482"/>
                  </a:cubicBezTo>
                  <a:cubicBezTo>
                    <a:pt x="384" y="482"/>
                    <a:pt x="477" y="400"/>
                    <a:pt x="503" y="289"/>
                  </a:cubicBezTo>
                  <a:cubicBezTo>
                    <a:pt x="523" y="151"/>
                    <a:pt x="434" y="33"/>
                    <a:pt x="306" y="4"/>
                  </a:cubicBezTo>
                  <a:cubicBezTo>
                    <a:pt x="294" y="2"/>
                    <a:pt x="282" y="1"/>
                    <a:pt x="270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3" name="Google Shape;5793;p43"/>
            <p:cNvSpPr/>
            <p:nvPr/>
          </p:nvSpPr>
          <p:spPr>
            <a:xfrm>
              <a:off x="4256225" y="867075"/>
              <a:ext cx="3200" cy="7900"/>
            </a:xfrm>
            <a:custGeom>
              <a:avLst/>
              <a:gdLst/>
              <a:ahLst/>
              <a:cxnLst/>
              <a:rect l="l" t="t" r="r" b="b"/>
              <a:pathLst>
                <a:path w="128" h="316" extrusionOk="0">
                  <a:moveTo>
                    <a:pt x="49" y="0"/>
                  </a:moveTo>
                  <a:lnTo>
                    <a:pt x="20" y="40"/>
                  </a:lnTo>
                  <a:cubicBezTo>
                    <a:pt x="20" y="50"/>
                    <a:pt x="69" y="79"/>
                    <a:pt x="40" y="118"/>
                  </a:cubicBezTo>
                  <a:cubicBezTo>
                    <a:pt x="0" y="197"/>
                    <a:pt x="10" y="256"/>
                    <a:pt x="69" y="315"/>
                  </a:cubicBezTo>
                  <a:lnTo>
                    <a:pt x="108" y="266"/>
                  </a:lnTo>
                  <a:cubicBezTo>
                    <a:pt x="69" y="236"/>
                    <a:pt x="59" y="207"/>
                    <a:pt x="89" y="148"/>
                  </a:cubicBezTo>
                  <a:cubicBezTo>
                    <a:pt x="128" y="89"/>
                    <a:pt x="99" y="30"/>
                    <a:pt x="49" y="0"/>
                  </a:cubicBez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4" name="Google Shape;5794;p43"/>
            <p:cNvSpPr/>
            <p:nvPr/>
          </p:nvSpPr>
          <p:spPr>
            <a:xfrm>
              <a:off x="4257700" y="844175"/>
              <a:ext cx="45300" cy="49525"/>
            </a:xfrm>
            <a:custGeom>
              <a:avLst/>
              <a:gdLst/>
              <a:ahLst/>
              <a:cxnLst/>
              <a:rect l="l" t="t" r="r" b="b"/>
              <a:pathLst>
                <a:path w="1812" h="1981" extrusionOk="0">
                  <a:moveTo>
                    <a:pt x="822" y="0"/>
                  </a:moveTo>
                  <a:cubicBezTo>
                    <a:pt x="475" y="0"/>
                    <a:pt x="192" y="168"/>
                    <a:pt x="119" y="592"/>
                  </a:cubicBezTo>
                  <a:cubicBezTo>
                    <a:pt x="20" y="1113"/>
                    <a:pt x="0" y="1851"/>
                    <a:pt x="689" y="1970"/>
                  </a:cubicBezTo>
                  <a:cubicBezTo>
                    <a:pt x="734" y="1977"/>
                    <a:pt x="777" y="1981"/>
                    <a:pt x="818" y="1981"/>
                  </a:cubicBezTo>
                  <a:cubicBezTo>
                    <a:pt x="1353" y="1981"/>
                    <a:pt x="1630" y="1361"/>
                    <a:pt x="1713" y="877"/>
                  </a:cubicBezTo>
                  <a:cubicBezTo>
                    <a:pt x="1811" y="365"/>
                    <a:pt x="1486" y="100"/>
                    <a:pt x="1044" y="21"/>
                  </a:cubicBezTo>
                  <a:cubicBezTo>
                    <a:pt x="968" y="8"/>
                    <a:pt x="893" y="0"/>
                    <a:pt x="822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5" name="Google Shape;5795;p43"/>
            <p:cNvSpPr/>
            <p:nvPr/>
          </p:nvSpPr>
          <p:spPr>
            <a:xfrm>
              <a:off x="4270500" y="868275"/>
              <a:ext cx="3450" cy="4475"/>
            </a:xfrm>
            <a:custGeom>
              <a:avLst/>
              <a:gdLst/>
              <a:ahLst/>
              <a:cxnLst/>
              <a:rect l="l" t="t" r="r" b="b"/>
              <a:pathLst>
                <a:path w="138" h="179" extrusionOk="0">
                  <a:moveTo>
                    <a:pt x="69" y="0"/>
                  </a:moveTo>
                  <a:cubicBezTo>
                    <a:pt x="41" y="0"/>
                    <a:pt x="10" y="36"/>
                    <a:pt x="10" y="80"/>
                  </a:cubicBezTo>
                  <a:cubicBezTo>
                    <a:pt x="0" y="129"/>
                    <a:pt x="20" y="169"/>
                    <a:pt x="49" y="179"/>
                  </a:cubicBezTo>
                  <a:cubicBezTo>
                    <a:pt x="79" y="179"/>
                    <a:pt x="118" y="149"/>
                    <a:pt x="128" y="100"/>
                  </a:cubicBezTo>
                  <a:cubicBezTo>
                    <a:pt x="138" y="51"/>
                    <a:pt x="118" y="2"/>
                    <a:pt x="79" y="2"/>
                  </a:cubicBezTo>
                  <a:cubicBezTo>
                    <a:pt x="76" y="1"/>
                    <a:pt x="72" y="0"/>
                    <a:pt x="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6" name="Google Shape;5796;p43"/>
            <p:cNvSpPr/>
            <p:nvPr/>
          </p:nvSpPr>
          <p:spPr>
            <a:xfrm>
              <a:off x="4270000" y="861950"/>
              <a:ext cx="6925" cy="2200"/>
            </a:xfrm>
            <a:custGeom>
              <a:avLst/>
              <a:gdLst/>
              <a:ahLst/>
              <a:cxnLst/>
              <a:rect l="l" t="t" r="r" b="b"/>
              <a:pathLst>
                <a:path w="277" h="88" extrusionOk="0">
                  <a:moveTo>
                    <a:pt x="112" y="0"/>
                  </a:moveTo>
                  <a:cubicBezTo>
                    <a:pt x="73" y="0"/>
                    <a:pt x="34" y="12"/>
                    <a:pt x="1" y="38"/>
                  </a:cubicBezTo>
                  <a:lnTo>
                    <a:pt x="276" y="87"/>
                  </a:lnTo>
                  <a:cubicBezTo>
                    <a:pt x="239" y="32"/>
                    <a:pt x="176" y="0"/>
                    <a:pt x="1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7" name="Google Shape;5797;p43"/>
            <p:cNvSpPr/>
            <p:nvPr/>
          </p:nvSpPr>
          <p:spPr>
            <a:xfrm>
              <a:off x="4284025" y="870725"/>
              <a:ext cx="3450" cy="4500"/>
            </a:xfrm>
            <a:custGeom>
              <a:avLst/>
              <a:gdLst/>
              <a:ahLst/>
              <a:cxnLst/>
              <a:rect l="l" t="t" r="r" b="b"/>
              <a:pathLst>
                <a:path w="138" h="180" extrusionOk="0">
                  <a:moveTo>
                    <a:pt x="77" y="1"/>
                  </a:moveTo>
                  <a:cubicBezTo>
                    <a:pt x="43" y="1"/>
                    <a:pt x="19" y="37"/>
                    <a:pt x="10" y="81"/>
                  </a:cubicBezTo>
                  <a:cubicBezTo>
                    <a:pt x="0" y="130"/>
                    <a:pt x="20" y="169"/>
                    <a:pt x="50" y="179"/>
                  </a:cubicBezTo>
                  <a:cubicBezTo>
                    <a:pt x="89" y="179"/>
                    <a:pt x="118" y="149"/>
                    <a:pt x="128" y="101"/>
                  </a:cubicBezTo>
                  <a:cubicBezTo>
                    <a:pt x="138" y="51"/>
                    <a:pt x="118" y="2"/>
                    <a:pt x="89" y="2"/>
                  </a:cubicBezTo>
                  <a:cubicBezTo>
                    <a:pt x="85" y="1"/>
                    <a:pt x="81" y="1"/>
                    <a:pt x="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8" name="Google Shape;5798;p43"/>
            <p:cNvSpPr/>
            <p:nvPr/>
          </p:nvSpPr>
          <p:spPr>
            <a:xfrm>
              <a:off x="4283525" y="864325"/>
              <a:ext cx="6900" cy="2275"/>
            </a:xfrm>
            <a:custGeom>
              <a:avLst/>
              <a:gdLst/>
              <a:ahLst/>
              <a:cxnLst/>
              <a:rect l="l" t="t" r="r" b="b"/>
              <a:pathLst>
                <a:path w="276" h="91" extrusionOk="0">
                  <a:moveTo>
                    <a:pt x="121" y="1"/>
                  </a:moveTo>
                  <a:cubicBezTo>
                    <a:pt x="79" y="1"/>
                    <a:pt x="36" y="14"/>
                    <a:pt x="0" y="42"/>
                  </a:cubicBezTo>
                  <a:lnTo>
                    <a:pt x="276" y="90"/>
                  </a:lnTo>
                  <a:cubicBezTo>
                    <a:pt x="247" y="31"/>
                    <a:pt x="185" y="1"/>
                    <a:pt x="1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9" name="Google Shape;5799;p43"/>
            <p:cNvSpPr/>
            <p:nvPr/>
          </p:nvSpPr>
          <p:spPr>
            <a:xfrm>
              <a:off x="4273675" y="870500"/>
              <a:ext cx="4725" cy="8175"/>
            </a:xfrm>
            <a:custGeom>
              <a:avLst/>
              <a:gdLst/>
              <a:ahLst/>
              <a:cxnLst/>
              <a:rect l="l" t="t" r="r" b="b"/>
              <a:pathLst>
                <a:path w="189" h="327" extrusionOk="0">
                  <a:moveTo>
                    <a:pt x="129" y="1"/>
                  </a:moveTo>
                  <a:lnTo>
                    <a:pt x="109" y="129"/>
                  </a:lnTo>
                  <a:cubicBezTo>
                    <a:pt x="79" y="139"/>
                    <a:pt x="20" y="158"/>
                    <a:pt x="11" y="208"/>
                  </a:cubicBezTo>
                  <a:cubicBezTo>
                    <a:pt x="1" y="267"/>
                    <a:pt x="79" y="296"/>
                    <a:pt x="138" y="326"/>
                  </a:cubicBezTo>
                  <a:lnTo>
                    <a:pt x="158" y="276"/>
                  </a:lnTo>
                  <a:cubicBezTo>
                    <a:pt x="70" y="237"/>
                    <a:pt x="70" y="217"/>
                    <a:pt x="70" y="217"/>
                  </a:cubicBezTo>
                  <a:cubicBezTo>
                    <a:pt x="70" y="208"/>
                    <a:pt x="109" y="188"/>
                    <a:pt x="138" y="178"/>
                  </a:cubicBezTo>
                  <a:lnTo>
                    <a:pt x="168" y="178"/>
                  </a:lnTo>
                  <a:lnTo>
                    <a:pt x="188" y="11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0" name="Google Shape;5800;p43"/>
            <p:cNvSpPr/>
            <p:nvPr/>
          </p:nvSpPr>
          <p:spPr>
            <a:xfrm>
              <a:off x="4273675" y="879125"/>
              <a:ext cx="10125" cy="2225"/>
            </a:xfrm>
            <a:custGeom>
              <a:avLst/>
              <a:gdLst/>
              <a:ahLst/>
              <a:cxnLst/>
              <a:rect l="l" t="t" r="r" b="b"/>
              <a:pathLst>
                <a:path w="405" h="89" extrusionOk="0">
                  <a:moveTo>
                    <a:pt x="20" y="1"/>
                  </a:moveTo>
                  <a:lnTo>
                    <a:pt x="1" y="50"/>
                  </a:lnTo>
                  <a:cubicBezTo>
                    <a:pt x="79" y="79"/>
                    <a:pt x="158" y="89"/>
                    <a:pt x="247" y="89"/>
                  </a:cubicBezTo>
                  <a:cubicBezTo>
                    <a:pt x="296" y="89"/>
                    <a:pt x="355" y="79"/>
                    <a:pt x="405" y="69"/>
                  </a:cubicBezTo>
                  <a:lnTo>
                    <a:pt x="394" y="20"/>
                  </a:lnTo>
                  <a:cubicBezTo>
                    <a:pt x="350" y="27"/>
                    <a:pt x="305" y="31"/>
                    <a:pt x="260" y="31"/>
                  </a:cubicBezTo>
                  <a:cubicBezTo>
                    <a:pt x="178" y="31"/>
                    <a:pt x="97" y="20"/>
                    <a:pt x="20" y="1"/>
                  </a:cubicBez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1" name="Google Shape;5801;p43"/>
            <p:cNvSpPr/>
            <p:nvPr/>
          </p:nvSpPr>
          <p:spPr>
            <a:xfrm>
              <a:off x="4259675" y="844175"/>
              <a:ext cx="43325" cy="29575"/>
            </a:xfrm>
            <a:custGeom>
              <a:avLst/>
              <a:gdLst/>
              <a:ahLst/>
              <a:cxnLst/>
              <a:rect l="l" t="t" r="r" b="b"/>
              <a:pathLst>
                <a:path w="1733" h="1183" extrusionOk="0">
                  <a:moveTo>
                    <a:pt x="743" y="0"/>
                  </a:moveTo>
                  <a:cubicBezTo>
                    <a:pt x="396" y="0"/>
                    <a:pt x="113" y="168"/>
                    <a:pt x="40" y="592"/>
                  </a:cubicBezTo>
                  <a:cubicBezTo>
                    <a:pt x="20" y="690"/>
                    <a:pt x="0" y="798"/>
                    <a:pt x="0" y="907"/>
                  </a:cubicBezTo>
                  <a:cubicBezTo>
                    <a:pt x="20" y="907"/>
                    <a:pt x="108" y="671"/>
                    <a:pt x="217" y="444"/>
                  </a:cubicBezTo>
                  <a:cubicBezTo>
                    <a:pt x="466" y="672"/>
                    <a:pt x="803" y="792"/>
                    <a:pt x="1142" y="792"/>
                  </a:cubicBezTo>
                  <a:cubicBezTo>
                    <a:pt x="1271" y="792"/>
                    <a:pt x="1400" y="774"/>
                    <a:pt x="1525" y="739"/>
                  </a:cubicBezTo>
                  <a:cubicBezTo>
                    <a:pt x="1545" y="966"/>
                    <a:pt x="1535" y="1172"/>
                    <a:pt x="1564" y="1182"/>
                  </a:cubicBezTo>
                  <a:cubicBezTo>
                    <a:pt x="1594" y="1084"/>
                    <a:pt x="1614" y="975"/>
                    <a:pt x="1634" y="877"/>
                  </a:cubicBezTo>
                  <a:cubicBezTo>
                    <a:pt x="1732" y="365"/>
                    <a:pt x="1407" y="100"/>
                    <a:pt x="965" y="21"/>
                  </a:cubicBezTo>
                  <a:cubicBezTo>
                    <a:pt x="889" y="8"/>
                    <a:pt x="814" y="0"/>
                    <a:pt x="7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2" name="Google Shape;5802;p43"/>
            <p:cNvSpPr/>
            <p:nvPr/>
          </p:nvSpPr>
          <p:spPr>
            <a:xfrm>
              <a:off x="4260400" y="836175"/>
              <a:ext cx="43575" cy="29925"/>
            </a:xfrm>
            <a:custGeom>
              <a:avLst/>
              <a:gdLst/>
              <a:ahLst/>
              <a:cxnLst/>
              <a:rect l="l" t="t" r="r" b="b"/>
              <a:pathLst>
                <a:path w="1743" h="1197" extrusionOk="0">
                  <a:moveTo>
                    <a:pt x="566" y="1"/>
                  </a:moveTo>
                  <a:cubicBezTo>
                    <a:pt x="328" y="1"/>
                    <a:pt x="115" y="170"/>
                    <a:pt x="79" y="420"/>
                  </a:cubicBezTo>
                  <a:lnTo>
                    <a:pt x="0" y="941"/>
                  </a:lnTo>
                  <a:cubicBezTo>
                    <a:pt x="146" y="882"/>
                    <a:pt x="333" y="849"/>
                    <a:pt x="535" y="849"/>
                  </a:cubicBezTo>
                  <a:cubicBezTo>
                    <a:pt x="633" y="849"/>
                    <a:pt x="734" y="856"/>
                    <a:pt x="837" y="872"/>
                  </a:cubicBezTo>
                  <a:cubicBezTo>
                    <a:pt x="1152" y="921"/>
                    <a:pt x="1428" y="1039"/>
                    <a:pt x="1614" y="1197"/>
                  </a:cubicBezTo>
                  <a:lnTo>
                    <a:pt x="1693" y="665"/>
                  </a:lnTo>
                  <a:cubicBezTo>
                    <a:pt x="1743" y="400"/>
                    <a:pt x="1555" y="154"/>
                    <a:pt x="1290" y="105"/>
                  </a:cubicBezTo>
                  <a:lnTo>
                    <a:pt x="640" y="6"/>
                  </a:lnTo>
                  <a:cubicBezTo>
                    <a:pt x="616" y="3"/>
                    <a:pt x="591" y="1"/>
                    <a:pt x="566" y="1"/>
                  </a:cubicBez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3" name="Google Shape;5803;p43"/>
            <p:cNvSpPr/>
            <p:nvPr/>
          </p:nvSpPr>
          <p:spPr>
            <a:xfrm>
              <a:off x="4267550" y="836900"/>
              <a:ext cx="29775" cy="25275"/>
            </a:xfrm>
            <a:custGeom>
              <a:avLst/>
              <a:gdLst/>
              <a:ahLst/>
              <a:cxnLst/>
              <a:rect l="l" t="t" r="r" b="b"/>
              <a:pathLst>
                <a:path w="1191" h="1011" extrusionOk="0">
                  <a:moveTo>
                    <a:pt x="465" y="1"/>
                  </a:moveTo>
                  <a:cubicBezTo>
                    <a:pt x="274" y="1"/>
                    <a:pt x="105" y="147"/>
                    <a:pt x="79" y="341"/>
                  </a:cubicBezTo>
                  <a:lnTo>
                    <a:pt x="0" y="833"/>
                  </a:lnTo>
                  <a:cubicBezTo>
                    <a:pt x="75" y="824"/>
                    <a:pt x="154" y="820"/>
                    <a:pt x="236" y="820"/>
                  </a:cubicBezTo>
                  <a:cubicBezTo>
                    <a:pt x="337" y="820"/>
                    <a:pt x="443" y="827"/>
                    <a:pt x="551" y="843"/>
                  </a:cubicBezTo>
                  <a:cubicBezTo>
                    <a:pt x="748" y="873"/>
                    <a:pt x="925" y="932"/>
                    <a:pt x="1083" y="1010"/>
                  </a:cubicBezTo>
                  <a:lnTo>
                    <a:pt x="1151" y="509"/>
                  </a:lnTo>
                  <a:cubicBezTo>
                    <a:pt x="1190" y="292"/>
                    <a:pt x="1043" y="85"/>
                    <a:pt x="816" y="46"/>
                  </a:cubicBezTo>
                  <a:lnTo>
                    <a:pt x="532" y="7"/>
                  </a:lnTo>
                  <a:cubicBezTo>
                    <a:pt x="509" y="2"/>
                    <a:pt x="487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4" name="Google Shape;5804;p43"/>
            <p:cNvSpPr/>
            <p:nvPr/>
          </p:nvSpPr>
          <p:spPr>
            <a:xfrm>
              <a:off x="4257700" y="856600"/>
              <a:ext cx="45525" cy="11725"/>
            </a:xfrm>
            <a:custGeom>
              <a:avLst/>
              <a:gdLst/>
              <a:ahLst/>
              <a:cxnLst/>
              <a:rect l="l" t="t" r="r" b="b"/>
              <a:pathLst>
                <a:path w="1821" h="469" extrusionOk="0">
                  <a:moveTo>
                    <a:pt x="647" y="1"/>
                  </a:moveTo>
                  <a:cubicBezTo>
                    <a:pt x="400" y="1"/>
                    <a:pt x="170" y="52"/>
                    <a:pt x="0" y="144"/>
                  </a:cubicBezTo>
                  <a:lnTo>
                    <a:pt x="30" y="193"/>
                  </a:lnTo>
                  <a:cubicBezTo>
                    <a:pt x="184" y="109"/>
                    <a:pt x="404" y="60"/>
                    <a:pt x="645" y="60"/>
                  </a:cubicBezTo>
                  <a:cubicBezTo>
                    <a:pt x="743" y="60"/>
                    <a:pt x="844" y="68"/>
                    <a:pt x="945" y="85"/>
                  </a:cubicBezTo>
                  <a:cubicBezTo>
                    <a:pt x="1289" y="134"/>
                    <a:pt x="1604" y="281"/>
                    <a:pt x="1781" y="469"/>
                  </a:cubicBezTo>
                  <a:lnTo>
                    <a:pt x="1821" y="429"/>
                  </a:lnTo>
                  <a:cubicBezTo>
                    <a:pt x="1634" y="233"/>
                    <a:pt x="1309" y="85"/>
                    <a:pt x="945" y="26"/>
                  </a:cubicBezTo>
                  <a:cubicBezTo>
                    <a:pt x="845" y="9"/>
                    <a:pt x="745" y="1"/>
                    <a:pt x="647" y="1"/>
                  </a:cubicBez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5" name="Google Shape;5805;p43"/>
            <p:cNvSpPr/>
            <p:nvPr/>
          </p:nvSpPr>
          <p:spPr>
            <a:xfrm>
              <a:off x="4228900" y="930550"/>
              <a:ext cx="91800" cy="91800"/>
            </a:xfrm>
            <a:custGeom>
              <a:avLst/>
              <a:gdLst/>
              <a:ahLst/>
              <a:cxnLst/>
              <a:rect l="l" t="t" r="r" b="b"/>
              <a:pathLst>
                <a:path w="3672" h="3672" extrusionOk="0">
                  <a:moveTo>
                    <a:pt x="1841" y="59"/>
                  </a:moveTo>
                  <a:cubicBezTo>
                    <a:pt x="2815" y="59"/>
                    <a:pt x="3613" y="857"/>
                    <a:pt x="3613" y="1841"/>
                  </a:cubicBezTo>
                  <a:cubicBezTo>
                    <a:pt x="3613" y="2825"/>
                    <a:pt x="2815" y="3622"/>
                    <a:pt x="1841" y="3622"/>
                  </a:cubicBezTo>
                  <a:cubicBezTo>
                    <a:pt x="857" y="3622"/>
                    <a:pt x="60" y="2825"/>
                    <a:pt x="60" y="1841"/>
                  </a:cubicBezTo>
                  <a:cubicBezTo>
                    <a:pt x="60" y="857"/>
                    <a:pt x="857" y="59"/>
                    <a:pt x="1841" y="59"/>
                  </a:cubicBezTo>
                  <a:close/>
                  <a:moveTo>
                    <a:pt x="1841" y="0"/>
                  </a:moveTo>
                  <a:cubicBezTo>
                    <a:pt x="827" y="0"/>
                    <a:pt x="1" y="827"/>
                    <a:pt x="1" y="1841"/>
                  </a:cubicBezTo>
                  <a:cubicBezTo>
                    <a:pt x="1" y="2854"/>
                    <a:pt x="827" y="3671"/>
                    <a:pt x="1841" y="3671"/>
                  </a:cubicBezTo>
                  <a:cubicBezTo>
                    <a:pt x="2845" y="3671"/>
                    <a:pt x="3672" y="2854"/>
                    <a:pt x="3672" y="1841"/>
                  </a:cubicBezTo>
                  <a:cubicBezTo>
                    <a:pt x="3672" y="827"/>
                    <a:pt x="2845" y="0"/>
                    <a:pt x="1841" y="0"/>
                  </a:cubicBez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6" name="Google Shape;5806;p43"/>
            <p:cNvSpPr/>
            <p:nvPr/>
          </p:nvSpPr>
          <p:spPr>
            <a:xfrm>
              <a:off x="4223750" y="929825"/>
              <a:ext cx="29300" cy="28550"/>
            </a:xfrm>
            <a:custGeom>
              <a:avLst/>
              <a:gdLst/>
              <a:ahLst/>
              <a:cxnLst/>
              <a:rect l="l" t="t" r="r" b="b"/>
              <a:pathLst>
                <a:path w="1172" h="1142" extrusionOk="0">
                  <a:moveTo>
                    <a:pt x="773" y="0"/>
                  </a:moveTo>
                  <a:cubicBezTo>
                    <a:pt x="719" y="0"/>
                    <a:pt x="664" y="20"/>
                    <a:pt x="620" y="59"/>
                  </a:cubicBezTo>
                  <a:lnTo>
                    <a:pt x="89" y="590"/>
                  </a:lnTo>
                  <a:cubicBezTo>
                    <a:pt x="10" y="669"/>
                    <a:pt x="0" y="807"/>
                    <a:pt x="89" y="895"/>
                  </a:cubicBezTo>
                  <a:lnTo>
                    <a:pt x="335" y="1142"/>
                  </a:lnTo>
                  <a:lnTo>
                    <a:pt x="1171" y="305"/>
                  </a:lnTo>
                  <a:lnTo>
                    <a:pt x="925" y="59"/>
                  </a:lnTo>
                  <a:cubicBezTo>
                    <a:pt x="881" y="20"/>
                    <a:pt x="827" y="0"/>
                    <a:pt x="773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7" name="Google Shape;5807;p43"/>
            <p:cNvSpPr/>
            <p:nvPr/>
          </p:nvSpPr>
          <p:spPr>
            <a:xfrm>
              <a:off x="4227425" y="947775"/>
              <a:ext cx="15525" cy="15250"/>
            </a:xfrm>
            <a:custGeom>
              <a:avLst/>
              <a:gdLst/>
              <a:ahLst/>
              <a:cxnLst/>
              <a:rect l="l" t="t" r="r" b="b"/>
              <a:pathLst>
                <a:path w="621" h="610" extrusionOk="0">
                  <a:moveTo>
                    <a:pt x="217" y="0"/>
                  </a:moveTo>
                  <a:lnTo>
                    <a:pt x="1" y="227"/>
                  </a:lnTo>
                  <a:lnTo>
                    <a:pt x="326" y="561"/>
                  </a:lnTo>
                  <a:cubicBezTo>
                    <a:pt x="361" y="592"/>
                    <a:pt x="405" y="609"/>
                    <a:pt x="447" y="609"/>
                  </a:cubicBezTo>
                  <a:cubicBezTo>
                    <a:pt x="486" y="609"/>
                    <a:pt x="523" y="594"/>
                    <a:pt x="552" y="561"/>
                  </a:cubicBezTo>
                  <a:cubicBezTo>
                    <a:pt x="621" y="502"/>
                    <a:pt x="611" y="404"/>
                    <a:pt x="552" y="335"/>
                  </a:cubicBezTo>
                  <a:lnTo>
                    <a:pt x="217" y="0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8" name="Google Shape;5808;p43"/>
            <p:cNvSpPr/>
            <p:nvPr/>
          </p:nvSpPr>
          <p:spPr>
            <a:xfrm>
              <a:off x="4226925" y="947525"/>
              <a:ext cx="16775" cy="16275"/>
            </a:xfrm>
            <a:custGeom>
              <a:avLst/>
              <a:gdLst/>
              <a:ahLst/>
              <a:cxnLst/>
              <a:rect l="l" t="t" r="r" b="b"/>
              <a:pathLst>
                <a:path w="671" h="651" extrusionOk="0">
                  <a:moveTo>
                    <a:pt x="267" y="1"/>
                  </a:moveTo>
                  <a:lnTo>
                    <a:pt x="228" y="40"/>
                  </a:lnTo>
                  <a:lnTo>
                    <a:pt x="552" y="375"/>
                  </a:lnTo>
                  <a:cubicBezTo>
                    <a:pt x="602" y="423"/>
                    <a:pt x="611" y="512"/>
                    <a:pt x="562" y="561"/>
                  </a:cubicBezTo>
                  <a:cubicBezTo>
                    <a:pt x="540" y="583"/>
                    <a:pt x="510" y="594"/>
                    <a:pt x="479" y="594"/>
                  </a:cubicBezTo>
                  <a:cubicBezTo>
                    <a:pt x="441" y="594"/>
                    <a:pt x="402" y="578"/>
                    <a:pt x="375" y="552"/>
                  </a:cubicBezTo>
                  <a:lnTo>
                    <a:pt x="40" y="227"/>
                  </a:lnTo>
                  <a:lnTo>
                    <a:pt x="1" y="266"/>
                  </a:lnTo>
                  <a:lnTo>
                    <a:pt x="336" y="591"/>
                  </a:lnTo>
                  <a:cubicBezTo>
                    <a:pt x="375" y="630"/>
                    <a:pt x="424" y="650"/>
                    <a:pt x="473" y="650"/>
                  </a:cubicBezTo>
                  <a:cubicBezTo>
                    <a:pt x="513" y="650"/>
                    <a:pt x="562" y="630"/>
                    <a:pt x="602" y="600"/>
                  </a:cubicBezTo>
                  <a:cubicBezTo>
                    <a:pt x="670" y="522"/>
                    <a:pt x="670" y="404"/>
                    <a:pt x="591" y="335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9" name="Google Shape;5809;p43"/>
            <p:cNvSpPr/>
            <p:nvPr/>
          </p:nvSpPr>
          <p:spPr>
            <a:xfrm>
              <a:off x="4232350" y="942850"/>
              <a:ext cx="18000" cy="17500"/>
            </a:xfrm>
            <a:custGeom>
              <a:avLst/>
              <a:gdLst/>
              <a:ahLst/>
              <a:cxnLst/>
              <a:rect l="l" t="t" r="r" b="b"/>
              <a:pathLst>
                <a:path w="720" h="700" extrusionOk="0">
                  <a:moveTo>
                    <a:pt x="227" y="0"/>
                  </a:moveTo>
                  <a:lnTo>
                    <a:pt x="0" y="227"/>
                  </a:lnTo>
                  <a:lnTo>
                    <a:pt x="433" y="650"/>
                  </a:lnTo>
                  <a:cubicBezTo>
                    <a:pt x="466" y="682"/>
                    <a:pt x="509" y="699"/>
                    <a:pt x="553" y="699"/>
                  </a:cubicBezTo>
                  <a:cubicBezTo>
                    <a:pt x="591" y="699"/>
                    <a:pt x="629" y="687"/>
                    <a:pt x="660" y="660"/>
                  </a:cubicBezTo>
                  <a:cubicBezTo>
                    <a:pt x="719" y="591"/>
                    <a:pt x="719" y="492"/>
                    <a:pt x="650" y="42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0" name="Google Shape;5810;p43"/>
            <p:cNvSpPr/>
            <p:nvPr/>
          </p:nvSpPr>
          <p:spPr>
            <a:xfrm>
              <a:off x="4242675" y="932775"/>
              <a:ext cx="17750" cy="17450"/>
            </a:xfrm>
            <a:custGeom>
              <a:avLst/>
              <a:gdLst/>
              <a:ahLst/>
              <a:cxnLst/>
              <a:rect l="l" t="t" r="r" b="b"/>
              <a:pathLst>
                <a:path w="710" h="698" extrusionOk="0">
                  <a:moveTo>
                    <a:pt x="217" y="0"/>
                  </a:moveTo>
                  <a:lnTo>
                    <a:pt x="1" y="226"/>
                  </a:lnTo>
                  <a:lnTo>
                    <a:pt x="424" y="650"/>
                  </a:lnTo>
                  <a:cubicBezTo>
                    <a:pt x="455" y="680"/>
                    <a:pt x="499" y="697"/>
                    <a:pt x="542" y="697"/>
                  </a:cubicBezTo>
                  <a:cubicBezTo>
                    <a:pt x="582" y="697"/>
                    <a:pt x="622" y="683"/>
                    <a:pt x="650" y="650"/>
                  </a:cubicBezTo>
                  <a:cubicBezTo>
                    <a:pt x="709" y="591"/>
                    <a:pt x="709" y="492"/>
                    <a:pt x="641" y="423"/>
                  </a:cubicBezTo>
                  <a:lnTo>
                    <a:pt x="217" y="0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1" name="Google Shape;5811;p43"/>
            <p:cNvSpPr/>
            <p:nvPr/>
          </p:nvSpPr>
          <p:spPr>
            <a:xfrm>
              <a:off x="4232100" y="942600"/>
              <a:ext cx="18475" cy="18475"/>
            </a:xfrm>
            <a:custGeom>
              <a:avLst/>
              <a:gdLst/>
              <a:ahLst/>
              <a:cxnLst/>
              <a:rect l="l" t="t" r="r" b="b"/>
              <a:pathLst>
                <a:path w="739" h="739" extrusionOk="0">
                  <a:moveTo>
                    <a:pt x="266" y="1"/>
                  </a:moveTo>
                  <a:lnTo>
                    <a:pt x="227" y="40"/>
                  </a:lnTo>
                  <a:lnTo>
                    <a:pt x="640" y="463"/>
                  </a:lnTo>
                  <a:cubicBezTo>
                    <a:pt x="670" y="483"/>
                    <a:pt x="680" y="522"/>
                    <a:pt x="680" y="552"/>
                  </a:cubicBezTo>
                  <a:cubicBezTo>
                    <a:pt x="680" y="591"/>
                    <a:pt x="670" y="620"/>
                    <a:pt x="650" y="650"/>
                  </a:cubicBezTo>
                  <a:cubicBezTo>
                    <a:pt x="628" y="672"/>
                    <a:pt x="598" y="682"/>
                    <a:pt x="567" y="682"/>
                  </a:cubicBezTo>
                  <a:cubicBezTo>
                    <a:pt x="529" y="682"/>
                    <a:pt x="490" y="667"/>
                    <a:pt x="463" y="640"/>
                  </a:cubicBezTo>
                  <a:lnTo>
                    <a:pt x="40" y="227"/>
                  </a:lnTo>
                  <a:lnTo>
                    <a:pt x="1" y="266"/>
                  </a:lnTo>
                  <a:lnTo>
                    <a:pt x="424" y="679"/>
                  </a:lnTo>
                  <a:cubicBezTo>
                    <a:pt x="463" y="719"/>
                    <a:pt x="513" y="738"/>
                    <a:pt x="562" y="738"/>
                  </a:cubicBezTo>
                  <a:cubicBezTo>
                    <a:pt x="611" y="738"/>
                    <a:pt x="650" y="719"/>
                    <a:pt x="690" y="690"/>
                  </a:cubicBezTo>
                  <a:cubicBezTo>
                    <a:pt x="719" y="650"/>
                    <a:pt x="739" y="601"/>
                    <a:pt x="739" y="552"/>
                  </a:cubicBezTo>
                  <a:cubicBezTo>
                    <a:pt x="739" y="502"/>
                    <a:pt x="719" y="453"/>
                    <a:pt x="680" y="424"/>
                  </a:cubicBezTo>
                  <a:lnTo>
                    <a:pt x="266" y="1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2" name="Google Shape;5812;p43"/>
            <p:cNvSpPr/>
            <p:nvPr/>
          </p:nvSpPr>
          <p:spPr>
            <a:xfrm>
              <a:off x="4242200" y="932500"/>
              <a:ext cx="18700" cy="18500"/>
            </a:xfrm>
            <a:custGeom>
              <a:avLst/>
              <a:gdLst/>
              <a:ahLst/>
              <a:cxnLst/>
              <a:rect l="l" t="t" r="r" b="b"/>
              <a:pathLst>
                <a:path w="748" h="740" extrusionOk="0">
                  <a:moveTo>
                    <a:pt x="266" y="1"/>
                  </a:moveTo>
                  <a:lnTo>
                    <a:pt x="227" y="40"/>
                  </a:lnTo>
                  <a:lnTo>
                    <a:pt x="650" y="464"/>
                  </a:lnTo>
                  <a:cubicBezTo>
                    <a:pt x="669" y="483"/>
                    <a:pt x="689" y="523"/>
                    <a:pt x="689" y="552"/>
                  </a:cubicBezTo>
                  <a:cubicBezTo>
                    <a:pt x="689" y="591"/>
                    <a:pt x="669" y="621"/>
                    <a:pt x="650" y="650"/>
                  </a:cubicBezTo>
                  <a:cubicBezTo>
                    <a:pt x="628" y="673"/>
                    <a:pt x="600" y="683"/>
                    <a:pt x="570" y="683"/>
                  </a:cubicBezTo>
                  <a:cubicBezTo>
                    <a:pt x="534" y="683"/>
                    <a:pt x="495" y="668"/>
                    <a:pt x="463" y="641"/>
                  </a:cubicBezTo>
                  <a:lnTo>
                    <a:pt x="39" y="217"/>
                  </a:lnTo>
                  <a:lnTo>
                    <a:pt x="0" y="267"/>
                  </a:lnTo>
                  <a:lnTo>
                    <a:pt x="424" y="680"/>
                  </a:lnTo>
                  <a:cubicBezTo>
                    <a:pt x="463" y="720"/>
                    <a:pt x="512" y="739"/>
                    <a:pt x="561" y="739"/>
                  </a:cubicBezTo>
                  <a:cubicBezTo>
                    <a:pt x="610" y="739"/>
                    <a:pt x="660" y="720"/>
                    <a:pt x="689" y="690"/>
                  </a:cubicBezTo>
                  <a:cubicBezTo>
                    <a:pt x="728" y="650"/>
                    <a:pt x="748" y="602"/>
                    <a:pt x="748" y="552"/>
                  </a:cubicBezTo>
                  <a:cubicBezTo>
                    <a:pt x="739" y="503"/>
                    <a:pt x="719" y="454"/>
                    <a:pt x="689" y="424"/>
                  </a:cubicBezTo>
                  <a:lnTo>
                    <a:pt x="266" y="1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3" name="Google Shape;5813;p43"/>
            <p:cNvSpPr/>
            <p:nvPr/>
          </p:nvSpPr>
          <p:spPr>
            <a:xfrm>
              <a:off x="4237525" y="937675"/>
              <a:ext cx="20200" cy="20050"/>
            </a:xfrm>
            <a:custGeom>
              <a:avLst/>
              <a:gdLst/>
              <a:ahLst/>
              <a:cxnLst/>
              <a:rect l="l" t="t" r="r" b="b"/>
              <a:pathLst>
                <a:path w="808" h="802" extrusionOk="0">
                  <a:moveTo>
                    <a:pt x="217" y="1"/>
                  </a:moveTo>
                  <a:lnTo>
                    <a:pt x="0" y="227"/>
                  </a:lnTo>
                  <a:lnTo>
                    <a:pt x="522" y="749"/>
                  </a:lnTo>
                  <a:cubicBezTo>
                    <a:pt x="552" y="784"/>
                    <a:pt x="596" y="801"/>
                    <a:pt x="640" y="801"/>
                  </a:cubicBezTo>
                  <a:cubicBezTo>
                    <a:pt x="680" y="801"/>
                    <a:pt x="720" y="787"/>
                    <a:pt x="748" y="758"/>
                  </a:cubicBezTo>
                  <a:cubicBezTo>
                    <a:pt x="807" y="699"/>
                    <a:pt x="807" y="591"/>
                    <a:pt x="738" y="532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4" name="Google Shape;5814;p43"/>
            <p:cNvSpPr/>
            <p:nvPr/>
          </p:nvSpPr>
          <p:spPr>
            <a:xfrm>
              <a:off x="4237275" y="937425"/>
              <a:ext cx="21175" cy="20950"/>
            </a:xfrm>
            <a:custGeom>
              <a:avLst/>
              <a:gdLst/>
              <a:ahLst/>
              <a:cxnLst/>
              <a:rect l="l" t="t" r="r" b="b"/>
              <a:pathLst>
                <a:path w="847" h="838" extrusionOk="0">
                  <a:moveTo>
                    <a:pt x="256" y="1"/>
                  </a:moveTo>
                  <a:lnTo>
                    <a:pt x="217" y="40"/>
                  </a:lnTo>
                  <a:lnTo>
                    <a:pt x="728" y="562"/>
                  </a:lnTo>
                  <a:cubicBezTo>
                    <a:pt x="788" y="611"/>
                    <a:pt x="788" y="700"/>
                    <a:pt x="739" y="749"/>
                  </a:cubicBezTo>
                  <a:cubicBezTo>
                    <a:pt x="716" y="771"/>
                    <a:pt x="686" y="781"/>
                    <a:pt x="655" y="781"/>
                  </a:cubicBezTo>
                  <a:cubicBezTo>
                    <a:pt x="618" y="781"/>
                    <a:pt x="579" y="766"/>
                    <a:pt x="551" y="739"/>
                  </a:cubicBezTo>
                  <a:lnTo>
                    <a:pt x="40" y="227"/>
                  </a:lnTo>
                  <a:lnTo>
                    <a:pt x="0" y="267"/>
                  </a:lnTo>
                  <a:lnTo>
                    <a:pt x="512" y="779"/>
                  </a:lnTo>
                  <a:cubicBezTo>
                    <a:pt x="551" y="818"/>
                    <a:pt x="601" y="838"/>
                    <a:pt x="650" y="838"/>
                  </a:cubicBezTo>
                  <a:cubicBezTo>
                    <a:pt x="699" y="838"/>
                    <a:pt x="739" y="818"/>
                    <a:pt x="778" y="788"/>
                  </a:cubicBezTo>
                  <a:cubicBezTo>
                    <a:pt x="847" y="709"/>
                    <a:pt x="847" y="591"/>
                    <a:pt x="778" y="523"/>
                  </a:cubicBezTo>
                  <a:lnTo>
                    <a:pt x="256" y="1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5" name="Google Shape;5815;p43"/>
            <p:cNvSpPr/>
            <p:nvPr/>
          </p:nvSpPr>
          <p:spPr>
            <a:xfrm>
              <a:off x="4016100" y="1027475"/>
              <a:ext cx="372250" cy="91550"/>
            </a:xfrm>
            <a:custGeom>
              <a:avLst/>
              <a:gdLst/>
              <a:ahLst/>
              <a:cxnLst/>
              <a:rect l="l" t="t" r="r" b="b"/>
              <a:pathLst>
                <a:path w="14890" h="3662" extrusionOk="0">
                  <a:moveTo>
                    <a:pt x="1" y="0"/>
                  </a:moveTo>
                  <a:lnTo>
                    <a:pt x="1" y="3661"/>
                  </a:lnTo>
                  <a:lnTo>
                    <a:pt x="14890" y="3661"/>
                  </a:lnTo>
                  <a:lnTo>
                    <a:pt x="14890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6" name="Google Shape;5816;p43"/>
            <p:cNvSpPr/>
            <p:nvPr/>
          </p:nvSpPr>
          <p:spPr>
            <a:xfrm>
              <a:off x="4059400" y="805825"/>
              <a:ext cx="285650" cy="8375"/>
            </a:xfrm>
            <a:custGeom>
              <a:avLst/>
              <a:gdLst/>
              <a:ahLst/>
              <a:cxnLst/>
              <a:rect l="l" t="t" r="r" b="b"/>
              <a:pathLst>
                <a:path w="11426" h="335" extrusionOk="0">
                  <a:moveTo>
                    <a:pt x="1" y="0"/>
                  </a:moveTo>
                  <a:lnTo>
                    <a:pt x="1" y="335"/>
                  </a:lnTo>
                  <a:lnTo>
                    <a:pt x="11426" y="335"/>
                  </a:lnTo>
                  <a:lnTo>
                    <a:pt x="11426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7" name="Google Shape;5817;p43"/>
            <p:cNvSpPr/>
            <p:nvPr/>
          </p:nvSpPr>
          <p:spPr>
            <a:xfrm>
              <a:off x="4009950" y="1045200"/>
              <a:ext cx="26850" cy="55625"/>
            </a:xfrm>
            <a:custGeom>
              <a:avLst/>
              <a:gdLst/>
              <a:ahLst/>
              <a:cxnLst/>
              <a:rect l="l" t="t" r="r" b="b"/>
              <a:pathLst>
                <a:path w="1074" h="2225" extrusionOk="0">
                  <a:moveTo>
                    <a:pt x="99" y="0"/>
                  </a:moveTo>
                  <a:cubicBezTo>
                    <a:pt x="40" y="0"/>
                    <a:pt x="0" y="50"/>
                    <a:pt x="0" y="98"/>
                  </a:cubicBezTo>
                  <a:lnTo>
                    <a:pt x="0" y="2136"/>
                  </a:lnTo>
                  <a:cubicBezTo>
                    <a:pt x="0" y="2185"/>
                    <a:pt x="40" y="2224"/>
                    <a:pt x="99" y="2224"/>
                  </a:cubicBezTo>
                  <a:lnTo>
                    <a:pt x="1073" y="2224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8" name="Google Shape;5818;p43"/>
            <p:cNvSpPr/>
            <p:nvPr/>
          </p:nvSpPr>
          <p:spPr>
            <a:xfrm>
              <a:off x="4036775" y="1045200"/>
              <a:ext cx="67175" cy="55625"/>
            </a:xfrm>
            <a:custGeom>
              <a:avLst/>
              <a:gdLst/>
              <a:ahLst/>
              <a:cxnLst/>
              <a:rect l="l" t="t" r="r" b="b"/>
              <a:pathLst>
                <a:path w="2687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44" y="2224"/>
                  </a:lnTo>
                  <a:cubicBezTo>
                    <a:pt x="2500" y="2224"/>
                    <a:pt x="2686" y="2047"/>
                    <a:pt x="2618" y="1870"/>
                  </a:cubicBezTo>
                  <a:lnTo>
                    <a:pt x="2028" y="217"/>
                  </a:lnTo>
                  <a:cubicBezTo>
                    <a:pt x="1988" y="89"/>
                    <a:pt x="1831" y="0"/>
                    <a:pt x="1654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9" name="Google Shape;5819;p43"/>
            <p:cNvSpPr/>
            <p:nvPr/>
          </p:nvSpPr>
          <p:spPr>
            <a:xfrm>
              <a:off x="4036775" y="1045200"/>
              <a:ext cx="67175" cy="55625"/>
            </a:xfrm>
            <a:custGeom>
              <a:avLst/>
              <a:gdLst/>
              <a:ahLst/>
              <a:cxnLst/>
              <a:rect l="l" t="t" r="r" b="b"/>
              <a:pathLst>
                <a:path w="2687" h="2225" extrusionOk="0">
                  <a:moveTo>
                    <a:pt x="0" y="0"/>
                  </a:moveTo>
                  <a:lnTo>
                    <a:pt x="0" y="798"/>
                  </a:lnTo>
                  <a:lnTo>
                    <a:pt x="1722" y="2224"/>
                  </a:lnTo>
                  <a:lnTo>
                    <a:pt x="2244" y="2224"/>
                  </a:lnTo>
                  <a:cubicBezTo>
                    <a:pt x="2500" y="2224"/>
                    <a:pt x="2686" y="2047"/>
                    <a:pt x="2618" y="1870"/>
                  </a:cubicBezTo>
                  <a:lnTo>
                    <a:pt x="2382" y="1201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0" name="Google Shape;5820;p43"/>
            <p:cNvSpPr/>
            <p:nvPr/>
          </p:nvSpPr>
          <p:spPr>
            <a:xfrm>
              <a:off x="4367650" y="1045200"/>
              <a:ext cx="26875" cy="55625"/>
            </a:xfrm>
            <a:custGeom>
              <a:avLst/>
              <a:gdLst/>
              <a:ahLst/>
              <a:cxnLst/>
              <a:rect l="l" t="t" r="r" b="b"/>
              <a:pathLst>
                <a:path w="107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976" y="2224"/>
                  </a:lnTo>
                  <a:cubicBezTo>
                    <a:pt x="1024" y="2224"/>
                    <a:pt x="1074" y="2185"/>
                    <a:pt x="1074" y="2136"/>
                  </a:cubicBezTo>
                  <a:lnTo>
                    <a:pt x="1074" y="98"/>
                  </a:lnTo>
                  <a:cubicBezTo>
                    <a:pt x="1074" y="50"/>
                    <a:pt x="1024" y="0"/>
                    <a:pt x="976" y="0"/>
                  </a:cubicBez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1" name="Google Shape;5821;p43"/>
            <p:cNvSpPr/>
            <p:nvPr/>
          </p:nvSpPr>
          <p:spPr>
            <a:xfrm>
              <a:off x="4300500" y="1045200"/>
              <a:ext cx="67175" cy="55625"/>
            </a:xfrm>
            <a:custGeom>
              <a:avLst/>
              <a:gdLst/>
              <a:ahLst/>
              <a:cxnLst/>
              <a:rect l="l" t="t" r="r" b="b"/>
              <a:pathLst>
                <a:path w="2687" h="2225" extrusionOk="0">
                  <a:moveTo>
                    <a:pt x="1034" y="0"/>
                  </a:moveTo>
                  <a:cubicBezTo>
                    <a:pt x="857" y="0"/>
                    <a:pt x="699" y="89"/>
                    <a:pt x="660" y="217"/>
                  </a:cubicBezTo>
                  <a:lnTo>
                    <a:pt x="60" y="1870"/>
                  </a:lnTo>
                  <a:cubicBezTo>
                    <a:pt x="1" y="2047"/>
                    <a:pt x="187" y="2224"/>
                    <a:pt x="443" y="2224"/>
                  </a:cubicBezTo>
                  <a:lnTo>
                    <a:pt x="2687" y="2224"/>
                  </a:lnTo>
                  <a:lnTo>
                    <a:pt x="268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2" name="Google Shape;5822;p43"/>
            <p:cNvSpPr/>
            <p:nvPr/>
          </p:nvSpPr>
          <p:spPr>
            <a:xfrm>
              <a:off x="4310850" y="1045200"/>
              <a:ext cx="56825" cy="55625"/>
            </a:xfrm>
            <a:custGeom>
              <a:avLst/>
              <a:gdLst/>
              <a:ahLst/>
              <a:cxnLst/>
              <a:rect l="l" t="t" r="r" b="b"/>
              <a:pathLst>
                <a:path w="2273" h="2225" extrusionOk="0">
                  <a:moveTo>
                    <a:pt x="620" y="0"/>
                  </a:moveTo>
                  <a:cubicBezTo>
                    <a:pt x="443" y="0"/>
                    <a:pt x="285" y="89"/>
                    <a:pt x="246" y="217"/>
                  </a:cubicBezTo>
                  <a:lnTo>
                    <a:pt x="0" y="896"/>
                  </a:lnTo>
                  <a:lnTo>
                    <a:pt x="1623" y="2224"/>
                  </a:lnTo>
                  <a:lnTo>
                    <a:pt x="2273" y="2224"/>
                  </a:lnTo>
                  <a:lnTo>
                    <a:pt x="2273" y="1201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3" name="Google Shape;5823;p43"/>
            <p:cNvSpPr/>
            <p:nvPr/>
          </p:nvSpPr>
          <p:spPr>
            <a:xfrm>
              <a:off x="4082775" y="1044950"/>
              <a:ext cx="238925" cy="1250"/>
            </a:xfrm>
            <a:custGeom>
              <a:avLst/>
              <a:gdLst/>
              <a:ahLst/>
              <a:cxnLst/>
              <a:rect l="l" t="t" r="r" b="b"/>
              <a:pathLst>
                <a:path w="9557" h="50" extrusionOk="0">
                  <a:moveTo>
                    <a:pt x="0" y="1"/>
                  </a:moveTo>
                  <a:lnTo>
                    <a:pt x="0" y="49"/>
                  </a:lnTo>
                  <a:lnTo>
                    <a:pt x="9556" y="49"/>
                  </a:lnTo>
                  <a:lnTo>
                    <a:pt x="9556" y="1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4" name="Google Shape;5824;p43"/>
            <p:cNvSpPr/>
            <p:nvPr/>
          </p:nvSpPr>
          <p:spPr>
            <a:xfrm>
              <a:off x="4082775" y="1100550"/>
              <a:ext cx="238925" cy="1250"/>
            </a:xfrm>
            <a:custGeom>
              <a:avLst/>
              <a:gdLst/>
              <a:ahLst/>
              <a:cxnLst/>
              <a:rect l="l" t="t" r="r" b="b"/>
              <a:pathLst>
                <a:path w="9557" h="50" extrusionOk="0">
                  <a:moveTo>
                    <a:pt x="0" y="1"/>
                  </a:moveTo>
                  <a:lnTo>
                    <a:pt x="0" y="49"/>
                  </a:lnTo>
                  <a:lnTo>
                    <a:pt x="9556" y="49"/>
                  </a:lnTo>
                  <a:lnTo>
                    <a:pt x="9556" y="1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5" name="Google Shape;5825;p43"/>
            <p:cNvSpPr/>
            <p:nvPr/>
          </p:nvSpPr>
          <p:spPr>
            <a:xfrm>
              <a:off x="4082775" y="1089225"/>
              <a:ext cx="238925" cy="1525"/>
            </a:xfrm>
            <a:custGeom>
              <a:avLst/>
              <a:gdLst/>
              <a:ahLst/>
              <a:cxnLst/>
              <a:rect l="l" t="t" r="r" b="b"/>
              <a:pathLst>
                <a:path w="9557" h="61" extrusionOk="0">
                  <a:moveTo>
                    <a:pt x="0" y="1"/>
                  </a:moveTo>
                  <a:lnTo>
                    <a:pt x="0" y="60"/>
                  </a:lnTo>
                  <a:lnTo>
                    <a:pt x="9556" y="60"/>
                  </a:lnTo>
                  <a:lnTo>
                    <a:pt x="9556" y="1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6" name="Google Shape;5826;p43"/>
            <p:cNvSpPr/>
            <p:nvPr/>
          </p:nvSpPr>
          <p:spPr>
            <a:xfrm>
              <a:off x="4082775" y="1078150"/>
              <a:ext cx="238925" cy="1500"/>
            </a:xfrm>
            <a:custGeom>
              <a:avLst/>
              <a:gdLst/>
              <a:ahLst/>
              <a:cxnLst/>
              <a:rect l="l" t="t" r="r" b="b"/>
              <a:pathLst>
                <a:path w="9557" h="60" extrusionOk="0">
                  <a:moveTo>
                    <a:pt x="0" y="1"/>
                  </a:moveTo>
                  <a:lnTo>
                    <a:pt x="0" y="60"/>
                  </a:lnTo>
                  <a:lnTo>
                    <a:pt x="9556" y="60"/>
                  </a:lnTo>
                  <a:lnTo>
                    <a:pt x="9556" y="1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7" name="Google Shape;5827;p43"/>
            <p:cNvSpPr/>
            <p:nvPr/>
          </p:nvSpPr>
          <p:spPr>
            <a:xfrm>
              <a:off x="4082775" y="1067100"/>
              <a:ext cx="238925" cy="1500"/>
            </a:xfrm>
            <a:custGeom>
              <a:avLst/>
              <a:gdLst/>
              <a:ahLst/>
              <a:cxnLst/>
              <a:rect l="l" t="t" r="r" b="b"/>
              <a:pathLst>
                <a:path w="9557" h="60" extrusionOk="0">
                  <a:moveTo>
                    <a:pt x="0" y="0"/>
                  </a:moveTo>
                  <a:lnTo>
                    <a:pt x="0" y="59"/>
                  </a:lnTo>
                  <a:lnTo>
                    <a:pt x="9556" y="59"/>
                  </a:lnTo>
                  <a:lnTo>
                    <a:pt x="9556" y="0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8" name="Google Shape;5828;p43"/>
            <p:cNvSpPr/>
            <p:nvPr/>
          </p:nvSpPr>
          <p:spPr>
            <a:xfrm>
              <a:off x="4082775" y="1056025"/>
              <a:ext cx="238925" cy="1500"/>
            </a:xfrm>
            <a:custGeom>
              <a:avLst/>
              <a:gdLst/>
              <a:ahLst/>
              <a:cxnLst/>
              <a:rect l="l" t="t" r="r" b="b"/>
              <a:pathLst>
                <a:path w="9557" h="60" extrusionOk="0">
                  <a:moveTo>
                    <a:pt x="0" y="0"/>
                  </a:moveTo>
                  <a:lnTo>
                    <a:pt x="0" y="59"/>
                  </a:lnTo>
                  <a:lnTo>
                    <a:pt x="9556" y="59"/>
                  </a:lnTo>
                  <a:lnTo>
                    <a:pt x="9556" y="0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9" name="Google Shape;5829;p43"/>
            <p:cNvSpPr/>
            <p:nvPr/>
          </p:nvSpPr>
          <p:spPr>
            <a:xfrm>
              <a:off x="3983125" y="908400"/>
              <a:ext cx="48000" cy="71625"/>
            </a:xfrm>
            <a:custGeom>
              <a:avLst/>
              <a:gdLst/>
              <a:ahLst/>
              <a:cxnLst/>
              <a:rect l="l" t="t" r="r" b="b"/>
              <a:pathLst>
                <a:path w="1920" h="2865" extrusionOk="0">
                  <a:moveTo>
                    <a:pt x="719" y="0"/>
                  </a:moveTo>
                  <a:cubicBezTo>
                    <a:pt x="325" y="0"/>
                    <a:pt x="1" y="355"/>
                    <a:pt x="1" y="778"/>
                  </a:cubicBezTo>
                  <a:lnTo>
                    <a:pt x="10" y="2412"/>
                  </a:lnTo>
                  <a:cubicBezTo>
                    <a:pt x="10" y="2658"/>
                    <a:pt x="207" y="2865"/>
                    <a:pt x="434" y="2865"/>
                  </a:cubicBezTo>
                  <a:lnTo>
                    <a:pt x="1920" y="2865"/>
                  </a:lnTo>
                  <a:lnTo>
                    <a:pt x="1910" y="463"/>
                  </a:lnTo>
                  <a:cubicBezTo>
                    <a:pt x="1910" y="207"/>
                    <a:pt x="1713" y="0"/>
                    <a:pt x="1487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0" name="Google Shape;5830;p43"/>
            <p:cNvSpPr/>
            <p:nvPr/>
          </p:nvSpPr>
          <p:spPr>
            <a:xfrm>
              <a:off x="4373325" y="908400"/>
              <a:ext cx="47750" cy="71625"/>
            </a:xfrm>
            <a:custGeom>
              <a:avLst/>
              <a:gdLst/>
              <a:ahLst/>
              <a:cxnLst/>
              <a:rect l="l" t="t" r="r" b="b"/>
              <a:pathLst>
                <a:path w="1910" h="2865" extrusionOk="0">
                  <a:moveTo>
                    <a:pt x="423" y="0"/>
                  </a:moveTo>
                  <a:cubicBezTo>
                    <a:pt x="198" y="0"/>
                    <a:pt x="10" y="207"/>
                    <a:pt x="10" y="463"/>
                  </a:cubicBezTo>
                  <a:lnTo>
                    <a:pt x="1" y="2865"/>
                  </a:lnTo>
                  <a:lnTo>
                    <a:pt x="1486" y="2865"/>
                  </a:lnTo>
                  <a:cubicBezTo>
                    <a:pt x="1713" y="2865"/>
                    <a:pt x="1910" y="2658"/>
                    <a:pt x="1910" y="2412"/>
                  </a:cubicBezTo>
                  <a:lnTo>
                    <a:pt x="1910" y="778"/>
                  </a:lnTo>
                  <a:cubicBezTo>
                    <a:pt x="1910" y="355"/>
                    <a:pt x="1595" y="0"/>
                    <a:pt x="1201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1" name="Google Shape;5831;p43"/>
            <p:cNvSpPr/>
            <p:nvPr/>
          </p:nvSpPr>
          <p:spPr>
            <a:xfrm>
              <a:off x="4001825" y="1111125"/>
              <a:ext cx="400800" cy="51450"/>
            </a:xfrm>
            <a:custGeom>
              <a:avLst/>
              <a:gdLst/>
              <a:ahLst/>
              <a:cxnLst/>
              <a:rect l="l" t="t" r="r" b="b"/>
              <a:pathLst>
                <a:path w="16032" h="2058" extrusionOk="0">
                  <a:moveTo>
                    <a:pt x="1" y="0"/>
                  </a:moveTo>
                  <a:lnTo>
                    <a:pt x="1" y="2058"/>
                  </a:lnTo>
                  <a:lnTo>
                    <a:pt x="16031" y="2058"/>
                  </a:lnTo>
                  <a:lnTo>
                    <a:pt x="16031" y="0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2" name="Google Shape;5832;p43"/>
            <p:cNvSpPr/>
            <p:nvPr/>
          </p:nvSpPr>
          <p:spPr>
            <a:xfrm>
              <a:off x="4009950" y="1120725"/>
              <a:ext cx="33250" cy="15025"/>
            </a:xfrm>
            <a:custGeom>
              <a:avLst/>
              <a:gdLst/>
              <a:ahLst/>
              <a:cxnLst/>
              <a:rect l="l" t="t" r="r" b="b"/>
              <a:pathLst>
                <a:path w="1330" h="601" extrusionOk="0">
                  <a:moveTo>
                    <a:pt x="168" y="1"/>
                  </a:moveTo>
                  <a:cubicBezTo>
                    <a:pt x="79" y="1"/>
                    <a:pt x="0" y="79"/>
                    <a:pt x="0" y="168"/>
                  </a:cubicBezTo>
                  <a:lnTo>
                    <a:pt x="0" y="434"/>
                  </a:lnTo>
                  <a:cubicBezTo>
                    <a:pt x="0" y="532"/>
                    <a:pt x="79" y="601"/>
                    <a:pt x="168" y="601"/>
                  </a:cubicBezTo>
                  <a:lnTo>
                    <a:pt x="1161" y="601"/>
                  </a:lnTo>
                  <a:cubicBezTo>
                    <a:pt x="1250" y="601"/>
                    <a:pt x="1329" y="532"/>
                    <a:pt x="1329" y="434"/>
                  </a:cubicBezTo>
                  <a:lnTo>
                    <a:pt x="1329" y="168"/>
                  </a:lnTo>
                  <a:cubicBezTo>
                    <a:pt x="1329" y="79"/>
                    <a:pt x="1250" y="1"/>
                    <a:pt x="1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3" name="Google Shape;5833;p43"/>
            <p:cNvSpPr/>
            <p:nvPr/>
          </p:nvSpPr>
          <p:spPr>
            <a:xfrm>
              <a:off x="4361275" y="1120725"/>
              <a:ext cx="32975" cy="15025"/>
            </a:xfrm>
            <a:custGeom>
              <a:avLst/>
              <a:gdLst/>
              <a:ahLst/>
              <a:cxnLst/>
              <a:rect l="l" t="t" r="r" b="b"/>
              <a:pathLst>
                <a:path w="1319" h="601" extrusionOk="0">
                  <a:moveTo>
                    <a:pt x="158" y="1"/>
                  </a:moveTo>
                  <a:cubicBezTo>
                    <a:pt x="69" y="1"/>
                    <a:pt x="0" y="79"/>
                    <a:pt x="0" y="168"/>
                  </a:cubicBezTo>
                  <a:lnTo>
                    <a:pt x="0" y="434"/>
                  </a:lnTo>
                  <a:cubicBezTo>
                    <a:pt x="0" y="532"/>
                    <a:pt x="69" y="601"/>
                    <a:pt x="158" y="601"/>
                  </a:cubicBezTo>
                  <a:lnTo>
                    <a:pt x="1161" y="601"/>
                  </a:lnTo>
                  <a:cubicBezTo>
                    <a:pt x="1250" y="601"/>
                    <a:pt x="1319" y="532"/>
                    <a:pt x="1319" y="434"/>
                  </a:cubicBezTo>
                  <a:lnTo>
                    <a:pt x="1319" y="168"/>
                  </a:lnTo>
                  <a:cubicBezTo>
                    <a:pt x="1319" y="79"/>
                    <a:pt x="1250" y="1"/>
                    <a:pt x="1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4" name="Google Shape;5834;p43"/>
            <p:cNvSpPr/>
            <p:nvPr/>
          </p:nvSpPr>
          <p:spPr>
            <a:xfrm>
              <a:off x="4158800" y="1120725"/>
              <a:ext cx="86850" cy="32250"/>
            </a:xfrm>
            <a:custGeom>
              <a:avLst/>
              <a:gdLst/>
              <a:ahLst/>
              <a:cxnLst/>
              <a:rect l="l" t="t" r="r" b="b"/>
              <a:pathLst>
                <a:path w="3474" h="1290" extrusionOk="0">
                  <a:moveTo>
                    <a:pt x="325" y="1"/>
                  </a:moveTo>
                  <a:cubicBezTo>
                    <a:pt x="148" y="1"/>
                    <a:pt x="0" y="148"/>
                    <a:pt x="0" y="335"/>
                  </a:cubicBezTo>
                  <a:lnTo>
                    <a:pt x="0" y="955"/>
                  </a:lnTo>
                  <a:cubicBezTo>
                    <a:pt x="0" y="1142"/>
                    <a:pt x="148" y="1289"/>
                    <a:pt x="325" y="1289"/>
                  </a:cubicBezTo>
                  <a:lnTo>
                    <a:pt x="3139" y="1289"/>
                  </a:lnTo>
                  <a:cubicBezTo>
                    <a:pt x="3327" y="1289"/>
                    <a:pt x="3474" y="1142"/>
                    <a:pt x="3474" y="955"/>
                  </a:cubicBezTo>
                  <a:lnTo>
                    <a:pt x="3474" y="335"/>
                  </a:lnTo>
                  <a:cubicBezTo>
                    <a:pt x="3474" y="148"/>
                    <a:pt x="3327" y="1"/>
                    <a:pt x="31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5" name="Google Shape;5835;p43"/>
            <p:cNvSpPr/>
            <p:nvPr/>
          </p:nvSpPr>
          <p:spPr>
            <a:xfrm>
              <a:off x="4016100" y="980250"/>
              <a:ext cx="372250" cy="47250"/>
            </a:xfrm>
            <a:custGeom>
              <a:avLst/>
              <a:gdLst/>
              <a:ahLst/>
              <a:cxnLst/>
              <a:rect l="l" t="t" r="r" b="b"/>
              <a:pathLst>
                <a:path w="14890" h="1890" extrusionOk="0">
                  <a:moveTo>
                    <a:pt x="867" y="0"/>
                  </a:moveTo>
                  <a:lnTo>
                    <a:pt x="1" y="1889"/>
                  </a:lnTo>
                  <a:lnTo>
                    <a:pt x="14890" y="1889"/>
                  </a:lnTo>
                  <a:lnTo>
                    <a:pt x="14024" y="0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6" name="Google Shape;5836;p43"/>
          <p:cNvSpPr txBox="1"/>
          <p:nvPr/>
        </p:nvSpPr>
        <p:spPr>
          <a:xfrm>
            <a:off x="4849713" y="4250346"/>
            <a:ext cx="30000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Por favor, mantenha este slide para atribuição</a:t>
            </a:r>
            <a:endParaRPr sz="1000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5837" name="Google Shape;5837;p43"/>
          <p:cNvGrpSpPr/>
          <p:nvPr/>
        </p:nvGrpSpPr>
        <p:grpSpPr>
          <a:xfrm>
            <a:off x="6164606" y="3451482"/>
            <a:ext cx="356865" cy="356498"/>
            <a:chOff x="3763184" y="3817357"/>
            <a:chExt cx="356865" cy="356498"/>
          </a:xfrm>
        </p:grpSpPr>
        <p:sp>
          <p:nvSpPr>
            <p:cNvPr id="5838" name="Google Shape;5838;p43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9" name="Google Shape;5839;p43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0" name="Google Shape;5840;p43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1" name="Google Shape;5841;p43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2" name="Google Shape;5842;p43"/>
          <p:cNvGrpSpPr/>
          <p:nvPr/>
        </p:nvGrpSpPr>
        <p:grpSpPr>
          <a:xfrm>
            <a:off x="6613407" y="3451482"/>
            <a:ext cx="356498" cy="356498"/>
            <a:chOff x="4211985" y="3817357"/>
            <a:chExt cx="356498" cy="356498"/>
          </a:xfrm>
        </p:grpSpPr>
        <p:sp>
          <p:nvSpPr>
            <p:cNvPr id="5843" name="Google Shape;5843;p43"/>
            <p:cNvSpPr/>
            <p:nvPr/>
          </p:nvSpPr>
          <p:spPr>
            <a:xfrm>
              <a:off x="4211985" y="3817357"/>
              <a:ext cx="356498" cy="356498"/>
            </a:xfrm>
            <a:custGeom>
              <a:avLst/>
              <a:gdLst/>
              <a:ahLst/>
              <a:cxnLst/>
              <a:rect l="l" t="t" r="r" b="b"/>
              <a:pathLst>
                <a:path w="13599" h="13599" extrusionOk="0">
                  <a:moveTo>
                    <a:pt x="6800" y="0"/>
                  </a:moveTo>
                  <a:cubicBezTo>
                    <a:pt x="3047" y="0"/>
                    <a:pt x="1" y="3046"/>
                    <a:pt x="1" y="6799"/>
                  </a:cubicBezTo>
                  <a:cubicBezTo>
                    <a:pt x="1" y="10552"/>
                    <a:pt x="3047" y="13598"/>
                    <a:pt x="6800" y="13598"/>
                  </a:cubicBezTo>
                  <a:cubicBezTo>
                    <a:pt x="10553" y="13598"/>
                    <a:pt x="13599" y="10552"/>
                    <a:pt x="13599" y="6799"/>
                  </a:cubicBezTo>
                  <a:cubicBezTo>
                    <a:pt x="13599" y="3046"/>
                    <a:pt x="10553" y="0"/>
                    <a:pt x="6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4" name="Google Shape;5844;p43"/>
            <p:cNvSpPr/>
            <p:nvPr/>
          </p:nvSpPr>
          <p:spPr>
            <a:xfrm>
              <a:off x="4288061" y="3909555"/>
              <a:ext cx="227756" cy="187463"/>
            </a:xfrm>
            <a:custGeom>
              <a:avLst/>
              <a:gdLst/>
              <a:ahLst/>
              <a:cxnLst/>
              <a:rect l="l" t="t" r="r" b="b"/>
              <a:pathLst>
                <a:path w="8688" h="7151" extrusionOk="0">
                  <a:moveTo>
                    <a:pt x="5678" y="0"/>
                  </a:moveTo>
                  <a:cubicBezTo>
                    <a:pt x="4639" y="0"/>
                    <a:pt x="3643" y="810"/>
                    <a:pt x="3652" y="2026"/>
                  </a:cubicBezTo>
                  <a:lnTo>
                    <a:pt x="3652" y="2070"/>
                  </a:lnTo>
                  <a:lnTo>
                    <a:pt x="3551" y="2070"/>
                  </a:lnTo>
                  <a:cubicBezTo>
                    <a:pt x="3219" y="2012"/>
                    <a:pt x="2887" y="1940"/>
                    <a:pt x="2570" y="1839"/>
                  </a:cubicBezTo>
                  <a:cubicBezTo>
                    <a:pt x="1819" y="1579"/>
                    <a:pt x="1155" y="1160"/>
                    <a:pt x="592" y="612"/>
                  </a:cubicBezTo>
                  <a:lnTo>
                    <a:pt x="390" y="410"/>
                  </a:lnTo>
                  <a:cubicBezTo>
                    <a:pt x="375" y="395"/>
                    <a:pt x="358" y="388"/>
                    <a:pt x="342" y="388"/>
                  </a:cubicBezTo>
                  <a:cubicBezTo>
                    <a:pt x="312" y="388"/>
                    <a:pt x="284" y="410"/>
                    <a:pt x="275" y="438"/>
                  </a:cubicBezTo>
                  <a:lnTo>
                    <a:pt x="202" y="727"/>
                  </a:lnTo>
                  <a:cubicBezTo>
                    <a:pt x="0" y="1492"/>
                    <a:pt x="318" y="2301"/>
                    <a:pt x="982" y="2734"/>
                  </a:cubicBezTo>
                  <a:cubicBezTo>
                    <a:pt x="852" y="2734"/>
                    <a:pt x="708" y="2719"/>
                    <a:pt x="578" y="2690"/>
                  </a:cubicBezTo>
                  <a:lnTo>
                    <a:pt x="332" y="2633"/>
                  </a:lnTo>
                  <a:cubicBezTo>
                    <a:pt x="327" y="2631"/>
                    <a:pt x="321" y="2630"/>
                    <a:pt x="315" y="2630"/>
                  </a:cubicBezTo>
                  <a:cubicBezTo>
                    <a:pt x="278" y="2630"/>
                    <a:pt x="246" y="2667"/>
                    <a:pt x="246" y="2705"/>
                  </a:cubicBezTo>
                  <a:lnTo>
                    <a:pt x="289" y="2950"/>
                  </a:lnTo>
                  <a:cubicBezTo>
                    <a:pt x="390" y="3513"/>
                    <a:pt x="751" y="3990"/>
                    <a:pt x="1256" y="4221"/>
                  </a:cubicBezTo>
                  <a:cubicBezTo>
                    <a:pt x="1314" y="4249"/>
                    <a:pt x="1299" y="4336"/>
                    <a:pt x="1242" y="4350"/>
                  </a:cubicBezTo>
                  <a:lnTo>
                    <a:pt x="967" y="4350"/>
                  </a:lnTo>
                  <a:cubicBezTo>
                    <a:pt x="910" y="4365"/>
                    <a:pt x="881" y="4408"/>
                    <a:pt x="910" y="4452"/>
                  </a:cubicBezTo>
                  <a:lnTo>
                    <a:pt x="1040" y="4697"/>
                  </a:lnTo>
                  <a:cubicBezTo>
                    <a:pt x="1314" y="5173"/>
                    <a:pt x="1790" y="5491"/>
                    <a:pt x="2324" y="5563"/>
                  </a:cubicBezTo>
                  <a:cubicBezTo>
                    <a:pt x="2382" y="5577"/>
                    <a:pt x="2397" y="5650"/>
                    <a:pt x="2353" y="5693"/>
                  </a:cubicBezTo>
                  <a:cubicBezTo>
                    <a:pt x="1891" y="6025"/>
                    <a:pt x="1357" y="6256"/>
                    <a:pt x="794" y="6357"/>
                  </a:cubicBezTo>
                  <a:lnTo>
                    <a:pt x="188" y="6458"/>
                  </a:lnTo>
                  <a:cubicBezTo>
                    <a:pt x="116" y="6472"/>
                    <a:pt x="116" y="6559"/>
                    <a:pt x="174" y="6588"/>
                  </a:cubicBezTo>
                  <a:lnTo>
                    <a:pt x="751" y="6804"/>
                  </a:lnTo>
                  <a:cubicBezTo>
                    <a:pt x="1328" y="7035"/>
                    <a:pt x="1949" y="7151"/>
                    <a:pt x="2570" y="7151"/>
                  </a:cubicBezTo>
                  <a:cubicBezTo>
                    <a:pt x="5385" y="7136"/>
                    <a:pt x="7680" y="4870"/>
                    <a:pt x="7694" y="2055"/>
                  </a:cubicBezTo>
                  <a:lnTo>
                    <a:pt x="7694" y="2026"/>
                  </a:lnTo>
                  <a:lnTo>
                    <a:pt x="7694" y="1983"/>
                  </a:lnTo>
                  <a:lnTo>
                    <a:pt x="7694" y="1969"/>
                  </a:lnTo>
                  <a:cubicBezTo>
                    <a:pt x="7896" y="1839"/>
                    <a:pt x="8070" y="1680"/>
                    <a:pt x="8243" y="1507"/>
                  </a:cubicBezTo>
                  <a:lnTo>
                    <a:pt x="8647" y="1088"/>
                  </a:lnTo>
                  <a:cubicBezTo>
                    <a:pt x="8687" y="1048"/>
                    <a:pt x="8653" y="971"/>
                    <a:pt x="8591" y="971"/>
                  </a:cubicBezTo>
                  <a:cubicBezTo>
                    <a:pt x="8586" y="971"/>
                    <a:pt x="8580" y="971"/>
                    <a:pt x="8575" y="973"/>
                  </a:cubicBezTo>
                  <a:lnTo>
                    <a:pt x="8012" y="1117"/>
                  </a:lnTo>
                  <a:lnTo>
                    <a:pt x="7824" y="1146"/>
                  </a:lnTo>
                  <a:cubicBezTo>
                    <a:pt x="7820" y="1147"/>
                    <a:pt x="7816" y="1147"/>
                    <a:pt x="7812" y="1147"/>
                  </a:cubicBezTo>
                  <a:cubicBezTo>
                    <a:pt x="7761" y="1147"/>
                    <a:pt x="7728" y="1070"/>
                    <a:pt x="7781" y="1030"/>
                  </a:cubicBezTo>
                  <a:cubicBezTo>
                    <a:pt x="7839" y="973"/>
                    <a:pt x="7896" y="915"/>
                    <a:pt x="7954" y="857"/>
                  </a:cubicBezTo>
                  <a:lnTo>
                    <a:pt x="8402" y="366"/>
                  </a:lnTo>
                  <a:cubicBezTo>
                    <a:pt x="8439" y="329"/>
                    <a:pt x="8401" y="259"/>
                    <a:pt x="8353" y="259"/>
                  </a:cubicBezTo>
                  <a:cubicBezTo>
                    <a:pt x="8346" y="259"/>
                    <a:pt x="8338" y="261"/>
                    <a:pt x="8330" y="265"/>
                  </a:cubicBezTo>
                  <a:lnTo>
                    <a:pt x="7709" y="467"/>
                  </a:lnTo>
                  <a:cubicBezTo>
                    <a:pt x="7521" y="525"/>
                    <a:pt x="7334" y="583"/>
                    <a:pt x="7131" y="612"/>
                  </a:cubicBezTo>
                  <a:cubicBezTo>
                    <a:pt x="7117" y="612"/>
                    <a:pt x="7088" y="597"/>
                    <a:pt x="7074" y="583"/>
                  </a:cubicBezTo>
                  <a:cubicBezTo>
                    <a:pt x="6667" y="180"/>
                    <a:pt x="6168" y="0"/>
                    <a:pt x="5678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5" name="Google Shape;5845;p43"/>
          <p:cNvGrpSpPr/>
          <p:nvPr/>
        </p:nvGrpSpPr>
        <p:grpSpPr>
          <a:xfrm>
            <a:off x="5716172" y="3451482"/>
            <a:ext cx="356865" cy="356498"/>
            <a:chOff x="3314750" y="3817357"/>
            <a:chExt cx="356865" cy="356498"/>
          </a:xfrm>
        </p:grpSpPr>
        <p:sp>
          <p:nvSpPr>
            <p:cNvPr id="5846" name="Google Shape;5846;p43"/>
            <p:cNvSpPr/>
            <p:nvPr/>
          </p:nvSpPr>
          <p:spPr>
            <a:xfrm>
              <a:off x="3314750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47" name="Google Shape;5847;p43"/>
            <p:cNvGrpSpPr/>
            <p:nvPr/>
          </p:nvGrpSpPr>
          <p:grpSpPr>
            <a:xfrm>
              <a:off x="3394986" y="3894612"/>
              <a:ext cx="202339" cy="202323"/>
              <a:chOff x="935197" y="1793977"/>
              <a:chExt cx="256451" cy="256430"/>
            </a:xfrm>
          </p:grpSpPr>
          <p:sp>
            <p:nvSpPr>
              <p:cNvPr id="5848" name="Google Shape;5848;p43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9" name="Google Shape;5849;p43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50" name="Google Shape;5850;p43"/>
          <p:cNvGrpSpPr/>
          <p:nvPr/>
        </p:nvGrpSpPr>
        <p:grpSpPr>
          <a:xfrm>
            <a:off x="5267738" y="3451482"/>
            <a:ext cx="356865" cy="356865"/>
            <a:chOff x="2866317" y="3817357"/>
            <a:chExt cx="356865" cy="356865"/>
          </a:xfrm>
        </p:grpSpPr>
        <p:sp>
          <p:nvSpPr>
            <p:cNvPr id="5851" name="Google Shape;5851;p43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2" name="Google Shape;5852;p43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3" name="Google Shape;5853;p43"/>
          <p:cNvGrpSpPr/>
          <p:nvPr/>
        </p:nvGrpSpPr>
        <p:grpSpPr>
          <a:xfrm>
            <a:off x="7061830" y="3447448"/>
            <a:ext cx="363282" cy="364324"/>
            <a:chOff x="1190200" y="238125"/>
            <a:chExt cx="5212075" cy="5212075"/>
          </a:xfrm>
        </p:grpSpPr>
        <p:sp>
          <p:nvSpPr>
            <p:cNvPr id="5854" name="Google Shape;5854;p43"/>
            <p:cNvSpPr/>
            <p:nvPr/>
          </p:nvSpPr>
          <p:spPr>
            <a:xfrm>
              <a:off x="1190200" y="238125"/>
              <a:ext cx="5212075" cy="5212075"/>
            </a:xfrm>
            <a:custGeom>
              <a:avLst/>
              <a:gdLst/>
              <a:ahLst/>
              <a:cxnLst/>
              <a:rect l="l" t="t" r="r" b="b"/>
              <a:pathLst>
                <a:path w="208483" h="208483" extrusionOk="0">
                  <a:moveTo>
                    <a:pt x="104241" y="0"/>
                  </a:moveTo>
                  <a:cubicBezTo>
                    <a:pt x="46667" y="0"/>
                    <a:pt x="0" y="46667"/>
                    <a:pt x="0" y="104241"/>
                  </a:cubicBezTo>
                  <a:cubicBezTo>
                    <a:pt x="0" y="161816"/>
                    <a:pt x="46667" y="208483"/>
                    <a:pt x="104241" y="208483"/>
                  </a:cubicBezTo>
                  <a:cubicBezTo>
                    <a:pt x="161816" y="208483"/>
                    <a:pt x="208482" y="161816"/>
                    <a:pt x="208482" y="104241"/>
                  </a:cubicBezTo>
                  <a:cubicBezTo>
                    <a:pt x="208482" y="46667"/>
                    <a:pt x="161816" y="0"/>
                    <a:pt x="104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5" name="Google Shape;5855;p43"/>
            <p:cNvSpPr/>
            <p:nvPr/>
          </p:nvSpPr>
          <p:spPr>
            <a:xfrm>
              <a:off x="2368338" y="1220419"/>
              <a:ext cx="2856522" cy="3247339"/>
            </a:xfrm>
            <a:custGeom>
              <a:avLst/>
              <a:gdLst/>
              <a:ahLst/>
              <a:cxnLst/>
              <a:rect l="l" t="t" r="r" b="b"/>
              <a:pathLst>
                <a:path w="130928" h="148841" extrusionOk="0">
                  <a:moveTo>
                    <a:pt x="70184" y="0"/>
                  </a:moveTo>
                  <a:cubicBezTo>
                    <a:pt x="67749" y="0"/>
                    <a:pt x="65781" y="1968"/>
                    <a:pt x="65781" y="4370"/>
                  </a:cubicBezTo>
                  <a:lnTo>
                    <a:pt x="65781" y="100105"/>
                  </a:lnTo>
                  <a:cubicBezTo>
                    <a:pt x="65781" y="106844"/>
                    <a:pt x="61744" y="112915"/>
                    <a:pt x="55507" y="115483"/>
                  </a:cubicBezTo>
                  <a:cubicBezTo>
                    <a:pt x="53445" y="116348"/>
                    <a:pt x="51279" y="116767"/>
                    <a:pt x="49132" y="116767"/>
                  </a:cubicBezTo>
                  <a:cubicBezTo>
                    <a:pt x="44819" y="116767"/>
                    <a:pt x="40578" y="115076"/>
                    <a:pt x="37394" y="111914"/>
                  </a:cubicBezTo>
                  <a:cubicBezTo>
                    <a:pt x="32624" y="107177"/>
                    <a:pt x="31156" y="100039"/>
                    <a:pt x="33691" y="93801"/>
                  </a:cubicBezTo>
                  <a:cubicBezTo>
                    <a:pt x="36260" y="87563"/>
                    <a:pt x="42297" y="83493"/>
                    <a:pt x="49035" y="83460"/>
                  </a:cubicBezTo>
                  <a:cubicBezTo>
                    <a:pt x="51437" y="83460"/>
                    <a:pt x="53405" y="81492"/>
                    <a:pt x="53405" y="79090"/>
                  </a:cubicBezTo>
                  <a:lnTo>
                    <a:pt x="53405" y="55740"/>
                  </a:lnTo>
                  <a:cubicBezTo>
                    <a:pt x="53405" y="53305"/>
                    <a:pt x="51437" y="51370"/>
                    <a:pt x="49035" y="51370"/>
                  </a:cubicBezTo>
                  <a:cubicBezTo>
                    <a:pt x="21983" y="51370"/>
                    <a:pt x="0" y="73253"/>
                    <a:pt x="0" y="100105"/>
                  </a:cubicBezTo>
                  <a:cubicBezTo>
                    <a:pt x="0" y="126991"/>
                    <a:pt x="21949" y="148840"/>
                    <a:pt x="49002" y="148840"/>
                  </a:cubicBezTo>
                  <a:cubicBezTo>
                    <a:pt x="76021" y="148840"/>
                    <a:pt x="98037" y="126991"/>
                    <a:pt x="98037" y="100105"/>
                  </a:cubicBezTo>
                  <a:lnTo>
                    <a:pt x="98037" y="57742"/>
                  </a:lnTo>
                  <a:cubicBezTo>
                    <a:pt x="106751" y="62347"/>
                    <a:pt x="116484" y="64780"/>
                    <a:pt x="126356" y="64780"/>
                  </a:cubicBezTo>
                  <a:cubicBezTo>
                    <a:pt x="126423" y="64780"/>
                    <a:pt x="126490" y="64780"/>
                    <a:pt x="126557" y="64780"/>
                  </a:cubicBezTo>
                  <a:cubicBezTo>
                    <a:pt x="128959" y="64780"/>
                    <a:pt x="130927" y="62812"/>
                    <a:pt x="130927" y="60410"/>
                  </a:cubicBezTo>
                  <a:lnTo>
                    <a:pt x="130927" y="37094"/>
                  </a:lnTo>
                  <a:cubicBezTo>
                    <a:pt x="130927" y="34658"/>
                    <a:pt x="128959" y="32724"/>
                    <a:pt x="126557" y="32724"/>
                  </a:cubicBezTo>
                  <a:cubicBezTo>
                    <a:pt x="110813" y="32724"/>
                    <a:pt x="98037" y="19981"/>
                    <a:pt x="98037" y="4370"/>
                  </a:cubicBezTo>
                  <a:cubicBezTo>
                    <a:pt x="98037" y="1968"/>
                    <a:pt x="96069" y="0"/>
                    <a:pt x="93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71E9ED9B-B43A-E2B6-5494-6C28F9C8B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447" y="3279219"/>
            <a:ext cx="4069511" cy="1032807"/>
          </a:xfrm>
          <a:prstGeom prst="rect">
            <a:avLst/>
          </a:prstGeom>
        </p:spPr>
      </p:pic>
      <p:pic>
        <p:nvPicPr>
          <p:cNvPr id="352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5C29618E-6BFE-96F1-81B0-8B932D408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286" y="3484096"/>
            <a:ext cx="2797115" cy="1032807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369D2C12-6F0D-2DF5-935B-85D7668E3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40000">
            <a:off x="6698895" y="4383654"/>
            <a:ext cx="885645" cy="33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48B4C7C-17C9-5832-72FB-7C89763E2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15" y="2751016"/>
            <a:ext cx="5550739" cy="2078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0EA37E0-0768-09B3-220D-E0F3F44D4A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886" b="532"/>
          <a:stretch/>
        </p:blipFill>
        <p:spPr>
          <a:xfrm>
            <a:off x="4978250" y="290243"/>
            <a:ext cx="3792263" cy="2007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59" name="Google Shape;1359;p47"/>
          <p:cNvSpPr txBox="1">
            <a:spLocks noGrp="1"/>
          </p:cNvSpPr>
          <p:nvPr>
            <p:ph type="subTitle" idx="1"/>
          </p:nvPr>
        </p:nvSpPr>
        <p:spPr>
          <a:xfrm>
            <a:off x="1846778" y="2314357"/>
            <a:ext cx="5450446" cy="41406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err="1"/>
              <a:t>Criando</a:t>
            </a:r>
            <a:r>
              <a:rPr lang="en"/>
              <a:t> e </a:t>
            </a:r>
            <a:r>
              <a:rPr lang="en" err="1"/>
              <a:t>Populando</a:t>
            </a:r>
            <a:r>
              <a:rPr lang="en"/>
              <a:t> </a:t>
            </a:r>
            <a:r>
              <a:rPr lang="en" err="1"/>
              <a:t>Tabelas</a:t>
            </a:r>
            <a:endParaRPr err="1"/>
          </a:p>
        </p:txBody>
      </p:sp>
      <p:pic>
        <p:nvPicPr>
          <p:cNvPr id="2" name="Picture 2" descr="Logo&#10;&#10;Description automatically generated">
            <a:extLst>
              <a:ext uri="{FF2B5EF4-FFF2-40B4-BE49-F238E27FC236}">
                <a16:creationId xmlns:a16="http://schemas.microsoft.com/office/drawing/2014/main" id="{DEB6A3B5-B863-E6A5-3C57-CB0ED8FE9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910" y="2285400"/>
            <a:ext cx="5686964" cy="475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E1D2CE-98F7-3447-230B-C8FF9EBBD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143" y="3879281"/>
            <a:ext cx="5904061" cy="6090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C2C215-E0E5-2BB1-09ED-3695A7D11646}"/>
              </a:ext>
            </a:extLst>
          </p:cNvPr>
          <p:cNvSpPr txBox="1"/>
          <p:nvPr/>
        </p:nvSpPr>
        <p:spPr>
          <a:xfrm>
            <a:off x="1485900" y="1135451"/>
            <a:ext cx="6182982" cy="348563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" sz="1500" b="1" dirty="0">
                <a:solidFill>
                  <a:schemeClr val="bg1"/>
                </a:solidFill>
                <a:latin typeface="Ubuntu"/>
              </a:rPr>
              <a:t>A </a:t>
            </a:r>
            <a:r>
              <a:rPr lang="en" sz="1500" b="1" dirty="0" err="1">
                <a:solidFill>
                  <a:schemeClr val="bg1"/>
                </a:solidFill>
                <a:latin typeface="Ubuntu"/>
              </a:rPr>
              <a:t>autoescola</a:t>
            </a:r>
            <a:r>
              <a:rPr lang="en" sz="1500" b="1" dirty="0">
                <a:solidFill>
                  <a:schemeClr val="bg1"/>
                </a:solidFill>
                <a:latin typeface="Ubuntu"/>
              </a:rPr>
              <a:t> EAL </a:t>
            </a:r>
            <a:r>
              <a:rPr lang="en" sz="1500" b="1" dirty="0" err="1">
                <a:solidFill>
                  <a:schemeClr val="bg1"/>
                </a:solidFill>
                <a:latin typeface="Ubuntu"/>
              </a:rPr>
              <a:t>decidiu</a:t>
            </a:r>
            <a:r>
              <a:rPr lang="en" sz="1500" b="1" dirty="0">
                <a:solidFill>
                  <a:schemeClr val="bg1"/>
                </a:solidFill>
                <a:latin typeface="Ubuntu"/>
              </a:rPr>
              <a:t> </a:t>
            </a:r>
            <a:r>
              <a:rPr lang="en" sz="1500" b="1" dirty="0" err="1">
                <a:solidFill>
                  <a:schemeClr val="bg1"/>
                </a:solidFill>
                <a:latin typeface="Ubuntu"/>
              </a:rPr>
              <a:t>abrir</a:t>
            </a:r>
            <a:r>
              <a:rPr lang="en" sz="1500" b="1" dirty="0">
                <a:solidFill>
                  <a:schemeClr val="bg1"/>
                </a:solidFill>
                <a:latin typeface="Ubuntu"/>
              </a:rPr>
              <a:t> um novo </a:t>
            </a:r>
            <a:r>
              <a:rPr lang="en" sz="1500" b="1" dirty="0" err="1">
                <a:solidFill>
                  <a:schemeClr val="bg1"/>
                </a:solidFill>
                <a:latin typeface="Ubuntu"/>
              </a:rPr>
              <a:t>curso</a:t>
            </a:r>
            <a:r>
              <a:rPr lang="en" sz="1500" b="1" dirty="0">
                <a:solidFill>
                  <a:schemeClr val="bg1"/>
                </a:solidFill>
                <a:latin typeface="Ubuntu"/>
              </a:rPr>
              <a:t> </a:t>
            </a:r>
            <a:r>
              <a:rPr lang="en" sz="1500" b="1" dirty="0" err="1">
                <a:solidFill>
                  <a:schemeClr val="bg1"/>
                </a:solidFill>
                <a:latin typeface="Ubuntu"/>
              </a:rPr>
              <a:t>em</a:t>
            </a:r>
            <a:r>
              <a:rPr lang="en" sz="1500" b="1" dirty="0">
                <a:solidFill>
                  <a:schemeClr val="bg1"/>
                </a:solidFill>
                <a:latin typeface="Ubuntu"/>
              </a:rPr>
              <a:t> </a:t>
            </a:r>
            <a:r>
              <a:rPr lang="en" sz="1500" b="1" dirty="0" err="1">
                <a:solidFill>
                  <a:schemeClr val="bg1"/>
                </a:solidFill>
                <a:latin typeface="Ubuntu"/>
              </a:rPr>
              <a:t>dezembro</a:t>
            </a:r>
            <a:r>
              <a:rPr lang="en" sz="1500" b="1" dirty="0">
                <a:solidFill>
                  <a:schemeClr val="bg1"/>
                </a:solidFill>
                <a:latin typeface="Ubuntu"/>
              </a:rPr>
              <a:t> de 2022  </a:t>
            </a:r>
            <a:r>
              <a:rPr lang="en" sz="1500" b="1" dirty="0" err="1">
                <a:solidFill>
                  <a:schemeClr val="bg1"/>
                </a:solidFill>
                <a:latin typeface="Ubuntu"/>
              </a:rPr>
              <a:t>sobre</a:t>
            </a:r>
            <a:r>
              <a:rPr lang="en" sz="1500" b="1" dirty="0">
                <a:solidFill>
                  <a:schemeClr val="bg1"/>
                </a:solidFill>
                <a:latin typeface="Ubuntu"/>
              </a:rPr>
              <a:t> Segurança. Logo, </a:t>
            </a:r>
            <a:r>
              <a:rPr lang="en" sz="1500" b="1" dirty="0" err="1">
                <a:solidFill>
                  <a:schemeClr val="bg1"/>
                </a:solidFill>
                <a:latin typeface="Ubuntu"/>
              </a:rPr>
              <a:t>ela</a:t>
            </a:r>
            <a:r>
              <a:rPr lang="en" sz="1500" b="1" dirty="0">
                <a:solidFill>
                  <a:schemeClr val="bg1"/>
                </a:solidFill>
                <a:latin typeface="Ubuntu"/>
              </a:rPr>
              <a:t> </a:t>
            </a:r>
            <a:r>
              <a:rPr lang="en" sz="1500" b="1" dirty="0" err="1">
                <a:solidFill>
                  <a:schemeClr val="bg1"/>
                </a:solidFill>
                <a:latin typeface="Ubuntu"/>
              </a:rPr>
              <a:t>precisou</a:t>
            </a:r>
            <a:r>
              <a:rPr lang="en" sz="1500" b="1" dirty="0">
                <a:solidFill>
                  <a:schemeClr val="bg1"/>
                </a:solidFill>
                <a:latin typeface="Ubuntu"/>
              </a:rPr>
              <a:t> antes de </a:t>
            </a:r>
            <a:r>
              <a:rPr lang="en" sz="1500" b="1" dirty="0" err="1">
                <a:solidFill>
                  <a:schemeClr val="bg1"/>
                </a:solidFill>
                <a:latin typeface="Ubuntu"/>
              </a:rPr>
              <a:t>tudo</a:t>
            </a:r>
            <a:r>
              <a:rPr lang="en" sz="1500" b="1" dirty="0">
                <a:solidFill>
                  <a:schemeClr val="bg1"/>
                </a:solidFill>
                <a:latin typeface="Ubuntu"/>
              </a:rPr>
              <a:t> </a:t>
            </a:r>
            <a:r>
              <a:rPr lang="en" sz="1500" b="1" dirty="0" err="1">
                <a:solidFill>
                  <a:schemeClr val="bg1"/>
                </a:solidFill>
                <a:latin typeface="Ubuntu"/>
              </a:rPr>
              <a:t>contratar</a:t>
            </a:r>
            <a:r>
              <a:rPr lang="en" sz="1500" b="1" dirty="0">
                <a:solidFill>
                  <a:schemeClr val="bg1"/>
                </a:solidFill>
                <a:latin typeface="Ubuntu"/>
              </a:rPr>
              <a:t> um </a:t>
            </a:r>
            <a:r>
              <a:rPr lang="en" sz="1500" b="1" dirty="0" err="1">
                <a:solidFill>
                  <a:schemeClr val="bg1"/>
                </a:solidFill>
                <a:latin typeface="Ubuntu"/>
              </a:rPr>
              <a:t>instrutor</a:t>
            </a:r>
            <a:r>
              <a:rPr lang="en" sz="1500" b="1" dirty="0">
                <a:solidFill>
                  <a:schemeClr val="bg1"/>
                </a:solidFill>
                <a:latin typeface="Ubuntu"/>
              </a:rPr>
              <a:t> </a:t>
            </a:r>
            <a:r>
              <a:rPr lang="en" sz="1500" b="1" dirty="0" err="1">
                <a:solidFill>
                  <a:schemeClr val="bg1"/>
                </a:solidFill>
                <a:latin typeface="Ubuntu"/>
              </a:rPr>
              <a:t>capacitado</a:t>
            </a:r>
            <a:r>
              <a:rPr lang="en" sz="1500" b="1" dirty="0">
                <a:solidFill>
                  <a:schemeClr val="bg1"/>
                </a:solidFill>
                <a:latin typeface="Ubuntu"/>
              </a:rPr>
              <a:t> </a:t>
            </a:r>
            <a:r>
              <a:rPr lang="en" sz="1500" b="1" dirty="0" err="1">
                <a:solidFill>
                  <a:schemeClr val="bg1"/>
                </a:solidFill>
                <a:latin typeface="Ubuntu"/>
              </a:rPr>
              <a:t>neste</a:t>
            </a:r>
            <a:r>
              <a:rPr lang="en" sz="1500" b="1" dirty="0">
                <a:solidFill>
                  <a:schemeClr val="bg1"/>
                </a:solidFill>
                <a:latin typeface="Ubuntu"/>
              </a:rPr>
              <a:t> </a:t>
            </a:r>
            <a:r>
              <a:rPr lang="en" sz="1500" b="1" dirty="0" err="1">
                <a:solidFill>
                  <a:schemeClr val="bg1"/>
                </a:solidFill>
                <a:latin typeface="Ubuntu"/>
              </a:rPr>
              <a:t>tema</a:t>
            </a:r>
            <a:r>
              <a:rPr lang="en" sz="1500" b="1" dirty="0">
                <a:solidFill>
                  <a:schemeClr val="bg1"/>
                </a:solidFill>
                <a:latin typeface="Ubuntu"/>
              </a:rPr>
              <a:t> e </a:t>
            </a:r>
            <a:r>
              <a:rPr lang="en" sz="1500" b="1" dirty="0" err="1">
                <a:solidFill>
                  <a:schemeClr val="bg1"/>
                </a:solidFill>
                <a:latin typeface="Ubuntu"/>
              </a:rPr>
              <a:t>portanto</a:t>
            </a:r>
            <a:r>
              <a:rPr lang="en" sz="1500" b="1" dirty="0">
                <a:solidFill>
                  <a:schemeClr val="bg1"/>
                </a:solidFill>
                <a:latin typeface="Ubuntu"/>
              </a:rPr>
              <a:t> </a:t>
            </a:r>
            <a:r>
              <a:rPr lang="en" sz="1500" b="1" dirty="0" err="1">
                <a:solidFill>
                  <a:schemeClr val="bg1"/>
                </a:solidFill>
                <a:latin typeface="Ubuntu"/>
              </a:rPr>
              <a:t>abriu</a:t>
            </a:r>
            <a:r>
              <a:rPr lang="en" sz="1500" b="1" dirty="0">
                <a:solidFill>
                  <a:schemeClr val="bg1"/>
                </a:solidFill>
                <a:latin typeface="Ubuntu"/>
              </a:rPr>
              <a:t> </a:t>
            </a:r>
            <a:r>
              <a:rPr lang="en" sz="1500" b="1" dirty="0" err="1">
                <a:solidFill>
                  <a:schemeClr val="bg1"/>
                </a:solidFill>
                <a:latin typeface="Ubuntu"/>
              </a:rPr>
              <a:t>uma</a:t>
            </a:r>
            <a:r>
              <a:rPr lang="en" sz="1500" b="1" dirty="0">
                <a:solidFill>
                  <a:schemeClr val="bg1"/>
                </a:solidFill>
                <a:latin typeface="Ubuntu"/>
              </a:rPr>
              <a:t> </a:t>
            </a:r>
            <a:r>
              <a:rPr lang="en" sz="1500" b="1" dirty="0" err="1">
                <a:solidFill>
                  <a:schemeClr val="bg1"/>
                </a:solidFill>
                <a:latin typeface="Ubuntu"/>
              </a:rPr>
              <a:t>vaga</a:t>
            </a:r>
            <a:r>
              <a:rPr lang="en" sz="1500" b="1" dirty="0">
                <a:solidFill>
                  <a:schemeClr val="bg1"/>
                </a:solidFill>
                <a:latin typeface="Ubuntu"/>
              </a:rPr>
              <a:t> de </a:t>
            </a:r>
            <a:r>
              <a:rPr lang="en" sz="1500" b="1" dirty="0" err="1">
                <a:solidFill>
                  <a:schemeClr val="bg1"/>
                </a:solidFill>
                <a:latin typeface="Ubuntu"/>
              </a:rPr>
              <a:t>contratação</a:t>
            </a:r>
            <a:r>
              <a:rPr lang="en" sz="1500" b="1" dirty="0">
                <a:solidFill>
                  <a:schemeClr val="bg1"/>
                </a:solidFill>
                <a:latin typeface="Ubuntu"/>
              </a:rPr>
              <a:t> que logo </a:t>
            </a:r>
            <a:r>
              <a:rPr lang="en" sz="1500" b="1" dirty="0" err="1">
                <a:solidFill>
                  <a:schemeClr val="bg1"/>
                </a:solidFill>
                <a:latin typeface="Ubuntu"/>
              </a:rPr>
              <a:t>foi</a:t>
            </a:r>
            <a:r>
              <a:rPr lang="en" sz="1500" b="1" dirty="0">
                <a:solidFill>
                  <a:schemeClr val="bg1"/>
                </a:solidFill>
                <a:latin typeface="Ubuntu"/>
              </a:rPr>
              <a:t> </a:t>
            </a:r>
            <a:r>
              <a:rPr lang="en" sz="1500" b="1" dirty="0" err="1">
                <a:solidFill>
                  <a:schemeClr val="bg1"/>
                </a:solidFill>
                <a:latin typeface="Ubuntu"/>
              </a:rPr>
              <a:t>ocupada</a:t>
            </a:r>
            <a:r>
              <a:rPr lang="en" sz="1500" b="1" dirty="0">
                <a:solidFill>
                  <a:schemeClr val="bg1"/>
                </a:solidFill>
                <a:latin typeface="Ubuntu"/>
              </a:rPr>
              <a:t> </a:t>
            </a:r>
            <a:r>
              <a:rPr lang="en" sz="1500" b="1" dirty="0" err="1">
                <a:solidFill>
                  <a:schemeClr val="bg1"/>
                </a:solidFill>
                <a:latin typeface="Ubuntu"/>
              </a:rPr>
              <a:t>pelo</a:t>
            </a:r>
            <a:r>
              <a:rPr lang="en" sz="1500" b="1" dirty="0">
                <a:solidFill>
                  <a:schemeClr val="bg1"/>
                </a:solidFill>
                <a:latin typeface="Ubuntu"/>
              </a:rPr>
              <a:t> </a:t>
            </a:r>
            <a:r>
              <a:rPr lang="en" sz="1500" b="1" dirty="0" err="1">
                <a:solidFill>
                  <a:schemeClr val="bg1"/>
                </a:solidFill>
                <a:latin typeface="Ubuntu"/>
              </a:rPr>
              <a:t>instrutor</a:t>
            </a:r>
            <a:r>
              <a:rPr lang="en" sz="1500" b="1" dirty="0">
                <a:solidFill>
                  <a:schemeClr val="bg1"/>
                </a:solidFill>
                <a:latin typeface="Ubuntu"/>
              </a:rPr>
              <a:t> Joseph John. </a:t>
            </a:r>
            <a:endParaRPr lang="en-US" sz="1500" b="1" dirty="0">
              <a:solidFill>
                <a:schemeClr val="bg1"/>
              </a:solidFill>
              <a:latin typeface="Ubuntu"/>
            </a:endParaRPr>
          </a:p>
          <a:p>
            <a:pPr algn="ctr"/>
            <a:endParaRPr lang="en-US" sz="1500"/>
          </a:p>
          <a:p>
            <a:pPr algn="ctr"/>
            <a:endParaRPr lang="en-US" sz="1500"/>
          </a:p>
          <a:p>
            <a:pPr algn="ctr"/>
            <a:r>
              <a:rPr lang="en" sz="1500" b="1" dirty="0" err="1">
                <a:solidFill>
                  <a:schemeClr val="bg1"/>
                </a:solidFill>
                <a:latin typeface="Ubuntu"/>
              </a:rPr>
              <a:t>Já</a:t>
            </a:r>
            <a:r>
              <a:rPr lang="en" sz="1500" b="1" dirty="0">
                <a:solidFill>
                  <a:schemeClr val="bg1"/>
                </a:solidFill>
                <a:latin typeface="Ubuntu"/>
              </a:rPr>
              <a:t> com o </a:t>
            </a:r>
            <a:r>
              <a:rPr lang="en" sz="1500" b="1" dirty="0" err="1">
                <a:solidFill>
                  <a:schemeClr val="bg1"/>
                </a:solidFill>
                <a:latin typeface="Ubuntu"/>
              </a:rPr>
              <a:t>instrutor</a:t>
            </a:r>
            <a:r>
              <a:rPr lang="en" sz="1500" b="1" dirty="0">
                <a:solidFill>
                  <a:schemeClr val="bg1"/>
                </a:solidFill>
                <a:latin typeface="Ubuntu"/>
              </a:rPr>
              <a:t>, a EAL </a:t>
            </a:r>
            <a:r>
              <a:rPr lang="en" sz="1500" b="1" dirty="0" err="1">
                <a:solidFill>
                  <a:schemeClr val="bg1"/>
                </a:solidFill>
                <a:latin typeface="Ubuntu"/>
              </a:rPr>
              <a:t>abriu</a:t>
            </a:r>
            <a:r>
              <a:rPr lang="en" sz="1500" b="1" dirty="0">
                <a:solidFill>
                  <a:schemeClr val="bg1"/>
                </a:solidFill>
                <a:latin typeface="Ubuntu"/>
              </a:rPr>
              <a:t> um </a:t>
            </a:r>
            <a:r>
              <a:rPr lang="en" sz="1500" b="1" dirty="0" err="1">
                <a:solidFill>
                  <a:schemeClr val="bg1"/>
                </a:solidFill>
                <a:latin typeface="Ubuntu"/>
              </a:rPr>
              <a:t>pacote</a:t>
            </a:r>
            <a:r>
              <a:rPr lang="en" sz="1500" b="1" dirty="0">
                <a:solidFill>
                  <a:schemeClr val="bg1"/>
                </a:solidFill>
                <a:latin typeface="Ubuntu"/>
              </a:rPr>
              <a:t> de </a:t>
            </a:r>
            <a:r>
              <a:rPr lang="en" sz="1500" b="1" dirty="0" err="1">
                <a:solidFill>
                  <a:schemeClr val="bg1"/>
                </a:solidFill>
                <a:latin typeface="Ubuntu"/>
              </a:rPr>
              <a:t>curso</a:t>
            </a:r>
            <a:r>
              <a:rPr lang="en" sz="1500" b="1" dirty="0">
                <a:solidFill>
                  <a:schemeClr val="bg1"/>
                </a:solidFill>
                <a:latin typeface="Ubuntu"/>
              </a:rPr>
              <a:t> de Segurança </a:t>
            </a:r>
            <a:r>
              <a:rPr lang="en" sz="1500" b="1" dirty="0" err="1">
                <a:solidFill>
                  <a:schemeClr val="bg1"/>
                </a:solidFill>
                <a:latin typeface="Ubuntu"/>
              </a:rPr>
              <a:t>disponível</a:t>
            </a:r>
            <a:r>
              <a:rPr lang="en" sz="1500" b="1" dirty="0">
                <a:solidFill>
                  <a:schemeClr val="bg1"/>
                </a:solidFill>
                <a:latin typeface="Ubuntu"/>
              </a:rPr>
              <a:t> para </a:t>
            </a:r>
            <a:r>
              <a:rPr lang="en" sz="1500" b="1" dirty="0" err="1">
                <a:solidFill>
                  <a:schemeClr val="bg1"/>
                </a:solidFill>
                <a:latin typeface="Ubuntu"/>
              </a:rPr>
              <a:t>compra</a:t>
            </a:r>
            <a:r>
              <a:rPr lang="en" sz="1500" b="1" dirty="0">
                <a:solidFill>
                  <a:schemeClr val="bg1"/>
                </a:solidFill>
                <a:latin typeface="Ubuntu"/>
              </a:rPr>
              <a:t> e </a:t>
            </a:r>
            <a:r>
              <a:rPr lang="en" sz="1500" b="1" dirty="0" err="1">
                <a:solidFill>
                  <a:schemeClr val="bg1"/>
                </a:solidFill>
                <a:latin typeface="Ubuntu"/>
              </a:rPr>
              <a:t>adicionou</a:t>
            </a:r>
            <a:r>
              <a:rPr lang="en" sz="1500" b="1" dirty="0">
                <a:solidFill>
                  <a:schemeClr val="bg1"/>
                </a:solidFill>
                <a:latin typeface="Ubuntu"/>
              </a:rPr>
              <a:t> </a:t>
            </a:r>
            <a:r>
              <a:rPr lang="en" sz="1500" b="1" dirty="0" err="1">
                <a:solidFill>
                  <a:schemeClr val="bg1"/>
                </a:solidFill>
                <a:latin typeface="Ubuntu"/>
              </a:rPr>
              <a:t>na</a:t>
            </a:r>
            <a:r>
              <a:rPr lang="en" sz="1500" b="1" dirty="0">
                <a:solidFill>
                  <a:schemeClr val="bg1"/>
                </a:solidFill>
                <a:latin typeface="Ubuntu"/>
              </a:rPr>
              <a:t> base as </a:t>
            </a:r>
            <a:r>
              <a:rPr lang="en" sz="1500" b="1" dirty="0" err="1">
                <a:solidFill>
                  <a:schemeClr val="bg1"/>
                </a:solidFill>
                <a:latin typeface="Ubuntu"/>
              </a:rPr>
              <a:t>informações</a:t>
            </a:r>
            <a:r>
              <a:rPr lang="en" sz="1500" b="1" dirty="0">
                <a:solidFill>
                  <a:schemeClr val="bg1"/>
                </a:solidFill>
                <a:latin typeface="Ubuntu"/>
              </a:rPr>
              <a:t> </a:t>
            </a:r>
            <a:r>
              <a:rPr lang="en" sz="1500" b="1" dirty="0" err="1">
                <a:solidFill>
                  <a:schemeClr val="bg1"/>
                </a:solidFill>
                <a:latin typeface="Ubuntu"/>
              </a:rPr>
              <a:t>referentes</a:t>
            </a:r>
            <a:r>
              <a:rPr lang="en" sz="1500" b="1" dirty="0">
                <a:solidFill>
                  <a:schemeClr val="bg1"/>
                </a:solidFill>
                <a:latin typeface="Ubuntu"/>
              </a:rPr>
              <a:t> </a:t>
            </a:r>
            <a:r>
              <a:rPr lang="en" sz="1500" b="1" dirty="0" err="1">
                <a:solidFill>
                  <a:schemeClr val="bg1"/>
                </a:solidFill>
                <a:latin typeface="Ubuntu"/>
              </a:rPr>
              <a:t>às</a:t>
            </a:r>
            <a:r>
              <a:rPr lang="en" sz="1500" b="1" dirty="0">
                <a:solidFill>
                  <a:schemeClr val="bg1"/>
                </a:solidFill>
                <a:latin typeface="Ubuntu"/>
              </a:rPr>
              <a:t> aulas que </a:t>
            </a:r>
            <a:r>
              <a:rPr lang="en" sz="1500" b="1" dirty="0" err="1">
                <a:solidFill>
                  <a:schemeClr val="bg1"/>
                </a:solidFill>
                <a:latin typeface="Ubuntu"/>
              </a:rPr>
              <a:t>seriam</a:t>
            </a:r>
            <a:r>
              <a:rPr lang="en" sz="1500" b="1" dirty="0">
                <a:solidFill>
                  <a:schemeClr val="bg1"/>
                </a:solidFill>
                <a:latin typeface="Ubuntu"/>
              </a:rPr>
              <a:t> </a:t>
            </a:r>
            <a:r>
              <a:rPr lang="en" sz="1500" b="1" dirty="0" err="1">
                <a:solidFill>
                  <a:schemeClr val="bg1"/>
                </a:solidFill>
                <a:latin typeface="Ubuntu"/>
              </a:rPr>
              <a:t>ofertadas</a:t>
            </a:r>
            <a:r>
              <a:rPr lang="en" sz="1500" b="1" dirty="0">
                <a:solidFill>
                  <a:schemeClr val="bg1"/>
                </a:solidFill>
                <a:latin typeface="Ubuntu"/>
              </a:rPr>
              <a:t> </a:t>
            </a:r>
            <a:r>
              <a:rPr lang="en" sz="1500" b="1" dirty="0" err="1">
                <a:solidFill>
                  <a:schemeClr val="bg1"/>
                </a:solidFill>
                <a:latin typeface="Ubuntu"/>
              </a:rPr>
              <a:t>neste</a:t>
            </a:r>
            <a:r>
              <a:rPr lang="en" sz="1500" b="1" dirty="0">
                <a:solidFill>
                  <a:schemeClr val="bg1"/>
                </a:solidFill>
                <a:latin typeface="Ubuntu"/>
              </a:rPr>
              <a:t> </a:t>
            </a:r>
            <a:r>
              <a:rPr lang="en" sz="1500" b="1" dirty="0" err="1">
                <a:solidFill>
                  <a:schemeClr val="bg1"/>
                </a:solidFill>
                <a:latin typeface="Ubuntu"/>
              </a:rPr>
              <a:t>curso</a:t>
            </a:r>
            <a:r>
              <a:rPr lang="en" sz="1500" b="1" dirty="0">
                <a:solidFill>
                  <a:schemeClr val="bg1"/>
                </a:solidFill>
                <a:latin typeface="Ubuntu"/>
              </a:rPr>
              <a:t> e </a:t>
            </a:r>
            <a:r>
              <a:rPr lang="en" sz="1500" b="1" dirty="0" err="1">
                <a:solidFill>
                  <a:schemeClr val="bg1"/>
                </a:solidFill>
                <a:latin typeface="Ubuntu"/>
              </a:rPr>
              <a:t>ao</a:t>
            </a:r>
            <a:r>
              <a:rPr lang="en" sz="1500" b="1" dirty="0">
                <a:solidFill>
                  <a:schemeClr val="bg1"/>
                </a:solidFill>
                <a:latin typeface="Ubuntu"/>
              </a:rPr>
              <a:t> </a:t>
            </a:r>
            <a:r>
              <a:rPr lang="en" sz="1500" b="1" dirty="0" err="1">
                <a:solidFill>
                  <a:schemeClr val="bg1"/>
                </a:solidFill>
                <a:latin typeface="Ubuntu"/>
              </a:rPr>
              <a:t>curso</a:t>
            </a:r>
            <a:r>
              <a:rPr lang="en" sz="1500" b="1" dirty="0">
                <a:solidFill>
                  <a:schemeClr val="bg1"/>
                </a:solidFill>
                <a:latin typeface="Ubuntu"/>
              </a:rPr>
              <a:t> </a:t>
            </a:r>
            <a:r>
              <a:rPr lang="en" sz="1500" b="1" dirty="0" err="1">
                <a:solidFill>
                  <a:schemeClr val="bg1"/>
                </a:solidFill>
                <a:latin typeface="Ubuntu"/>
              </a:rPr>
              <a:t>em</a:t>
            </a:r>
            <a:r>
              <a:rPr lang="en" sz="1500" b="1" dirty="0">
                <a:solidFill>
                  <a:schemeClr val="bg1"/>
                </a:solidFill>
                <a:latin typeface="Ubuntu"/>
              </a:rPr>
              <a:t> </a:t>
            </a:r>
            <a:r>
              <a:rPr lang="en" sz="1500" b="1" dirty="0" err="1">
                <a:solidFill>
                  <a:schemeClr val="bg1"/>
                </a:solidFill>
                <a:latin typeface="Ubuntu"/>
              </a:rPr>
              <a:t>si</a:t>
            </a:r>
            <a:r>
              <a:rPr lang="en" sz="1500" b="1" dirty="0">
                <a:solidFill>
                  <a:schemeClr val="bg1"/>
                </a:solidFill>
                <a:latin typeface="Ubuntu"/>
              </a:rPr>
              <a:t>. </a:t>
            </a:r>
          </a:p>
          <a:p>
            <a:pPr algn="ctr"/>
            <a:br>
              <a:rPr lang="en-US" dirty="0"/>
            </a:br>
            <a:endParaRPr lang="en-US" dirty="0"/>
          </a:p>
          <a:p>
            <a:pPr algn="ctr"/>
            <a:endParaRPr lang="en" sz="1300" b="1" dirty="0">
              <a:solidFill>
                <a:schemeClr val="bg1"/>
              </a:solidFill>
              <a:latin typeface="Ubuntu"/>
            </a:endParaRPr>
          </a:p>
          <a:p>
            <a:pPr algn="ctr">
              <a:lnSpc>
                <a:spcPct val="114999"/>
              </a:lnSpc>
            </a:pPr>
            <a:br>
              <a:rPr lang="en-US" dirty="0"/>
            </a:br>
            <a:endParaRPr lang="en-US" sz="1300" b="1">
              <a:solidFill>
                <a:schemeClr val="bg1"/>
              </a:solidFill>
              <a:latin typeface="Ubuntu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38DB6C-421F-E6DA-2AF7-D70E0C51A3ED}"/>
              </a:ext>
            </a:extLst>
          </p:cNvPr>
          <p:cNvSpPr txBox="1"/>
          <p:nvPr/>
        </p:nvSpPr>
        <p:spPr>
          <a:xfrm>
            <a:off x="914401" y="3885122"/>
            <a:ext cx="7315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" sz="1600" b="1" dirty="0">
                <a:solidFill>
                  <a:schemeClr val="bg1"/>
                </a:solidFill>
              </a:rPr>
              <a:t>As </a:t>
            </a:r>
            <a:r>
              <a:rPr lang="en" sz="1600" b="1" dirty="0" err="1">
                <a:solidFill>
                  <a:schemeClr val="bg1"/>
                </a:solidFill>
              </a:rPr>
              <a:t>informações</a:t>
            </a:r>
            <a:r>
              <a:rPr lang="en" sz="1600" b="1" dirty="0">
                <a:solidFill>
                  <a:schemeClr val="bg1"/>
                </a:solidFill>
              </a:rPr>
              <a:t> </a:t>
            </a:r>
            <a:r>
              <a:rPr lang="en" sz="1600" b="1" dirty="0" err="1">
                <a:solidFill>
                  <a:schemeClr val="bg1"/>
                </a:solidFill>
              </a:rPr>
              <a:t>acrescentadas</a:t>
            </a:r>
            <a:r>
              <a:rPr lang="en" sz="1600" b="1" dirty="0">
                <a:solidFill>
                  <a:schemeClr val="bg1"/>
                </a:solidFill>
              </a:rPr>
              <a:t> </a:t>
            </a:r>
            <a:r>
              <a:rPr lang="en" sz="1600" b="1" dirty="0" err="1">
                <a:solidFill>
                  <a:schemeClr val="bg1"/>
                </a:solidFill>
              </a:rPr>
              <a:t>na</a:t>
            </a:r>
            <a:r>
              <a:rPr lang="en" sz="1600" b="1" dirty="0">
                <a:solidFill>
                  <a:schemeClr val="bg1"/>
                </a:solidFill>
              </a:rPr>
              <a:t> base 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" sz="1600" b="1" dirty="0" err="1">
                <a:solidFill>
                  <a:schemeClr val="bg1"/>
                </a:solidFill>
              </a:rPr>
              <a:t>podem</a:t>
            </a:r>
            <a:r>
              <a:rPr lang="en" sz="1600" b="1" dirty="0">
                <a:solidFill>
                  <a:schemeClr val="bg1"/>
                </a:solidFill>
              </a:rPr>
              <a:t> ser vistas no slide </a:t>
            </a:r>
            <a:r>
              <a:rPr lang="en" sz="1600" b="1" dirty="0" err="1">
                <a:solidFill>
                  <a:schemeClr val="bg1"/>
                </a:solidFill>
              </a:rPr>
              <a:t>seguinte</a:t>
            </a:r>
            <a:r>
              <a:rPr lang="en" sz="1600" b="1" dirty="0">
                <a:solidFill>
                  <a:schemeClr val="bg1"/>
                </a:solidFill>
              </a:rPr>
              <a:t>.</a:t>
            </a:r>
            <a:endParaRPr 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981C5DE9-C856-6BD4-E2FF-39DE61B870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46" b="431"/>
          <a:stretch/>
        </p:blipFill>
        <p:spPr>
          <a:xfrm>
            <a:off x="1575578" y="1300342"/>
            <a:ext cx="5992240" cy="2488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36"/>
          <p:cNvGrpSpPr/>
          <p:nvPr/>
        </p:nvGrpSpPr>
        <p:grpSpPr>
          <a:xfrm>
            <a:off x="4116886" y="-147566"/>
            <a:ext cx="5493455" cy="5645342"/>
            <a:chOff x="4116886" y="-147566"/>
            <a:chExt cx="5493455" cy="5645342"/>
          </a:xfrm>
        </p:grpSpPr>
        <p:grpSp>
          <p:nvGrpSpPr>
            <p:cNvPr id="714" name="Google Shape;714;p36"/>
            <p:cNvGrpSpPr/>
            <p:nvPr/>
          </p:nvGrpSpPr>
          <p:grpSpPr>
            <a:xfrm rot="-1799968">
              <a:off x="4928804" y="532822"/>
              <a:ext cx="3869619" cy="4284566"/>
              <a:chOff x="5182500" y="425425"/>
              <a:chExt cx="1763700" cy="1952825"/>
            </a:xfrm>
          </p:grpSpPr>
          <p:sp>
            <p:nvSpPr>
              <p:cNvPr id="715" name="Google Shape;715;p36"/>
              <p:cNvSpPr/>
              <p:nvPr/>
            </p:nvSpPr>
            <p:spPr>
              <a:xfrm>
                <a:off x="5182500" y="1378775"/>
                <a:ext cx="17637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0548" h="1519" extrusionOk="0">
                    <a:moveTo>
                      <a:pt x="0" y="1"/>
                    </a:moveTo>
                    <a:lnTo>
                      <a:pt x="0" y="1519"/>
                    </a:lnTo>
                    <a:lnTo>
                      <a:pt x="70548" y="1519"/>
                    </a:lnTo>
                    <a:lnTo>
                      <a:pt x="705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6"/>
              <p:cNvSpPr/>
              <p:nvPr/>
            </p:nvSpPr>
            <p:spPr>
              <a:xfrm>
                <a:off x="6368200" y="425425"/>
                <a:ext cx="37975" cy="1944575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77783" extrusionOk="0">
                    <a:moveTo>
                      <a:pt x="0" y="0"/>
                    </a:moveTo>
                    <a:lnTo>
                      <a:pt x="0" y="77783"/>
                    </a:lnTo>
                    <a:lnTo>
                      <a:pt x="1518" y="77783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6"/>
              <p:cNvSpPr/>
              <p:nvPr/>
            </p:nvSpPr>
            <p:spPr>
              <a:xfrm>
                <a:off x="5722425" y="425425"/>
                <a:ext cx="37975" cy="1944575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77783" extrusionOk="0">
                    <a:moveTo>
                      <a:pt x="0" y="0"/>
                    </a:moveTo>
                    <a:lnTo>
                      <a:pt x="0" y="77783"/>
                    </a:lnTo>
                    <a:lnTo>
                      <a:pt x="1518" y="77783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6"/>
              <p:cNvSpPr/>
              <p:nvPr/>
            </p:nvSpPr>
            <p:spPr>
              <a:xfrm>
                <a:off x="6287425" y="2340275"/>
                <a:ext cx="199525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80" y="1518"/>
                    </a:lnTo>
                    <a:lnTo>
                      <a:pt x="79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6"/>
              <p:cNvSpPr/>
              <p:nvPr/>
            </p:nvSpPr>
            <p:spPr>
              <a:xfrm>
                <a:off x="5641750" y="2340275"/>
                <a:ext cx="1994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76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76" y="1518"/>
                    </a:lnTo>
                    <a:lnTo>
                      <a:pt x="79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6"/>
              <p:cNvSpPr/>
              <p:nvPr/>
            </p:nvSpPr>
            <p:spPr>
              <a:xfrm>
                <a:off x="5528125" y="1219250"/>
                <a:ext cx="34325" cy="63150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9" y="0"/>
                    </a:moveTo>
                    <a:cubicBezTo>
                      <a:pt x="311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11" y="2526"/>
                      <a:pt x="689" y="2526"/>
                    </a:cubicBezTo>
                    <a:cubicBezTo>
                      <a:pt x="1066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6"/>
              <p:cNvSpPr/>
              <p:nvPr/>
            </p:nvSpPr>
            <p:spPr>
              <a:xfrm>
                <a:off x="5329175" y="1219250"/>
                <a:ext cx="34325" cy="63150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8" y="0"/>
                    </a:moveTo>
                    <a:cubicBezTo>
                      <a:pt x="307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07" y="2526"/>
                      <a:pt x="688" y="2526"/>
                    </a:cubicBezTo>
                    <a:cubicBezTo>
                      <a:pt x="1065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5" y="0"/>
                      <a:pt x="688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6"/>
              <p:cNvSpPr/>
              <p:nvPr/>
            </p:nvSpPr>
            <p:spPr>
              <a:xfrm>
                <a:off x="5602475" y="994525"/>
                <a:ext cx="4750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51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1"/>
                    </a:cubicBezTo>
                    <a:lnTo>
                      <a:pt x="0" y="4702"/>
                    </a:lnTo>
                    <a:cubicBezTo>
                      <a:pt x="0" y="5225"/>
                      <a:pt x="427" y="5651"/>
                      <a:pt x="950" y="5651"/>
                    </a:cubicBezTo>
                    <a:cubicBezTo>
                      <a:pt x="1478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6"/>
              <p:cNvSpPr/>
              <p:nvPr/>
            </p:nvSpPr>
            <p:spPr>
              <a:xfrm>
                <a:off x="5602475" y="681200"/>
                <a:ext cx="47500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47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0"/>
                    </a:cubicBezTo>
                    <a:lnTo>
                      <a:pt x="0" y="4696"/>
                    </a:lnTo>
                    <a:cubicBezTo>
                      <a:pt x="0" y="5220"/>
                      <a:pt x="427" y="5646"/>
                      <a:pt x="950" y="5646"/>
                    </a:cubicBezTo>
                    <a:cubicBezTo>
                      <a:pt x="1478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6"/>
              <p:cNvSpPr/>
              <p:nvPr/>
            </p:nvSpPr>
            <p:spPr>
              <a:xfrm>
                <a:off x="5241625" y="994525"/>
                <a:ext cx="47525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51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1"/>
                    </a:cubicBezTo>
                    <a:lnTo>
                      <a:pt x="1" y="4702"/>
                    </a:lnTo>
                    <a:cubicBezTo>
                      <a:pt x="1" y="5225"/>
                      <a:pt x="427" y="5651"/>
                      <a:pt x="950" y="5651"/>
                    </a:cubicBezTo>
                    <a:cubicBezTo>
                      <a:pt x="1474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6"/>
              <p:cNvSpPr/>
              <p:nvPr/>
            </p:nvSpPr>
            <p:spPr>
              <a:xfrm>
                <a:off x="5241625" y="681200"/>
                <a:ext cx="4752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47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0"/>
                    </a:cubicBezTo>
                    <a:lnTo>
                      <a:pt x="1" y="4696"/>
                    </a:lnTo>
                    <a:cubicBezTo>
                      <a:pt x="1" y="5220"/>
                      <a:pt x="427" y="5646"/>
                      <a:pt x="950" y="5646"/>
                    </a:cubicBezTo>
                    <a:cubicBezTo>
                      <a:pt x="1474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6"/>
              <p:cNvSpPr/>
              <p:nvPr/>
            </p:nvSpPr>
            <p:spPr>
              <a:xfrm>
                <a:off x="5257500" y="510200"/>
                <a:ext cx="376725" cy="753425"/>
              </a:xfrm>
              <a:custGeom>
                <a:avLst/>
                <a:gdLst/>
                <a:ahLst/>
                <a:cxnLst/>
                <a:rect l="l" t="t" r="r" b="b"/>
                <a:pathLst>
                  <a:path w="15069" h="30137" extrusionOk="0">
                    <a:moveTo>
                      <a:pt x="4749" y="1"/>
                    </a:moveTo>
                    <a:cubicBezTo>
                      <a:pt x="2126" y="1"/>
                      <a:pt x="1" y="2127"/>
                      <a:pt x="1" y="4750"/>
                    </a:cubicBezTo>
                    <a:lnTo>
                      <a:pt x="1" y="25388"/>
                    </a:lnTo>
                    <a:cubicBezTo>
                      <a:pt x="1" y="28012"/>
                      <a:pt x="2126" y="30137"/>
                      <a:pt x="4749" y="30137"/>
                    </a:cubicBezTo>
                    <a:lnTo>
                      <a:pt x="10319" y="30137"/>
                    </a:lnTo>
                    <a:cubicBezTo>
                      <a:pt x="12943" y="30137"/>
                      <a:pt x="15068" y="28012"/>
                      <a:pt x="15068" y="25388"/>
                    </a:cubicBezTo>
                    <a:lnTo>
                      <a:pt x="15068" y="4750"/>
                    </a:lnTo>
                    <a:cubicBezTo>
                      <a:pt x="15068" y="2127"/>
                      <a:pt x="12943" y="1"/>
                      <a:pt x="10319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6"/>
              <p:cNvSpPr/>
              <p:nvPr/>
            </p:nvSpPr>
            <p:spPr>
              <a:xfrm>
                <a:off x="5310200" y="525525"/>
                <a:ext cx="271200" cy="187875"/>
              </a:xfrm>
              <a:custGeom>
                <a:avLst/>
                <a:gdLst/>
                <a:ahLst/>
                <a:cxnLst/>
                <a:rect l="l" t="t" r="r" b="b"/>
                <a:pathLst>
                  <a:path w="10848" h="7515" extrusionOk="0">
                    <a:moveTo>
                      <a:pt x="3418" y="0"/>
                    </a:moveTo>
                    <a:cubicBezTo>
                      <a:pt x="1532" y="0"/>
                      <a:pt x="1" y="1531"/>
                      <a:pt x="1" y="3418"/>
                    </a:cubicBezTo>
                    <a:lnTo>
                      <a:pt x="1" y="7172"/>
                    </a:lnTo>
                    <a:lnTo>
                      <a:pt x="178" y="7514"/>
                    </a:lnTo>
                    <a:cubicBezTo>
                      <a:pt x="524" y="6973"/>
                      <a:pt x="1181" y="6582"/>
                      <a:pt x="1953" y="6511"/>
                    </a:cubicBezTo>
                    <a:lnTo>
                      <a:pt x="1953" y="4057"/>
                    </a:lnTo>
                    <a:cubicBezTo>
                      <a:pt x="1953" y="3010"/>
                      <a:pt x="2805" y="2157"/>
                      <a:pt x="3853" y="2157"/>
                    </a:cubicBezTo>
                    <a:lnTo>
                      <a:pt x="7000" y="2157"/>
                    </a:lnTo>
                    <a:cubicBezTo>
                      <a:pt x="8047" y="2157"/>
                      <a:pt x="8900" y="3010"/>
                      <a:pt x="8900" y="4057"/>
                    </a:cubicBezTo>
                    <a:lnTo>
                      <a:pt x="8900" y="6511"/>
                    </a:lnTo>
                    <a:cubicBezTo>
                      <a:pt x="9668" y="6582"/>
                      <a:pt x="10324" y="6973"/>
                      <a:pt x="10670" y="7514"/>
                    </a:cubicBezTo>
                    <a:lnTo>
                      <a:pt x="10848" y="7172"/>
                    </a:lnTo>
                    <a:lnTo>
                      <a:pt x="10848" y="3418"/>
                    </a:lnTo>
                    <a:cubicBezTo>
                      <a:pt x="10848" y="1531"/>
                      <a:pt x="9321" y="0"/>
                      <a:pt x="7431" y="0"/>
                    </a:cubicBez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6"/>
              <p:cNvSpPr/>
              <p:nvPr/>
            </p:nvSpPr>
            <p:spPr>
              <a:xfrm>
                <a:off x="5359025" y="579450"/>
                <a:ext cx="173675" cy="336800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13472" extrusionOk="0">
                    <a:moveTo>
                      <a:pt x="1900" y="0"/>
                    </a:moveTo>
                    <a:cubicBezTo>
                      <a:pt x="852" y="0"/>
                      <a:pt x="0" y="853"/>
                      <a:pt x="0" y="1900"/>
                    </a:cubicBezTo>
                    <a:lnTo>
                      <a:pt x="0" y="11571"/>
                    </a:lnTo>
                    <a:cubicBezTo>
                      <a:pt x="0" y="12623"/>
                      <a:pt x="852" y="13471"/>
                      <a:pt x="1900" y="13471"/>
                    </a:cubicBezTo>
                    <a:lnTo>
                      <a:pt x="5047" y="13471"/>
                    </a:lnTo>
                    <a:cubicBezTo>
                      <a:pt x="6094" y="13471"/>
                      <a:pt x="6947" y="12623"/>
                      <a:pt x="6947" y="11571"/>
                    </a:cubicBezTo>
                    <a:lnTo>
                      <a:pt x="6947" y="1900"/>
                    </a:lnTo>
                    <a:cubicBezTo>
                      <a:pt x="6947" y="853"/>
                      <a:pt x="6094" y="0"/>
                      <a:pt x="5047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6"/>
              <p:cNvSpPr/>
              <p:nvPr/>
            </p:nvSpPr>
            <p:spPr>
              <a:xfrm>
                <a:off x="5308100" y="687975"/>
                <a:ext cx="275400" cy="475025"/>
              </a:xfrm>
              <a:custGeom>
                <a:avLst/>
                <a:gdLst/>
                <a:ahLst/>
                <a:cxnLst/>
                <a:rect l="l" t="t" r="r" b="b"/>
                <a:pathLst>
                  <a:path w="11016" h="19001" extrusionOk="0">
                    <a:moveTo>
                      <a:pt x="2304" y="0"/>
                    </a:moveTo>
                    <a:cubicBezTo>
                      <a:pt x="1034" y="0"/>
                      <a:pt x="1" y="852"/>
                      <a:pt x="1" y="1899"/>
                    </a:cubicBezTo>
                    <a:lnTo>
                      <a:pt x="1" y="17101"/>
                    </a:lnTo>
                    <a:cubicBezTo>
                      <a:pt x="1" y="18148"/>
                      <a:pt x="1034" y="19000"/>
                      <a:pt x="2304" y="19000"/>
                    </a:cubicBezTo>
                    <a:lnTo>
                      <a:pt x="8717" y="19000"/>
                    </a:lnTo>
                    <a:cubicBezTo>
                      <a:pt x="9987" y="19000"/>
                      <a:pt x="11016" y="18148"/>
                      <a:pt x="11016" y="17101"/>
                    </a:cubicBezTo>
                    <a:lnTo>
                      <a:pt x="11016" y="1899"/>
                    </a:lnTo>
                    <a:cubicBezTo>
                      <a:pt x="11016" y="852"/>
                      <a:pt x="9987" y="0"/>
                      <a:pt x="8717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6"/>
              <p:cNvSpPr/>
              <p:nvPr/>
            </p:nvSpPr>
            <p:spPr>
              <a:xfrm>
                <a:off x="5269025" y="673675"/>
                <a:ext cx="114450" cy="184850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7394" extrusionOk="0">
                    <a:moveTo>
                      <a:pt x="650" y="1"/>
                    </a:moveTo>
                    <a:cubicBezTo>
                      <a:pt x="561" y="1"/>
                      <a:pt x="471" y="22"/>
                      <a:pt x="387" y="66"/>
                    </a:cubicBezTo>
                    <a:cubicBezTo>
                      <a:pt x="108" y="212"/>
                      <a:pt x="1" y="558"/>
                      <a:pt x="147" y="834"/>
                    </a:cubicBezTo>
                    <a:lnTo>
                      <a:pt x="3422" y="7087"/>
                    </a:lnTo>
                    <a:cubicBezTo>
                      <a:pt x="3525" y="7283"/>
                      <a:pt x="3725" y="7394"/>
                      <a:pt x="3928" y="7394"/>
                    </a:cubicBezTo>
                    <a:cubicBezTo>
                      <a:pt x="4018" y="7394"/>
                      <a:pt x="4106" y="7371"/>
                      <a:pt x="4190" y="7327"/>
                    </a:cubicBezTo>
                    <a:cubicBezTo>
                      <a:pt x="4471" y="7181"/>
                      <a:pt x="4577" y="6835"/>
                      <a:pt x="4430" y="6560"/>
                    </a:cubicBezTo>
                    <a:lnTo>
                      <a:pt x="1155" y="306"/>
                    </a:lnTo>
                    <a:cubicBezTo>
                      <a:pt x="1053" y="113"/>
                      <a:pt x="855" y="1"/>
                      <a:pt x="650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6"/>
              <p:cNvSpPr/>
              <p:nvPr/>
            </p:nvSpPr>
            <p:spPr>
              <a:xfrm>
                <a:off x="5292225" y="1089975"/>
                <a:ext cx="7570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2382" y="0"/>
                    </a:moveTo>
                    <a:cubicBezTo>
                      <a:pt x="2207" y="0"/>
                      <a:pt x="2034" y="80"/>
                      <a:pt x="1922" y="231"/>
                    </a:cubicBezTo>
                    <a:lnTo>
                      <a:pt x="187" y="2578"/>
                    </a:lnTo>
                    <a:cubicBezTo>
                      <a:pt x="1" y="2832"/>
                      <a:pt x="54" y="3191"/>
                      <a:pt x="306" y="3377"/>
                    </a:cubicBezTo>
                    <a:cubicBezTo>
                      <a:pt x="409" y="3453"/>
                      <a:pt x="529" y="3489"/>
                      <a:pt x="644" y="3489"/>
                    </a:cubicBezTo>
                    <a:cubicBezTo>
                      <a:pt x="822" y="3489"/>
                      <a:pt x="990" y="3409"/>
                      <a:pt x="1105" y="3258"/>
                    </a:cubicBezTo>
                    <a:lnTo>
                      <a:pt x="2841" y="906"/>
                    </a:lnTo>
                    <a:cubicBezTo>
                      <a:pt x="3027" y="652"/>
                      <a:pt x="2974" y="298"/>
                      <a:pt x="2721" y="111"/>
                    </a:cubicBezTo>
                    <a:cubicBezTo>
                      <a:pt x="2619" y="36"/>
                      <a:pt x="2500" y="0"/>
                      <a:pt x="2382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6"/>
              <p:cNvSpPr/>
              <p:nvPr/>
            </p:nvSpPr>
            <p:spPr>
              <a:xfrm>
                <a:off x="5275800" y="863175"/>
                <a:ext cx="854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3041" y="764"/>
                    </a:lnTo>
                    <a:cubicBezTo>
                      <a:pt x="3249" y="764"/>
                      <a:pt x="3418" y="590"/>
                      <a:pt x="3418" y="382"/>
                    </a:cubicBezTo>
                    <a:cubicBezTo>
                      <a:pt x="3418" y="173"/>
                      <a:pt x="3249" y="0"/>
                      <a:pt x="3041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6"/>
              <p:cNvSpPr/>
              <p:nvPr/>
            </p:nvSpPr>
            <p:spPr>
              <a:xfrm>
                <a:off x="5275800" y="960575"/>
                <a:ext cx="9257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3325" y="760"/>
                    </a:lnTo>
                    <a:cubicBezTo>
                      <a:pt x="3534" y="760"/>
                      <a:pt x="3702" y="591"/>
                      <a:pt x="3702" y="378"/>
                    </a:cubicBezTo>
                    <a:cubicBezTo>
                      <a:pt x="3702" y="170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6"/>
              <p:cNvSpPr/>
              <p:nvPr/>
            </p:nvSpPr>
            <p:spPr>
              <a:xfrm>
                <a:off x="5275800" y="1054900"/>
                <a:ext cx="925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325" y="759"/>
                    </a:lnTo>
                    <a:cubicBezTo>
                      <a:pt x="3534" y="759"/>
                      <a:pt x="3702" y="591"/>
                      <a:pt x="3702" y="382"/>
                    </a:cubicBezTo>
                    <a:cubicBezTo>
                      <a:pt x="3702" y="173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6"/>
              <p:cNvSpPr/>
              <p:nvPr/>
            </p:nvSpPr>
            <p:spPr>
              <a:xfrm>
                <a:off x="5508150" y="673675"/>
                <a:ext cx="114525" cy="184850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7394" extrusionOk="0">
                    <a:moveTo>
                      <a:pt x="3931" y="1"/>
                    </a:moveTo>
                    <a:cubicBezTo>
                      <a:pt x="3725" y="1"/>
                      <a:pt x="3525" y="113"/>
                      <a:pt x="3423" y="306"/>
                    </a:cubicBezTo>
                    <a:lnTo>
                      <a:pt x="147" y="6560"/>
                    </a:lnTo>
                    <a:cubicBezTo>
                      <a:pt x="0" y="6835"/>
                      <a:pt x="111" y="7181"/>
                      <a:pt x="387" y="7327"/>
                    </a:cubicBezTo>
                    <a:cubicBezTo>
                      <a:pt x="471" y="7371"/>
                      <a:pt x="564" y="7394"/>
                      <a:pt x="653" y="7394"/>
                    </a:cubicBezTo>
                    <a:cubicBezTo>
                      <a:pt x="857" y="7394"/>
                      <a:pt x="1057" y="7283"/>
                      <a:pt x="1159" y="7087"/>
                    </a:cubicBezTo>
                    <a:lnTo>
                      <a:pt x="4435" y="834"/>
                    </a:lnTo>
                    <a:cubicBezTo>
                      <a:pt x="4581" y="558"/>
                      <a:pt x="4474" y="212"/>
                      <a:pt x="4195" y="66"/>
                    </a:cubicBezTo>
                    <a:cubicBezTo>
                      <a:pt x="4111" y="22"/>
                      <a:pt x="4020" y="1"/>
                      <a:pt x="3931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6"/>
              <p:cNvSpPr/>
              <p:nvPr/>
            </p:nvSpPr>
            <p:spPr>
              <a:xfrm>
                <a:off x="5523800" y="1089975"/>
                <a:ext cx="7570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644" y="0"/>
                    </a:moveTo>
                    <a:cubicBezTo>
                      <a:pt x="527" y="0"/>
                      <a:pt x="409" y="36"/>
                      <a:pt x="307" y="111"/>
                    </a:cubicBezTo>
                    <a:cubicBezTo>
                      <a:pt x="54" y="298"/>
                      <a:pt x="1" y="652"/>
                      <a:pt x="187" y="906"/>
                    </a:cubicBezTo>
                    <a:lnTo>
                      <a:pt x="1922" y="3258"/>
                    </a:lnTo>
                    <a:cubicBezTo>
                      <a:pt x="2033" y="3409"/>
                      <a:pt x="2206" y="3489"/>
                      <a:pt x="2379" y="3489"/>
                    </a:cubicBezTo>
                    <a:cubicBezTo>
                      <a:pt x="2499" y="3489"/>
                      <a:pt x="2619" y="3453"/>
                      <a:pt x="2721" y="3377"/>
                    </a:cubicBezTo>
                    <a:cubicBezTo>
                      <a:pt x="2974" y="3191"/>
                      <a:pt x="3027" y="2832"/>
                      <a:pt x="2841" y="2578"/>
                    </a:cubicBezTo>
                    <a:lnTo>
                      <a:pt x="1101" y="231"/>
                    </a:lnTo>
                    <a:cubicBezTo>
                      <a:pt x="990" y="80"/>
                      <a:pt x="818" y="0"/>
                      <a:pt x="644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6"/>
              <p:cNvSpPr/>
              <p:nvPr/>
            </p:nvSpPr>
            <p:spPr>
              <a:xfrm>
                <a:off x="5530475" y="863175"/>
                <a:ext cx="854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7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0"/>
                      <a:pt x="168" y="764"/>
                      <a:pt x="377" y="764"/>
                    </a:cubicBezTo>
                    <a:lnTo>
                      <a:pt x="3036" y="764"/>
                    </a:lnTo>
                    <a:cubicBezTo>
                      <a:pt x="3244" y="764"/>
                      <a:pt x="3417" y="590"/>
                      <a:pt x="3417" y="382"/>
                    </a:cubicBezTo>
                    <a:cubicBezTo>
                      <a:pt x="3417" y="173"/>
                      <a:pt x="3244" y="0"/>
                      <a:pt x="3036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6"/>
              <p:cNvSpPr/>
              <p:nvPr/>
            </p:nvSpPr>
            <p:spPr>
              <a:xfrm>
                <a:off x="5523250" y="960575"/>
                <a:ext cx="9267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1" extrusionOk="0">
                    <a:moveTo>
                      <a:pt x="382" y="1"/>
                    </a:moveTo>
                    <a:cubicBezTo>
                      <a:pt x="173" y="1"/>
                      <a:pt x="0" y="170"/>
                      <a:pt x="0" y="378"/>
                    </a:cubicBezTo>
                    <a:cubicBezTo>
                      <a:pt x="0" y="591"/>
                      <a:pt x="173" y="760"/>
                      <a:pt x="382" y="760"/>
                    </a:cubicBezTo>
                    <a:lnTo>
                      <a:pt x="3325" y="760"/>
                    </a:lnTo>
                    <a:cubicBezTo>
                      <a:pt x="3533" y="760"/>
                      <a:pt x="3706" y="591"/>
                      <a:pt x="3706" y="378"/>
                    </a:cubicBezTo>
                    <a:cubicBezTo>
                      <a:pt x="3706" y="170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6"/>
              <p:cNvSpPr/>
              <p:nvPr/>
            </p:nvSpPr>
            <p:spPr>
              <a:xfrm>
                <a:off x="5523250" y="1054900"/>
                <a:ext cx="926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0" extrusionOk="0">
                    <a:moveTo>
                      <a:pt x="382" y="1"/>
                    </a:moveTo>
                    <a:cubicBezTo>
                      <a:pt x="173" y="1"/>
                      <a:pt x="0" y="173"/>
                      <a:pt x="0" y="382"/>
                    </a:cubicBezTo>
                    <a:cubicBezTo>
                      <a:pt x="0" y="591"/>
                      <a:pt x="173" y="759"/>
                      <a:pt x="382" y="759"/>
                    </a:cubicBezTo>
                    <a:lnTo>
                      <a:pt x="3325" y="759"/>
                    </a:lnTo>
                    <a:cubicBezTo>
                      <a:pt x="3533" y="759"/>
                      <a:pt x="3706" y="591"/>
                      <a:pt x="3706" y="382"/>
                    </a:cubicBezTo>
                    <a:cubicBezTo>
                      <a:pt x="3706" y="173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6"/>
              <p:cNvSpPr/>
              <p:nvPr/>
            </p:nvSpPr>
            <p:spPr>
              <a:xfrm>
                <a:off x="5336600" y="788825"/>
                <a:ext cx="218525" cy="335550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13422" extrusionOk="0">
                    <a:moveTo>
                      <a:pt x="0" y="0"/>
                    </a:moveTo>
                    <a:lnTo>
                      <a:pt x="0" y="13422"/>
                    </a:lnTo>
                    <a:lnTo>
                      <a:pt x="8740" y="13422"/>
                    </a:lnTo>
                    <a:lnTo>
                      <a:pt x="8740" y="0"/>
                    </a:ln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6"/>
              <p:cNvSpPr/>
              <p:nvPr/>
            </p:nvSpPr>
            <p:spPr>
              <a:xfrm>
                <a:off x="5358450" y="822350"/>
                <a:ext cx="174800" cy="2685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0741" extrusionOk="0">
                    <a:moveTo>
                      <a:pt x="1" y="0"/>
                    </a:moveTo>
                    <a:lnTo>
                      <a:pt x="1" y="10741"/>
                    </a:lnTo>
                    <a:lnTo>
                      <a:pt x="6992" y="10741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6"/>
              <p:cNvSpPr/>
              <p:nvPr/>
            </p:nvSpPr>
            <p:spPr>
              <a:xfrm>
                <a:off x="5343700" y="700350"/>
                <a:ext cx="847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1073" extrusionOk="0">
                    <a:moveTo>
                      <a:pt x="1846" y="0"/>
                    </a:moveTo>
                    <a:cubicBezTo>
                      <a:pt x="1749" y="0"/>
                      <a:pt x="1650" y="8"/>
                      <a:pt x="1550" y="15"/>
                    </a:cubicBezTo>
                    <a:cubicBezTo>
                      <a:pt x="1430" y="28"/>
                      <a:pt x="1310" y="38"/>
                      <a:pt x="1191" y="73"/>
                    </a:cubicBezTo>
                    <a:cubicBezTo>
                      <a:pt x="1070" y="95"/>
                      <a:pt x="955" y="135"/>
                      <a:pt x="844" y="179"/>
                    </a:cubicBezTo>
                    <a:cubicBezTo>
                      <a:pt x="738" y="224"/>
                      <a:pt x="636" y="277"/>
                      <a:pt x="542" y="339"/>
                    </a:cubicBezTo>
                    <a:cubicBezTo>
                      <a:pt x="454" y="401"/>
                      <a:pt x="369" y="464"/>
                      <a:pt x="302" y="534"/>
                    </a:cubicBezTo>
                    <a:cubicBezTo>
                      <a:pt x="271" y="570"/>
                      <a:pt x="240" y="601"/>
                      <a:pt x="214" y="632"/>
                    </a:cubicBezTo>
                    <a:cubicBezTo>
                      <a:pt x="187" y="673"/>
                      <a:pt x="165" y="704"/>
                      <a:pt x="143" y="739"/>
                    </a:cubicBezTo>
                    <a:cubicBezTo>
                      <a:pt x="99" y="800"/>
                      <a:pt x="72" y="859"/>
                      <a:pt x="54" y="912"/>
                    </a:cubicBezTo>
                    <a:cubicBezTo>
                      <a:pt x="15" y="1013"/>
                      <a:pt x="1" y="1072"/>
                      <a:pt x="1" y="1072"/>
                    </a:cubicBezTo>
                    <a:cubicBezTo>
                      <a:pt x="1" y="1072"/>
                      <a:pt x="58" y="1036"/>
                      <a:pt x="143" y="983"/>
                    </a:cubicBezTo>
                    <a:cubicBezTo>
                      <a:pt x="179" y="952"/>
                      <a:pt x="236" y="925"/>
                      <a:pt x="294" y="894"/>
                    </a:cubicBezTo>
                    <a:cubicBezTo>
                      <a:pt x="325" y="880"/>
                      <a:pt x="356" y="863"/>
                      <a:pt x="387" y="845"/>
                    </a:cubicBezTo>
                    <a:cubicBezTo>
                      <a:pt x="423" y="832"/>
                      <a:pt x="458" y="819"/>
                      <a:pt x="494" y="806"/>
                    </a:cubicBezTo>
                    <a:cubicBezTo>
                      <a:pt x="564" y="770"/>
                      <a:pt x="644" y="753"/>
                      <a:pt x="728" y="726"/>
                    </a:cubicBezTo>
                    <a:cubicBezTo>
                      <a:pt x="814" y="699"/>
                      <a:pt x="902" y="681"/>
                      <a:pt x="995" y="659"/>
                    </a:cubicBezTo>
                    <a:cubicBezTo>
                      <a:pt x="1044" y="655"/>
                      <a:pt x="1093" y="646"/>
                      <a:pt x="1137" y="636"/>
                    </a:cubicBezTo>
                    <a:cubicBezTo>
                      <a:pt x="1191" y="628"/>
                      <a:pt x="1240" y="624"/>
                      <a:pt x="1288" y="614"/>
                    </a:cubicBezTo>
                    <a:cubicBezTo>
                      <a:pt x="1390" y="597"/>
                      <a:pt x="1496" y="593"/>
                      <a:pt x="1599" y="579"/>
                    </a:cubicBezTo>
                    <a:cubicBezTo>
                      <a:pt x="2025" y="544"/>
                      <a:pt x="2473" y="517"/>
                      <a:pt x="2815" y="460"/>
                    </a:cubicBezTo>
                    <a:cubicBezTo>
                      <a:pt x="2988" y="428"/>
                      <a:pt x="3135" y="397"/>
                      <a:pt x="3232" y="366"/>
                    </a:cubicBezTo>
                    <a:cubicBezTo>
                      <a:pt x="3334" y="335"/>
                      <a:pt x="3387" y="308"/>
                      <a:pt x="3387" y="308"/>
                    </a:cubicBezTo>
                    <a:cubicBezTo>
                      <a:pt x="3387" y="308"/>
                      <a:pt x="3334" y="286"/>
                      <a:pt x="3232" y="251"/>
                    </a:cubicBezTo>
                    <a:cubicBezTo>
                      <a:pt x="3135" y="220"/>
                      <a:pt x="2997" y="175"/>
                      <a:pt x="2828" y="130"/>
                    </a:cubicBezTo>
                    <a:cubicBezTo>
                      <a:pt x="2660" y="87"/>
                      <a:pt x="2459" y="46"/>
                      <a:pt x="2242" y="24"/>
                    </a:cubicBezTo>
                    <a:cubicBezTo>
                      <a:pt x="2136" y="15"/>
                      <a:pt x="2020" y="2"/>
                      <a:pt x="1905" y="2"/>
                    </a:cubicBezTo>
                    <a:cubicBezTo>
                      <a:pt x="1886" y="1"/>
                      <a:pt x="1866" y="0"/>
                      <a:pt x="1846" y="0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6"/>
              <p:cNvSpPr/>
              <p:nvPr/>
            </p:nvSpPr>
            <p:spPr>
              <a:xfrm>
                <a:off x="5246400" y="74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1900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0" y="1735"/>
                    </a:lnTo>
                    <a:lnTo>
                      <a:pt x="190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6"/>
              <p:cNvSpPr/>
              <p:nvPr/>
            </p:nvSpPr>
            <p:spPr>
              <a:xfrm>
                <a:off x="5597825" y="74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899" y="1899"/>
                    </a:lnTo>
                    <a:lnTo>
                      <a:pt x="1899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6"/>
              <p:cNvSpPr/>
              <p:nvPr/>
            </p:nvSpPr>
            <p:spPr>
              <a:xfrm>
                <a:off x="5275250" y="818100"/>
                <a:ext cx="13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2620" extrusionOk="0">
                    <a:moveTo>
                      <a:pt x="271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2349"/>
                    </a:lnTo>
                    <a:cubicBezTo>
                      <a:pt x="0" y="12500"/>
                      <a:pt x="121" y="12619"/>
                      <a:pt x="271" y="12619"/>
                    </a:cubicBezTo>
                    <a:cubicBezTo>
                      <a:pt x="418" y="12619"/>
                      <a:pt x="537" y="12500"/>
                      <a:pt x="537" y="12349"/>
                    </a:cubicBezTo>
                    <a:lnTo>
                      <a:pt x="537" y="10231"/>
                    </a:lnTo>
                    <a:lnTo>
                      <a:pt x="400" y="10231"/>
                    </a:lnTo>
                    <a:cubicBezTo>
                      <a:pt x="191" y="10231"/>
                      <a:pt x="23" y="10063"/>
                      <a:pt x="23" y="9854"/>
                    </a:cubicBezTo>
                    <a:cubicBezTo>
                      <a:pt x="23" y="9645"/>
                      <a:pt x="191" y="9473"/>
                      <a:pt x="400" y="9473"/>
                    </a:cubicBezTo>
                    <a:lnTo>
                      <a:pt x="537" y="9473"/>
                    </a:lnTo>
                    <a:lnTo>
                      <a:pt x="537" y="6459"/>
                    </a:lnTo>
                    <a:lnTo>
                      <a:pt x="400" y="6459"/>
                    </a:lnTo>
                    <a:cubicBezTo>
                      <a:pt x="191" y="6459"/>
                      <a:pt x="23" y="6290"/>
                      <a:pt x="23" y="6077"/>
                    </a:cubicBezTo>
                    <a:cubicBezTo>
                      <a:pt x="23" y="5869"/>
                      <a:pt x="191" y="5700"/>
                      <a:pt x="400" y="5700"/>
                    </a:cubicBezTo>
                    <a:lnTo>
                      <a:pt x="537" y="5700"/>
                    </a:lnTo>
                    <a:lnTo>
                      <a:pt x="537" y="2567"/>
                    </a:lnTo>
                    <a:lnTo>
                      <a:pt x="400" y="2567"/>
                    </a:lnTo>
                    <a:cubicBezTo>
                      <a:pt x="191" y="2567"/>
                      <a:pt x="23" y="2393"/>
                      <a:pt x="23" y="2185"/>
                    </a:cubicBezTo>
                    <a:cubicBezTo>
                      <a:pt x="23" y="1976"/>
                      <a:pt x="191" y="1803"/>
                      <a:pt x="400" y="1803"/>
                    </a:cubicBezTo>
                    <a:lnTo>
                      <a:pt x="537" y="1803"/>
                    </a:lnTo>
                    <a:lnTo>
                      <a:pt x="537" y="267"/>
                    </a:lnTo>
                    <a:cubicBezTo>
                      <a:pt x="537" y="121"/>
                      <a:pt x="418" y="1"/>
                      <a:pt x="271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6"/>
              <p:cNvSpPr/>
              <p:nvPr/>
            </p:nvSpPr>
            <p:spPr>
              <a:xfrm>
                <a:off x="5275800" y="863175"/>
                <a:ext cx="129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515" y="764"/>
                    </a:lnTo>
                    <a:lnTo>
                      <a:pt x="515" y="0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6"/>
              <p:cNvSpPr/>
              <p:nvPr/>
            </p:nvSpPr>
            <p:spPr>
              <a:xfrm>
                <a:off x="5275800" y="960575"/>
                <a:ext cx="1290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515" y="760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6"/>
              <p:cNvSpPr/>
              <p:nvPr/>
            </p:nvSpPr>
            <p:spPr>
              <a:xfrm>
                <a:off x="5275800" y="1054900"/>
                <a:ext cx="12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515" y="759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6"/>
              <p:cNvSpPr/>
              <p:nvPr/>
            </p:nvSpPr>
            <p:spPr>
              <a:xfrm>
                <a:off x="5602900" y="818100"/>
                <a:ext cx="134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12620" extrusionOk="0">
                    <a:moveTo>
                      <a:pt x="272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803"/>
                    </a:lnTo>
                    <a:lnTo>
                      <a:pt x="139" y="1803"/>
                    </a:lnTo>
                    <a:cubicBezTo>
                      <a:pt x="347" y="1803"/>
                      <a:pt x="520" y="1976"/>
                      <a:pt x="520" y="2185"/>
                    </a:cubicBezTo>
                    <a:cubicBezTo>
                      <a:pt x="520" y="2393"/>
                      <a:pt x="347" y="2567"/>
                      <a:pt x="139" y="2567"/>
                    </a:cubicBezTo>
                    <a:lnTo>
                      <a:pt x="0" y="2567"/>
                    </a:lnTo>
                    <a:lnTo>
                      <a:pt x="0" y="5700"/>
                    </a:lnTo>
                    <a:lnTo>
                      <a:pt x="139" y="5700"/>
                    </a:lnTo>
                    <a:cubicBezTo>
                      <a:pt x="347" y="5700"/>
                      <a:pt x="520" y="5869"/>
                      <a:pt x="520" y="6077"/>
                    </a:cubicBezTo>
                    <a:cubicBezTo>
                      <a:pt x="520" y="6290"/>
                      <a:pt x="347" y="6459"/>
                      <a:pt x="139" y="6459"/>
                    </a:cubicBezTo>
                    <a:lnTo>
                      <a:pt x="0" y="6459"/>
                    </a:lnTo>
                    <a:lnTo>
                      <a:pt x="0" y="9473"/>
                    </a:lnTo>
                    <a:lnTo>
                      <a:pt x="139" y="9473"/>
                    </a:lnTo>
                    <a:cubicBezTo>
                      <a:pt x="347" y="9473"/>
                      <a:pt x="520" y="9645"/>
                      <a:pt x="520" y="9854"/>
                    </a:cubicBezTo>
                    <a:cubicBezTo>
                      <a:pt x="520" y="10063"/>
                      <a:pt x="347" y="10231"/>
                      <a:pt x="139" y="10231"/>
                    </a:cubicBezTo>
                    <a:lnTo>
                      <a:pt x="0" y="10231"/>
                    </a:lnTo>
                    <a:lnTo>
                      <a:pt x="0" y="12349"/>
                    </a:lnTo>
                    <a:cubicBezTo>
                      <a:pt x="0" y="12500"/>
                      <a:pt x="121" y="12619"/>
                      <a:pt x="272" y="12619"/>
                    </a:cubicBezTo>
                    <a:cubicBezTo>
                      <a:pt x="418" y="12619"/>
                      <a:pt x="538" y="12500"/>
                      <a:pt x="538" y="12349"/>
                    </a:cubicBezTo>
                    <a:lnTo>
                      <a:pt x="538" y="267"/>
                    </a:lnTo>
                    <a:cubicBezTo>
                      <a:pt x="538" y="121"/>
                      <a:pt x="418" y="1"/>
                      <a:pt x="272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6"/>
              <p:cNvSpPr/>
              <p:nvPr/>
            </p:nvSpPr>
            <p:spPr>
              <a:xfrm>
                <a:off x="5602900" y="863175"/>
                <a:ext cx="130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4" extrusionOk="0">
                    <a:moveTo>
                      <a:pt x="0" y="0"/>
                    </a:moveTo>
                    <a:lnTo>
                      <a:pt x="0" y="764"/>
                    </a:lnTo>
                    <a:lnTo>
                      <a:pt x="139" y="764"/>
                    </a:lnTo>
                    <a:cubicBezTo>
                      <a:pt x="347" y="764"/>
                      <a:pt x="520" y="590"/>
                      <a:pt x="520" y="382"/>
                    </a:cubicBezTo>
                    <a:cubicBezTo>
                      <a:pt x="520" y="173"/>
                      <a:pt x="347" y="0"/>
                      <a:pt x="139" y="0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6"/>
              <p:cNvSpPr/>
              <p:nvPr/>
            </p:nvSpPr>
            <p:spPr>
              <a:xfrm>
                <a:off x="5602900" y="960575"/>
                <a:ext cx="1302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1" extrusionOk="0">
                    <a:moveTo>
                      <a:pt x="0" y="1"/>
                    </a:moveTo>
                    <a:lnTo>
                      <a:pt x="0" y="760"/>
                    </a:lnTo>
                    <a:lnTo>
                      <a:pt x="139" y="760"/>
                    </a:lnTo>
                    <a:cubicBezTo>
                      <a:pt x="347" y="760"/>
                      <a:pt x="520" y="591"/>
                      <a:pt x="520" y="378"/>
                    </a:cubicBezTo>
                    <a:cubicBezTo>
                      <a:pt x="520" y="170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6"/>
              <p:cNvSpPr/>
              <p:nvPr/>
            </p:nvSpPr>
            <p:spPr>
              <a:xfrm>
                <a:off x="5602900" y="1054900"/>
                <a:ext cx="130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0" extrusionOk="0">
                    <a:moveTo>
                      <a:pt x="0" y="1"/>
                    </a:moveTo>
                    <a:lnTo>
                      <a:pt x="0" y="759"/>
                    </a:lnTo>
                    <a:lnTo>
                      <a:pt x="139" y="759"/>
                    </a:lnTo>
                    <a:cubicBezTo>
                      <a:pt x="347" y="759"/>
                      <a:pt x="520" y="591"/>
                      <a:pt x="520" y="382"/>
                    </a:cubicBezTo>
                    <a:cubicBezTo>
                      <a:pt x="520" y="173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6"/>
              <p:cNvSpPr/>
              <p:nvPr/>
            </p:nvSpPr>
            <p:spPr>
              <a:xfrm>
                <a:off x="5277700" y="510750"/>
                <a:ext cx="71350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40" extrusionOk="0">
                    <a:moveTo>
                      <a:pt x="2177" y="0"/>
                    </a:moveTo>
                    <a:cubicBezTo>
                      <a:pt x="1816" y="0"/>
                      <a:pt x="1354" y="349"/>
                      <a:pt x="1061" y="534"/>
                    </a:cubicBezTo>
                    <a:cubicBezTo>
                      <a:pt x="506" y="875"/>
                      <a:pt x="0" y="1376"/>
                      <a:pt x="498" y="1967"/>
                    </a:cubicBezTo>
                    <a:cubicBezTo>
                      <a:pt x="660" y="2161"/>
                      <a:pt x="835" y="2240"/>
                      <a:pt x="1011" y="2240"/>
                    </a:cubicBezTo>
                    <a:cubicBezTo>
                      <a:pt x="1486" y="2240"/>
                      <a:pt x="1975" y="1674"/>
                      <a:pt x="2272" y="1292"/>
                    </a:cubicBezTo>
                    <a:cubicBezTo>
                      <a:pt x="2561" y="919"/>
                      <a:pt x="2854" y="569"/>
                      <a:pt x="2508" y="151"/>
                    </a:cubicBezTo>
                    <a:cubicBezTo>
                      <a:pt x="2418" y="43"/>
                      <a:pt x="2304" y="0"/>
                      <a:pt x="2177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6"/>
              <p:cNvSpPr/>
              <p:nvPr/>
            </p:nvSpPr>
            <p:spPr>
              <a:xfrm>
                <a:off x="5289775" y="523375"/>
                <a:ext cx="39300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231" extrusionOk="0">
                    <a:moveTo>
                      <a:pt x="1200" y="0"/>
                    </a:moveTo>
                    <a:cubicBezTo>
                      <a:pt x="1001" y="0"/>
                      <a:pt x="747" y="191"/>
                      <a:pt x="582" y="290"/>
                    </a:cubicBezTo>
                    <a:cubicBezTo>
                      <a:pt x="281" y="482"/>
                      <a:pt x="1" y="756"/>
                      <a:pt x="276" y="1080"/>
                    </a:cubicBezTo>
                    <a:cubicBezTo>
                      <a:pt x="365" y="1187"/>
                      <a:pt x="461" y="1230"/>
                      <a:pt x="558" y="1230"/>
                    </a:cubicBezTo>
                    <a:cubicBezTo>
                      <a:pt x="819" y="1230"/>
                      <a:pt x="1088" y="919"/>
                      <a:pt x="1252" y="712"/>
                    </a:cubicBezTo>
                    <a:cubicBezTo>
                      <a:pt x="1412" y="503"/>
                      <a:pt x="1572" y="312"/>
                      <a:pt x="1381" y="82"/>
                    </a:cubicBezTo>
                    <a:cubicBezTo>
                      <a:pt x="1332" y="23"/>
                      <a:pt x="1269" y="0"/>
                      <a:pt x="1200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6"/>
              <p:cNvSpPr/>
              <p:nvPr/>
            </p:nvSpPr>
            <p:spPr>
              <a:xfrm>
                <a:off x="5542550" y="510750"/>
                <a:ext cx="71375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2240" extrusionOk="0">
                    <a:moveTo>
                      <a:pt x="681" y="0"/>
                    </a:moveTo>
                    <a:cubicBezTo>
                      <a:pt x="555" y="0"/>
                      <a:pt x="441" y="43"/>
                      <a:pt x="351" y="151"/>
                    </a:cubicBezTo>
                    <a:cubicBezTo>
                      <a:pt x="1" y="569"/>
                      <a:pt x="294" y="919"/>
                      <a:pt x="587" y="1292"/>
                    </a:cubicBezTo>
                    <a:cubicBezTo>
                      <a:pt x="881" y="1674"/>
                      <a:pt x="1371" y="2240"/>
                      <a:pt x="1847" y="2240"/>
                    </a:cubicBezTo>
                    <a:cubicBezTo>
                      <a:pt x="2024" y="2240"/>
                      <a:pt x="2199" y="2161"/>
                      <a:pt x="2361" y="1967"/>
                    </a:cubicBezTo>
                    <a:cubicBezTo>
                      <a:pt x="2854" y="1376"/>
                      <a:pt x="2353" y="875"/>
                      <a:pt x="1798" y="534"/>
                    </a:cubicBezTo>
                    <a:cubicBezTo>
                      <a:pt x="1502" y="349"/>
                      <a:pt x="1041" y="0"/>
                      <a:pt x="681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6"/>
              <p:cNvSpPr/>
              <p:nvPr/>
            </p:nvSpPr>
            <p:spPr>
              <a:xfrm>
                <a:off x="5562625" y="523375"/>
                <a:ext cx="39200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231" extrusionOk="0">
                    <a:moveTo>
                      <a:pt x="373" y="0"/>
                    </a:moveTo>
                    <a:cubicBezTo>
                      <a:pt x="303" y="0"/>
                      <a:pt x="241" y="23"/>
                      <a:pt x="192" y="82"/>
                    </a:cubicBezTo>
                    <a:cubicBezTo>
                      <a:pt x="1" y="312"/>
                      <a:pt x="161" y="503"/>
                      <a:pt x="320" y="712"/>
                    </a:cubicBezTo>
                    <a:cubicBezTo>
                      <a:pt x="482" y="919"/>
                      <a:pt x="752" y="1230"/>
                      <a:pt x="1015" y="1230"/>
                    </a:cubicBezTo>
                    <a:cubicBezTo>
                      <a:pt x="1112" y="1230"/>
                      <a:pt x="1208" y="1187"/>
                      <a:pt x="1297" y="1080"/>
                    </a:cubicBezTo>
                    <a:cubicBezTo>
                      <a:pt x="1568" y="756"/>
                      <a:pt x="1292" y="482"/>
                      <a:pt x="986" y="290"/>
                    </a:cubicBezTo>
                    <a:cubicBezTo>
                      <a:pt x="825" y="191"/>
                      <a:pt x="571" y="0"/>
                      <a:pt x="37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6"/>
              <p:cNvSpPr/>
              <p:nvPr/>
            </p:nvSpPr>
            <p:spPr>
              <a:xfrm>
                <a:off x="6162925" y="2271700"/>
                <a:ext cx="28875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2019" extrusionOk="0">
                    <a:moveTo>
                      <a:pt x="577" y="0"/>
                    </a:moveTo>
                    <a:cubicBezTo>
                      <a:pt x="258" y="0"/>
                      <a:pt x="1" y="257"/>
                      <a:pt x="1" y="572"/>
                    </a:cubicBezTo>
                    <a:lnTo>
                      <a:pt x="1" y="1442"/>
                    </a:lnTo>
                    <a:cubicBezTo>
                      <a:pt x="1" y="1762"/>
                      <a:pt x="258" y="2019"/>
                      <a:pt x="577" y="2019"/>
                    </a:cubicBezTo>
                    <a:cubicBezTo>
                      <a:pt x="897" y="2019"/>
                      <a:pt x="1154" y="1762"/>
                      <a:pt x="1154" y="1442"/>
                    </a:cubicBezTo>
                    <a:lnTo>
                      <a:pt x="1154" y="572"/>
                    </a:lnTo>
                    <a:cubicBezTo>
                      <a:pt x="1154" y="257"/>
                      <a:pt x="897" y="0"/>
                      <a:pt x="577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6"/>
              <p:cNvSpPr/>
              <p:nvPr/>
            </p:nvSpPr>
            <p:spPr>
              <a:xfrm>
                <a:off x="5936900" y="2271700"/>
                <a:ext cx="28750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2019" extrusionOk="0">
                    <a:moveTo>
                      <a:pt x="573" y="0"/>
                    </a:moveTo>
                    <a:cubicBezTo>
                      <a:pt x="258" y="0"/>
                      <a:pt x="0" y="257"/>
                      <a:pt x="0" y="572"/>
                    </a:cubicBezTo>
                    <a:lnTo>
                      <a:pt x="0" y="1442"/>
                    </a:lnTo>
                    <a:cubicBezTo>
                      <a:pt x="0" y="1762"/>
                      <a:pt x="258" y="2019"/>
                      <a:pt x="573" y="2019"/>
                    </a:cubicBezTo>
                    <a:cubicBezTo>
                      <a:pt x="893" y="2019"/>
                      <a:pt x="1150" y="1762"/>
                      <a:pt x="1150" y="1442"/>
                    </a:cubicBezTo>
                    <a:lnTo>
                      <a:pt x="1150" y="572"/>
                    </a:lnTo>
                    <a:cubicBezTo>
                      <a:pt x="1150" y="257"/>
                      <a:pt x="893" y="0"/>
                      <a:pt x="573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6"/>
              <p:cNvSpPr/>
              <p:nvPr/>
            </p:nvSpPr>
            <p:spPr>
              <a:xfrm>
                <a:off x="6229625" y="2039675"/>
                <a:ext cx="39725" cy="14715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5886" extrusionOk="0">
                    <a:moveTo>
                      <a:pt x="795" y="0"/>
                    </a:moveTo>
                    <a:cubicBezTo>
                      <a:pt x="355" y="0"/>
                      <a:pt x="0" y="355"/>
                      <a:pt x="0" y="795"/>
                    </a:cubicBezTo>
                    <a:lnTo>
                      <a:pt x="0" y="5091"/>
                    </a:lnTo>
                    <a:cubicBezTo>
                      <a:pt x="0" y="5531"/>
                      <a:pt x="355" y="5885"/>
                      <a:pt x="795" y="5885"/>
                    </a:cubicBezTo>
                    <a:cubicBezTo>
                      <a:pt x="1234" y="5885"/>
                      <a:pt x="1588" y="5531"/>
                      <a:pt x="1588" y="5091"/>
                    </a:cubicBezTo>
                    <a:lnTo>
                      <a:pt x="1588" y="795"/>
                    </a:lnTo>
                    <a:cubicBezTo>
                      <a:pt x="1588" y="355"/>
                      <a:pt x="1234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6"/>
              <p:cNvSpPr/>
              <p:nvPr/>
            </p:nvSpPr>
            <p:spPr>
              <a:xfrm>
                <a:off x="6229625" y="1654975"/>
                <a:ext cx="39725" cy="14725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5890" extrusionOk="0">
                    <a:moveTo>
                      <a:pt x="795" y="0"/>
                    </a:moveTo>
                    <a:cubicBezTo>
                      <a:pt x="355" y="0"/>
                      <a:pt x="0" y="360"/>
                      <a:pt x="0" y="799"/>
                    </a:cubicBezTo>
                    <a:lnTo>
                      <a:pt x="0" y="5091"/>
                    </a:lnTo>
                    <a:cubicBezTo>
                      <a:pt x="0" y="5535"/>
                      <a:pt x="355" y="5890"/>
                      <a:pt x="795" y="5890"/>
                    </a:cubicBezTo>
                    <a:cubicBezTo>
                      <a:pt x="1234" y="5890"/>
                      <a:pt x="1588" y="5535"/>
                      <a:pt x="1588" y="5091"/>
                    </a:cubicBezTo>
                    <a:lnTo>
                      <a:pt x="1588" y="799"/>
                    </a:lnTo>
                    <a:cubicBezTo>
                      <a:pt x="1588" y="360"/>
                      <a:pt x="1234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6"/>
              <p:cNvSpPr/>
              <p:nvPr/>
            </p:nvSpPr>
            <p:spPr>
              <a:xfrm>
                <a:off x="5859225" y="2039675"/>
                <a:ext cx="39850" cy="1471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886" extrusionOk="0">
                    <a:moveTo>
                      <a:pt x="795" y="0"/>
                    </a:moveTo>
                    <a:cubicBezTo>
                      <a:pt x="356" y="0"/>
                      <a:pt x="0" y="355"/>
                      <a:pt x="0" y="795"/>
                    </a:cubicBezTo>
                    <a:lnTo>
                      <a:pt x="0" y="5091"/>
                    </a:lnTo>
                    <a:cubicBezTo>
                      <a:pt x="0" y="5531"/>
                      <a:pt x="356" y="5885"/>
                      <a:pt x="795" y="5885"/>
                    </a:cubicBezTo>
                    <a:cubicBezTo>
                      <a:pt x="1235" y="5885"/>
                      <a:pt x="1594" y="5531"/>
                      <a:pt x="1594" y="5091"/>
                    </a:cubicBezTo>
                    <a:lnTo>
                      <a:pt x="1594" y="795"/>
                    </a:lnTo>
                    <a:cubicBezTo>
                      <a:pt x="1594" y="355"/>
                      <a:pt x="1235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6"/>
              <p:cNvSpPr/>
              <p:nvPr/>
            </p:nvSpPr>
            <p:spPr>
              <a:xfrm>
                <a:off x="5859225" y="1654975"/>
                <a:ext cx="39850" cy="1472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890" extrusionOk="0">
                    <a:moveTo>
                      <a:pt x="795" y="0"/>
                    </a:moveTo>
                    <a:cubicBezTo>
                      <a:pt x="356" y="0"/>
                      <a:pt x="0" y="360"/>
                      <a:pt x="0" y="799"/>
                    </a:cubicBezTo>
                    <a:lnTo>
                      <a:pt x="0" y="5091"/>
                    </a:lnTo>
                    <a:cubicBezTo>
                      <a:pt x="0" y="5535"/>
                      <a:pt x="356" y="5890"/>
                      <a:pt x="795" y="5890"/>
                    </a:cubicBezTo>
                    <a:cubicBezTo>
                      <a:pt x="1235" y="5890"/>
                      <a:pt x="1594" y="5535"/>
                      <a:pt x="1594" y="5091"/>
                    </a:cubicBezTo>
                    <a:lnTo>
                      <a:pt x="1594" y="799"/>
                    </a:lnTo>
                    <a:cubicBezTo>
                      <a:pt x="1594" y="360"/>
                      <a:pt x="1235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6"/>
              <p:cNvSpPr/>
              <p:nvPr/>
            </p:nvSpPr>
            <p:spPr>
              <a:xfrm>
                <a:off x="5872000" y="1481875"/>
                <a:ext cx="384600" cy="823450"/>
              </a:xfrm>
              <a:custGeom>
                <a:avLst/>
                <a:gdLst/>
                <a:ahLst/>
                <a:cxnLst/>
                <a:rect l="l" t="t" r="r" b="b"/>
                <a:pathLst>
                  <a:path w="15384" h="32938" extrusionOk="0">
                    <a:moveTo>
                      <a:pt x="3551" y="0"/>
                    </a:moveTo>
                    <a:cubicBezTo>
                      <a:pt x="1589" y="0"/>
                      <a:pt x="0" y="1448"/>
                      <a:pt x="0" y="3232"/>
                    </a:cubicBezTo>
                    <a:lnTo>
                      <a:pt x="0" y="29707"/>
                    </a:lnTo>
                    <a:cubicBezTo>
                      <a:pt x="0" y="31491"/>
                      <a:pt x="1589" y="32937"/>
                      <a:pt x="3551" y="32937"/>
                    </a:cubicBezTo>
                    <a:lnTo>
                      <a:pt x="11837" y="32937"/>
                    </a:lnTo>
                    <a:cubicBezTo>
                      <a:pt x="13795" y="32937"/>
                      <a:pt x="15383" y="31491"/>
                      <a:pt x="15383" y="29707"/>
                    </a:cubicBezTo>
                    <a:lnTo>
                      <a:pt x="15383" y="3232"/>
                    </a:lnTo>
                    <a:cubicBezTo>
                      <a:pt x="15383" y="1448"/>
                      <a:pt x="13795" y="0"/>
                      <a:pt x="11837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6"/>
              <p:cNvSpPr/>
              <p:nvPr/>
            </p:nvSpPr>
            <p:spPr>
              <a:xfrm>
                <a:off x="5936325" y="1492750"/>
                <a:ext cx="255925" cy="106975"/>
              </a:xfrm>
              <a:custGeom>
                <a:avLst/>
                <a:gdLst/>
                <a:ahLst/>
                <a:cxnLst/>
                <a:rect l="l" t="t" r="r" b="b"/>
                <a:pathLst>
                  <a:path w="10237" h="4279" extrusionOk="0">
                    <a:moveTo>
                      <a:pt x="2367" y="1"/>
                    </a:moveTo>
                    <a:cubicBezTo>
                      <a:pt x="1062" y="1"/>
                      <a:pt x="1" y="1039"/>
                      <a:pt x="1" y="2326"/>
                    </a:cubicBezTo>
                    <a:lnTo>
                      <a:pt x="1" y="3764"/>
                    </a:lnTo>
                    <a:cubicBezTo>
                      <a:pt x="19" y="3782"/>
                      <a:pt x="32" y="3804"/>
                      <a:pt x="41" y="3830"/>
                    </a:cubicBezTo>
                    <a:lnTo>
                      <a:pt x="272" y="4279"/>
                    </a:lnTo>
                    <a:cubicBezTo>
                      <a:pt x="578" y="4146"/>
                      <a:pt x="924" y="4070"/>
                      <a:pt x="1293" y="4070"/>
                    </a:cubicBezTo>
                    <a:lnTo>
                      <a:pt x="2461" y="4070"/>
                    </a:lnTo>
                    <a:lnTo>
                      <a:pt x="2461" y="1833"/>
                    </a:lnTo>
                    <a:cubicBezTo>
                      <a:pt x="2461" y="1513"/>
                      <a:pt x="2686" y="1257"/>
                      <a:pt x="2966" y="1257"/>
                    </a:cubicBezTo>
                    <a:cubicBezTo>
                      <a:pt x="3241" y="1257"/>
                      <a:pt x="3467" y="1513"/>
                      <a:pt x="3467" y="1833"/>
                    </a:cubicBezTo>
                    <a:lnTo>
                      <a:pt x="3467" y="4070"/>
                    </a:lnTo>
                    <a:lnTo>
                      <a:pt x="6769" y="4070"/>
                    </a:lnTo>
                    <a:lnTo>
                      <a:pt x="6769" y="1833"/>
                    </a:lnTo>
                    <a:cubicBezTo>
                      <a:pt x="6769" y="1513"/>
                      <a:pt x="6996" y="1257"/>
                      <a:pt x="7275" y="1257"/>
                    </a:cubicBezTo>
                    <a:cubicBezTo>
                      <a:pt x="7555" y="1257"/>
                      <a:pt x="7777" y="1513"/>
                      <a:pt x="7777" y="1833"/>
                    </a:cubicBezTo>
                    <a:lnTo>
                      <a:pt x="7777" y="4070"/>
                    </a:lnTo>
                    <a:lnTo>
                      <a:pt x="8944" y="4070"/>
                    </a:lnTo>
                    <a:cubicBezTo>
                      <a:pt x="9313" y="4070"/>
                      <a:pt x="9663" y="4146"/>
                      <a:pt x="9970" y="4279"/>
                    </a:cubicBezTo>
                    <a:lnTo>
                      <a:pt x="10196" y="3830"/>
                    </a:lnTo>
                    <a:cubicBezTo>
                      <a:pt x="10210" y="3804"/>
                      <a:pt x="10223" y="3782"/>
                      <a:pt x="10237" y="3764"/>
                    </a:cubicBezTo>
                    <a:lnTo>
                      <a:pt x="10237" y="2326"/>
                    </a:lnTo>
                    <a:cubicBezTo>
                      <a:pt x="10237" y="1039"/>
                      <a:pt x="9180" y="1"/>
                      <a:pt x="7875" y="1"/>
                    </a:cubicBezTo>
                    <a:close/>
                  </a:path>
                </a:pathLst>
              </a:custGeom>
              <a:solidFill>
                <a:srgbClr val="E6CB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6"/>
              <p:cNvSpPr/>
              <p:nvPr/>
            </p:nvSpPr>
            <p:spPr>
              <a:xfrm>
                <a:off x="5997825" y="1524150"/>
                <a:ext cx="252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23479" extrusionOk="0">
                    <a:moveTo>
                      <a:pt x="506" y="1"/>
                    </a:moveTo>
                    <a:cubicBezTo>
                      <a:pt x="226" y="1"/>
                      <a:pt x="1" y="257"/>
                      <a:pt x="1" y="577"/>
                    </a:cubicBezTo>
                    <a:lnTo>
                      <a:pt x="1" y="22903"/>
                    </a:lnTo>
                    <a:cubicBezTo>
                      <a:pt x="1" y="23222"/>
                      <a:pt x="226" y="23479"/>
                      <a:pt x="506" y="23479"/>
                    </a:cubicBezTo>
                    <a:cubicBezTo>
                      <a:pt x="781" y="23479"/>
                      <a:pt x="1007" y="23222"/>
                      <a:pt x="1007" y="22903"/>
                    </a:cubicBezTo>
                    <a:lnTo>
                      <a:pt x="1007" y="577"/>
                    </a:lnTo>
                    <a:cubicBezTo>
                      <a:pt x="1007" y="257"/>
                      <a:pt x="781" y="1"/>
                      <a:pt x="50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6105550" y="1524150"/>
                <a:ext cx="252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23479" extrusionOk="0">
                    <a:moveTo>
                      <a:pt x="506" y="1"/>
                    </a:moveTo>
                    <a:cubicBezTo>
                      <a:pt x="227" y="1"/>
                      <a:pt x="0" y="257"/>
                      <a:pt x="0" y="577"/>
                    </a:cubicBezTo>
                    <a:lnTo>
                      <a:pt x="0" y="22903"/>
                    </a:lnTo>
                    <a:cubicBezTo>
                      <a:pt x="0" y="23222"/>
                      <a:pt x="227" y="23479"/>
                      <a:pt x="506" y="23479"/>
                    </a:cubicBezTo>
                    <a:cubicBezTo>
                      <a:pt x="786" y="23479"/>
                      <a:pt x="1008" y="23222"/>
                      <a:pt x="1008" y="22903"/>
                    </a:cubicBezTo>
                    <a:lnTo>
                      <a:pt x="1008" y="577"/>
                    </a:lnTo>
                    <a:cubicBezTo>
                      <a:pt x="1008" y="257"/>
                      <a:pt x="786" y="1"/>
                      <a:pt x="50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6"/>
              <p:cNvSpPr/>
              <p:nvPr/>
            </p:nvSpPr>
            <p:spPr>
              <a:xfrm>
                <a:off x="5912925" y="1594475"/>
                <a:ext cx="302850" cy="667125"/>
              </a:xfrm>
              <a:custGeom>
                <a:avLst/>
                <a:gdLst/>
                <a:ahLst/>
                <a:cxnLst/>
                <a:rect l="l" t="t" r="r" b="b"/>
                <a:pathLst>
                  <a:path w="12114" h="26685" extrusionOk="0">
                    <a:moveTo>
                      <a:pt x="2229" y="1"/>
                    </a:moveTo>
                    <a:cubicBezTo>
                      <a:pt x="1000" y="1"/>
                      <a:pt x="1" y="849"/>
                      <a:pt x="1" y="1901"/>
                    </a:cubicBezTo>
                    <a:lnTo>
                      <a:pt x="1" y="24785"/>
                    </a:lnTo>
                    <a:cubicBezTo>
                      <a:pt x="1" y="25832"/>
                      <a:pt x="1000" y="26684"/>
                      <a:pt x="2229" y="26684"/>
                    </a:cubicBezTo>
                    <a:lnTo>
                      <a:pt x="9880" y="26684"/>
                    </a:lnTo>
                    <a:cubicBezTo>
                      <a:pt x="11114" y="26684"/>
                      <a:pt x="12113" y="25832"/>
                      <a:pt x="12113" y="24785"/>
                    </a:cubicBezTo>
                    <a:lnTo>
                      <a:pt x="12113" y="1901"/>
                    </a:lnTo>
                    <a:cubicBezTo>
                      <a:pt x="12113" y="849"/>
                      <a:pt x="11114" y="1"/>
                      <a:pt x="988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6"/>
              <p:cNvSpPr/>
              <p:nvPr/>
            </p:nvSpPr>
            <p:spPr>
              <a:xfrm>
                <a:off x="5970175" y="1604375"/>
                <a:ext cx="97350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617" extrusionOk="0">
                    <a:moveTo>
                      <a:pt x="1623" y="1"/>
                    </a:moveTo>
                    <a:cubicBezTo>
                      <a:pt x="1472" y="1"/>
                      <a:pt x="1321" y="8"/>
                      <a:pt x="1173" y="27"/>
                    </a:cubicBezTo>
                    <a:cubicBezTo>
                      <a:pt x="1053" y="36"/>
                      <a:pt x="933" y="63"/>
                      <a:pt x="822" y="84"/>
                    </a:cubicBezTo>
                    <a:cubicBezTo>
                      <a:pt x="711" y="107"/>
                      <a:pt x="609" y="156"/>
                      <a:pt x="511" y="187"/>
                    </a:cubicBezTo>
                    <a:cubicBezTo>
                      <a:pt x="418" y="231"/>
                      <a:pt x="334" y="276"/>
                      <a:pt x="267" y="324"/>
                    </a:cubicBezTo>
                    <a:cubicBezTo>
                      <a:pt x="201" y="373"/>
                      <a:pt x="143" y="418"/>
                      <a:pt x="103" y="467"/>
                    </a:cubicBezTo>
                    <a:cubicBezTo>
                      <a:pt x="27" y="564"/>
                      <a:pt x="1" y="617"/>
                      <a:pt x="1" y="617"/>
                    </a:cubicBezTo>
                    <a:cubicBezTo>
                      <a:pt x="1" y="617"/>
                      <a:pt x="68" y="596"/>
                      <a:pt x="165" y="559"/>
                    </a:cubicBezTo>
                    <a:cubicBezTo>
                      <a:pt x="214" y="547"/>
                      <a:pt x="285" y="542"/>
                      <a:pt x="351" y="524"/>
                    </a:cubicBezTo>
                    <a:cubicBezTo>
                      <a:pt x="423" y="516"/>
                      <a:pt x="503" y="516"/>
                      <a:pt x="587" y="506"/>
                    </a:cubicBezTo>
                    <a:cubicBezTo>
                      <a:pt x="634" y="508"/>
                      <a:pt x="679" y="508"/>
                      <a:pt x="726" y="508"/>
                    </a:cubicBezTo>
                    <a:cubicBezTo>
                      <a:pt x="772" y="508"/>
                      <a:pt x="820" y="508"/>
                      <a:pt x="871" y="510"/>
                    </a:cubicBezTo>
                    <a:cubicBezTo>
                      <a:pt x="973" y="516"/>
                      <a:pt x="1080" y="520"/>
                      <a:pt x="1191" y="528"/>
                    </a:cubicBezTo>
                    <a:cubicBezTo>
                      <a:pt x="1412" y="547"/>
                      <a:pt x="1652" y="564"/>
                      <a:pt x="1892" y="577"/>
                    </a:cubicBezTo>
                    <a:cubicBezTo>
                      <a:pt x="2136" y="596"/>
                      <a:pt x="2379" y="604"/>
                      <a:pt x="2615" y="604"/>
                    </a:cubicBezTo>
                    <a:cubicBezTo>
                      <a:pt x="2850" y="604"/>
                      <a:pt x="3072" y="590"/>
                      <a:pt x="3264" y="569"/>
                    </a:cubicBezTo>
                    <a:cubicBezTo>
                      <a:pt x="3454" y="542"/>
                      <a:pt x="3618" y="502"/>
                      <a:pt x="3729" y="467"/>
                    </a:cubicBezTo>
                    <a:cubicBezTo>
                      <a:pt x="3831" y="426"/>
                      <a:pt x="3893" y="395"/>
                      <a:pt x="3893" y="395"/>
                    </a:cubicBezTo>
                    <a:cubicBezTo>
                      <a:pt x="3893" y="395"/>
                      <a:pt x="3827" y="377"/>
                      <a:pt x="3716" y="356"/>
                    </a:cubicBezTo>
                    <a:cubicBezTo>
                      <a:pt x="3663" y="342"/>
                      <a:pt x="3600" y="320"/>
                      <a:pt x="3530" y="303"/>
                    </a:cubicBezTo>
                    <a:cubicBezTo>
                      <a:pt x="3454" y="285"/>
                      <a:pt x="3370" y="258"/>
                      <a:pt x="3281" y="240"/>
                    </a:cubicBezTo>
                    <a:cubicBezTo>
                      <a:pt x="2922" y="147"/>
                      <a:pt x="2438" y="45"/>
                      <a:pt x="1927" y="10"/>
                    </a:cubicBezTo>
                    <a:cubicBezTo>
                      <a:pt x="1825" y="4"/>
                      <a:pt x="1724" y="1"/>
                      <a:pt x="1623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5905400" y="1580175"/>
                <a:ext cx="90000" cy="1354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416" extrusionOk="0">
                    <a:moveTo>
                      <a:pt x="712" y="1"/>
                    </a:moveTo>
                    <a:cubicBezTo>
                      <a:pt x="624" y="1"/>
                      <a:pt x="534" y="18"/>
                      <a:pt x="449" y="54"/>
                    </a:cubicBezTo>
                    <a:cubicBezTo>
                      <a:pt x="133" y="187"/>
                      <a:pt x="0" y="525"/>
                      <a:pt x="142" y="813"/>
                    </a:cubicBezTo>
                    <a:lnTo>
                      <a:pt x="2317" y="5083"/>
                    </a:lnTo>
                    <a:cubicBezTo>
                      <a:pt x="2424" y="5292"/>
                      <a:pt x="2649" y="5415"/>
                      <a:pt x="2885" y="5415"/>
                    </a:cubicBezTo>
                    <a:cubicBezTo>
                      <a:pt x="2973" y="5415"/>
                      <a:pt x="3063" y="5398"/>
                      <a:pt x="3147" y="5362"/>
                    </a:cubicBezTo>
                    <a:cubicBezTo>
                      <a:pt x="3462" y="5229"/>
                      <a:pt x="3600" y="4892"/>
                      <a:pt x="3453" y="4608"/>
                    </a:cubicBezTo>
                    <a:lnTo>
                      <a:pt x="1278" y="333"/>
                    </a:lnTo>
                    <a:cubicBezTo>
                      <a:pt x="1175" y="124"/>
                      <a:pt x="949" y="1"/>
                      <a:pt x="71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6"/>
              <p:cNvSpPr/>
              <p:nvPr/>
            </p:nvSpPr>
            <p:spPr>
              <a:xfrm>
                <a:off x="5893975" y="1761825"/>
                <a:ext cx="940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760" extrusionOk="0">
                    <a:moveTo>
                      <a:pt x="417" y="1"/>
                    </a:moveTo>
                    <a:cubicBezTo>
                      <a:pt x="187" y="1"/>
                      <a:pt x="0" y="169"/>
                      <a:pt x="0" y="382"/>
                    </a:cubicBezTo>
                    <a:cubicBezTo>
                      <a:pt x="0" y="591"/>
                      <a:pt x="187" y="759"/>
                      <a:pt x="417" y="759"/>
                    </a:cubicBezTo>
                    <a:lnTo>
                      <a:pt x="3342" y="759"/>
                    </a:lnTo>
                    <a:cubicBezTo>
                      <a:pt x="3573" y="759"/>
                      <a:pt x="3759" y="591"/>
                      <a:pt x="3759" y="382"/>
                    </a:cubicBezTo>
                    <a:cubicBezTo>
                      <a:pt x="3759" y="169"/>
                      <a:pt x="3573" y="1"/>
                      <a:pt x="334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6"/>
              <p:cNvSpPr/>
              <p:nvPr/>
            </p:nvSpPr>
            <p:spPr>
              <a:xfrm>
                <a:off x="5913950" y="2167850"/>
                <a:ext cx="88000" cy="107975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4319" extrusionOk="0">
                    <a:moveTo>
                      <a:pt x="2805" y="0"/>
                    </a:moveTo>
                    <a:cubicBezTo>
                      <a:pt x="2592" y="0"/>
                      <a:pt x="2385" y="98"/>
                      <a:pt x="2268" y="275"/>
                    </a:cubicBezTo>
                    <a:lnTo>
                      <a:pt x="177" y="3456"/>
                    </a:lnTo>
                    <a:cubicBezTo>
                      <a:pt x="0" y="3728"/>
                      <a:pt x="97" y="4079"/>
                      <a:pt x="394" y="4238"/>
                    </a:cubicBezTo>
                    <a:cubicBezTo>
                      <a:pt x="497" y="4296"/>
                      <a:pt x="607" y="4318"/>
                      <a:pt x="714" y="4318"/>
                    </a:cubicBezTo>
                    <a:cubicBezTo>
                      <a:pt x="927" y="4318"/>
                      <a:pt x="1136" y="4220"/>
                      <a:pt x="1256" y="4042"/>
                    </a:cubicBezTo>
                    <a:lnTo>
                      <a:pt x="3342" y="861"/>
                    </a:lnTo>
                    <a:cubicBezTo>
                      <a:pt x="3520" y="590"/>
                      <a:pt x="3422" y="240"/>
                      <a:pt x="3124" y="80"/>
                    </a:cubicBezTo>
                    <a:cubicBezTo>
                      <a:pt x="3024" y="26"/>
                      <a:pt x="2914" y="0"/>
                      <a:pt x="2805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6"/>
              <p:cNvSpPr/>
              <p:nvPr/>
            </p:nvSpPr>
            <p:spPr>
              <a:xfrm>
                <a:off x="5893975" y="1862675"/>
                <a:ext cx="1096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4385" h="765" extrusionOk="0">
                    <a:moveTo>
                      <a:pt x="417" y="1"/>
                    </a:moveTo>
                    <a:cubicBezTo>
                      <a:pt x="187" y="1"/>
                      <a:pt x="0" y="174"/>
                      <a:pt x="0" y="383"/>
                    </a:cubicBezTo>
                    <a:cubicBezTo>
                      <a:pt x="0" y="591"/>
                      <a:pt x="187" y="764"/>
                      <a:pt x="417" y="764"/>
                    </a:cubicBezTo>
                    <a:lnTo>
                      <a:pt x="3968" y="764"/>
                    </a:lnTo>
                    <a:cubicBezTo>
                      <a:pt x="4198" y="764"/>
                      <a:pt x="4385" y="591"/>
                      <a:pt x="4385" y="383"/>
                    </a:cubicBezTo>
                    <a:cubicBezTo>
                      <a:pt x="4385" y="174"/>
                      <a:pt x="4198" y="1"/>
                      <a:pt x="3968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6"/>
              <p:cNvSpPr/>
              <p:nvPr/>
            </p:nvSpPr>
            <p:spPr>
              <a:xfrm>
                <a:off x="5888750" y="1952125"/>
                <a:ext cx="1358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433" h="764" extrusionOk="0">
                    <a:moveTo>
                      <a:pt x="417" y="1"/>
                    </a:moveTo>
                    <a:cubicBezTo>
                      <a:pt x="187" y="1"/>
                      <a:pt x="0" y="173"/>
                      <a:pt x="0" y="382"/>
                    </a:cubicBezTo>
                    <a:cubicBezTo>
                      <a:pt x="0" y="591"/>
                      <a:pt x="187" y="763"/>
                      <a:pt x="417" y="763"/>
                    </a:cubicBezTo>
                    <a:lnTo>
                      <a:pt x="5011" y="763"/>
                    </a:lnTo>
                    <a:cubicBezTo>
                      <a:pt x="5247" y="763"/>
                      <a:pt x="5433" y="591"/>
                      <a:pt x="5433" y="382"/>
                    </a:cubicBezTo>
                    <a:cubicBezTo>
                      <a:pt x="5433" y="173"/>
                      <a:pt x="5247" y="1"/>
                      <a:pt x="5011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6"/>
              <p:cNvSpPr/>
              <p:nvPr/>
            </p:nvSpPr>
            <p:spPr>
              <a:xfrm>
                <a:off x="5888750" y="2042000"/>
                <a:ext cx="1214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760" extrusionOk="0">
                    <a:moveTo>
                      <a:pt x="417" y="1"/>
                    </a:moveTo>
                    <a:cubicBezTo>
                      <a:pt x="187" y="1"/>
                      <a:pt x="0" y="169"/>
                      <a:pt x="0" y="382"/>
                    </a:cubicBezTo>
                    <a:cubicBezTo>
                      <a:pt x="0" y="591"/>
                      <a:pt x="187" y="759"/>
                      <a:pt x="417" y="759"/>
                    </a:cubicBezTo>
                    <a:lnTo>
                      <a:pt x="4438" y="759"/>
                    </a:lnTo>
                    <a:cubicBezTo>
                      <a:pt x="4669" y="759"/>
                      <a:pt x="4856" y="591"/>
                      <a:pt x="4856" y="382"/>
                    </a:cubicBezTo>
                    <a:cubicBezTo>
                      <a:pt x="4856" y="169"/>
                      <a:pt x="4669" y="1"/>
                      <a:pt x="4438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6"/>
              <p:cNvSpPr/>
              <p:nvPr/>
            </p:nvSpPr>
            <p:spPr>
              <a:xfrm>
                <a:off x="5888750" y="2138100"/>
                <a:ext cx="1214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764" extrusionOk="0">
                    <a:moveTo>
                      <a:pt x="417" y="0"/>
                    </a:moveTo>
                    <a:cubicBezTo>
                      <a:pt x="187" y="0"/>
                      <a:pt x="0" y="173"/>
                      <a:pt x="0" y="381"/>
                    </a:cubicBezTo>
                    <a:cubicBezTo>
                      <a:pt x="0" y="590"/>
                      <a:pt x="187" y="764"/>
                      <a:pt x="417" y="764"/>
                    </a:cubicBezTo>
                    <a:lnTo>
                      <a:pt x="4438" y="764"/>
                    </a:lnTo>
                    <a:cubicBezTo>
                      <a:pt x="4669" y="764"/>
                      <a:pt x="4856" y="590"/>
                      <a:pt x="4856" y="381"/>
                    </a:cubicBezTo>
                    <a:cubicBezTo>
                      <a:pt x="4856" y="173"/>
                      <a:pt x="4669" y="0"/>
                      <a:pt x="4438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6"/>
              <p:cNvSpPr/>
              <p:nvPr/>
            </p:nvSpPr>
            <p:spPr>
              <a:xfrm>
                <a:off x="6133300" y="1580175"/>
                <a:ext cx="90000" cy="1354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416" extrusionOk="0">
                    <a:moveTo>
                      <a:pt x="2886" y="1"/>
                    </a:moveTo>
                    <a:cubicBezTo>
                      <a:pt x="2651" y="1"/>
                      <a:pt x="2424" y="124"/>
                      <a:pt x="2317" y="333"/>
                    </a:cubicBezTo>
                    <a:lnTo>
                      <a:pt x="142" y="4608"/>
                    </a:lnTo>
                    <a:cubicBezTo>
                      <a:pt x="0" y="4892"/>
                      <a:pt x="133" y="5229"/>
                      <a:pt x="449" y="5362"/>
                    </a:cubicBezTo>
                    <a:cubicBezTo>
                      <a:pt x="533" y="5398"/>
                      <a:pt x="621" y="5415"/>
                      <a:pt x="711" y="5415"/>
                    </a:cubicBezTo>
                    <a:cubicBezTo>
                      <a:pt x="950" y="5415"/>
                      <a:pt x="1176" y="5292"/>
                      <a:pt x="1283" y="5083"/>
                    </a:cubicBezTo>
                    <a:lnTo>
                      <a:pt x="3454" y="813"/>
                    </a:lnTo>
                    <a:cubicBezTo>
                      <a:pt x="3600" y="525"/>
                      <a:pt x="3462" y="187"/>
                      <a:pt x="3147" y="54"/>
                    </a:cubicBezTo>
                    <a:cubicBezTo>
                      <a:pt x="3063" y="18"/>
                      <a:pt x="2974" y="1"/>
                      <a:pt x="288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6"/>
              <p:cNvSpPr/>
              <p:nvPr/>
            </p:nvSpPr>
            <p:spPr>
              <a:xfrm>
                <a:off x="6140625" y="1761825"/>
                <a:ext cx="940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760" extrusionOk="0">
                    <a:moveTo>
                      <a:pt x="418" y="1"/>
                    </a:moveTo>
                    <a:cubicBezTo>
                      <a:pt x="191" y="1"/>
                      <a:pt x="0" y="169"/>
                      <a:pt x="0" y="382"/>
                    </a:cubicBezTo>
                    <a:cubicBezTo>
                      <a:pt x="0" y="591"/>
                      <a:pt x="191" y="759"/>
                      <a:pt x="418" y="759"/>
                    </a:cubicBezTo>
                    <a:lnTo>
                      <a:pt x="3343" y="759"/>
                    </a:lnTo>
                    <a:cubicBezTo>
                      <a:pt x="3573" y="759"/>
                      <a:pt x="3759" y="591"/>
                      <a:pt x="3759" y="382"/>
                    </a:cubicBezTo>
                    <a:cubicBezTo>
                      <a:pt x="3759" y="169"/>
                      <a:pt x="3573" y="1"/>
                      <a:pt x="3343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6"/>
              <p:cNvSpPr/>
              <p:nvPr/>
            </p:nvSpPr>
            <p:spPr>
              <a:xfrm>
                <a:off x="6126750" y="2167850"/>
                <a:ext cx="87900" cy="10797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4319" extrusionOk="0">
                    <a:moveTo>
                      <a:pt x="712" y="0"/>
                    </a:moveTo>
                    <a:cubicBezTo>
                      <a:pt x="602" y="0"/>
                      <a:pt x="492" y="26"/>
                      <a:pt x="391" y="80"/>
                    </a:cubicBezTo>
                    <a:cubicBezTo>
                      <a:pt x="98" y="240"/>
                      <a:pt x="0" y="590"/>
                      <a:pt x="174" y="861"/>
                    </a:cubicBezTo>
                    <a:lnTo>
                      <a:pt x="2264" y="4042"/>
                    </a:lnTo>
                    <a:cubicBezTo>
                      <a:pt x="2380" y="4220"/>
                      <a:pt x="2588" y="4318"/>
                      <a:pt x="2801" y="4318"/>
                    </a:cubicBezTo>
                    <a:cubicBezTo>
                      <a:pt x="2912" y="4318"/>
                      <a:pt x="3023" y="4296"/>
                      <a:pt x="3126" y="4238"/>
                    </a:cubicBezTo>
                    <a:cubicBezTo>
                      <a:pt x="3423" y="4079"/>
                      <a:pt x="3515" y="3728"/>
                      <a:pt x="3339" y="3456"/>
                    </a:cubicBezTo>
                    <a:lnTo>
                      <a:pt x="1252" y="275"/>
                    </a:lnTo>
                    <a:cubicBezTo>
                      <a:pt x="1135" y="98"/>
                      <a:pt x="926" y="0"/>
                      <a:pt x="712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6124975" y="1862675"/>
                <a:ext cx="1096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765" extrusionOk="0">
                    <a:moveTo>
                      <a:pt x="417" y="1"/>
                    </a:moveTo>
                    <a:cubicBezTo>
                      <a:pt x="187" y="1"/>
                      <a:pt x="1" y="174"/>
                      <a:pt x="1" y="383"/>
                    </a:cubicBezTo>
                    <a:cubicBezTo>
                      <a:pt x="1" y="591"/>
                      <a:pt x="187" y="764"/>
                      <a:pt x="417" y="764"/>
                    </a:cubicBezTo>
                    <a:lnTo>
                      <a:pt x="3969" y="764"/>
                    </a:lnTo>
                    <a:cubicBezTo>
                      <a:pt x="4199" y="764"/>
                      <a:pt x="4385" y="591"/>
                      <a:pt x="4385" y="383"/>
                    </a:cubicBezTo>
                    <a:cubicBezTo>
                      <a:pt x="4385" y="174"/>
                      <a:pt x="4199" y="1"/>
                      <a:pt x="3969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6"/>
              <p:cNvSpPr/>
              <p:nvPr/>
            </p:nvSpPr>
            <p:spPr>
              <a:xfrm>
                <a:off x="6104100" y="1952125"/>
                <a:ext cx="1357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430" h="764" extrusionOk="0">
                    <a:moveTo>
                      <a:pt x="418" y="1"/>
                    </a:moveTo>
                    <a:cubicBezTo>
                      <a:pt x="187" y="1"/>
                      <a:pt x="1" y="173"/>
                      <a:pt x="1" y="382"/>
                    </a:cubicBezTo>
                    <a:cubicBezTo>
                      <a:pt x="1" y="591"/>
                      <a:pt x="187" y="763"/>
                      <a:pt x="418" y="763"/>
                    </a:cubicBezTo>
                    <a:lnTo>
                      <a:pt x="5012" y="763"/>
                    </a:lnTo>
                    <a:cubicBezTo>
                      <a:pt x="5243" y="763"/>
                      <a:pt x="5429" y="591"/>
                      <a:pt x="5429" y="382"/>
                    </a:cubicBezTo>
                    <a:cubicBezTo>
                      <a:pt x="5429" y="173"/>
                      <a:pt x="5243" y="1"/>
                      <a:pt x="501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6"/>
              <p:cNvSpPr/>
              <p:nvPr/>
            </p:nvSpPr>
            <p:spPr>
              <a:xfrm>
                <a:off x="6118425" y="2042000"/>
                <a:ext cx="1214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760" extrusionOk="0">
                    <a:moveTo>
                      <a:pt x="417" y="1"/>
                    </a:moveTo>
                    <a:cubicBezTo>
                      <a:pt x="192" y="1"/>
                      <a:pt x="1" y="169"/>
                      <a:pt x="1" y="382"/>
                    </a:cubicBezTo>
                    <a:cubicBezTo>
                      <a:pt x="1" y="591"/>
                      <a:pt x="192" y="759"/>
                      <a:pt x="417" y="759"/>
                    </a:cubicBezTo>
                    <a:lnTo>
                      <a:pt x="4439" y="759"/>
                    </a:lnTo>
                    <a:cubicBezTo>
                      <a:pt x="4670" y="759"/>
                      <a:pt x="4856" y="591"/>
                      <a:pt x="4856" y="382"/>
                    </a:cubicBezTo>
                    <a:cubicBezTo>
                      <a:pt x="4856" y="169"/>
                      <a:pt x="4670" y="1"/>
                      <a:pt x="4439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6118425" y="2138100"/>
                <a:ext cx="1214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764" extrusionOk="0">
                    <a:moveTo>
                      <a:pt x="417" y="0"/>
                    </a:moveTo>
                    <a:cubicBezTo>
                      <a:pt x="192" y="0"/>
                      <a:pt x="1" y="173"/>
                      <a:pt x="1" y="381"/>
                    </a:cubicBezTo>
                    <a:cubicBezTo>
                      <a:pt x="1" y="590"/>
                      <a:pt x="192" y="764"/>
                      <a:pt x="417" y="764"/>
                    </a:cubicBezTo>
                    <a:lnTo>
                      <a:pt x="4439" y="764"/>
                    </a:lnTo>
                    <a:cubicBezTo>
                      <a:pt x="4670" y="764"/>
                      <a:pt x="4856" y="590"/>
                      <a:pt x="4856" y="381"/>
                    </a:cubicBezTo>
                    <a:cubicBezTo>
                      <a:pt x="4856" y="173"/>
                      <a:pt x="4670" y="0"/>
                      <a:pt x="4439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6"/>
              <p:cNvSpPr/>
              <p:nvPr/>
            </p:nvSpPr>
            <p:spPr>
              <a:xfrm>
                <a:off x="5950975" y="1665725"/>
                <a:ext cx="226725" cy="553925"/>
              </a:xfrm>
              <a:custGeom>
                <a:avLst/>
                <a:gdLst/>
                <a:ahLst/>
                <a:cxnLst/>
                <a:rect l="l" t="t" r="r" b="b"/>
                <a:pathLst>
                  <a:path w="9069" h="22157" extrusionOk="0">
                    <a:moveTo>
                      <a:pt x="1" y="0"/>
                    </a:moveTo>
                    <a:lnTo>
                      <a:pt x="1" y="22157"/>
                    </a:lnTo>
                    <a:lnTo>
                      <a:pt x="9069" y="22157"/>
                    </a:lnTo>
                    <a:lnTo>
                      <a:pt x="9069" y="0"/>
                    </a:ln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6"/>
              <p:cNvSpPr/>
              <p:nvPr/>
            </p:nvSpPr>
            <p:spPr>
              <a:xfrm>
                <a:off x="5970300" y="1686250"/>
                <a:ext cx="188000" cy="512900"/>
              </a:xfrm>
              <a:custGeom>
                <a:avLst/>
                <a:gdLst/>
                <a:ahLst/>
                <a:cxnLst/>
                <a:rect l="l" t="t" r="r" b="b"/>
                <a:pathLst>
                  <a:path w="7520" h="20516" extrusionOk="0">
                    <a:moveTo>
                      <a:pt x="0" y="1"/>
                    </a:moveTo>
                    <a:lnTo>
                      <a:pt x="0" y="20515"/>
                    </a:lnTo>
                    <a:lnTo>
                      <a:pt x="7519" y="20515"/>
                    </a:lnTo>
                    <a:lnTo>
                      <a:pt x="7519" y="1"/>
                    </a:lnTo>
                    <a:close/>
                  </a:path>
                </a:pathLst>
              </a:custGeom>
              <a:solidFill>
                <a:srgbClr val="E6CB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5850550" y="1624125"/>
                <a:ext cx="475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0" extrusionOk="0">
                    <a:moveTo>
                      <a:pt x="1901" y="1"/>
                    </a:moveTo>
                    <a:lnTo>
                      <a:pt x="1" y="1385"/>
                    </a:lnTo>
                    <a:lnTo>
                      <a:pt x="1" y="1900"/>
                    </a:lnTo>
                    <a:lnTo>
                      <a:pt x="1901" y="1740"/>
                    </a:lnTo>
                    <a:lnTo>
                      <a:pt x="1901" y="1"/>
                    </a:lnTo>
                    <a:close/>
                  </a:path>
                </a:pathLst>
              </a:custGeom>
              <a:solidFill>
                <a:srgbClr val="AC9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6"/>
              <p:cNvSpPr/>
              <p:nvPr/>
            </p:nvSpPr>
            <p:spPr>
              <a:xfrm>
                <a:off x="6230500" y="1624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1"/>
                    </a:moveTo>
                    <a:lnTo>
                      <a:pt x="0" y="1740"/>
                    </a:lnTo>
                    <a:lnTo>
                      <a:pt x="1900" y="1900"/>
                    </a:lnTo>
                    <a:lnTo>
                      <a:pt x="1900" y="13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C9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6"/>
              <p:cNvSpPr/>
              <p:nvPr/>
            </p:nvSpPr>
            <p:spPr>
              <a:xfrm>
                <a:off x="5887850" y="1682250"/>
                <a:ext cx="11025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21336" extrusionOk="0">
                    <a:moveTo>
                      <a:pt x="223" y="1"/>
                    </a:moveTo>
                    <a:cubicBezTo>
                      <a:pt x="98" y="1"/>
                      <a:pt x="0" y="99"/>
                      <a:pt x="0" y="218"/>
                    </a:cubicBezTo>
                    <a:lnTo>
                      <a:pt x="0" y="21119"/>
                    </a:lnTo>
                    <a:cubicBezTo>
                      <a:pt x="0" y="21239"/>
                      <a:pt x="98" y="21336"/>
                      <a:pt x="223" y="21336"/>
                    </a:cubicBezTo>
                    <a:cubicBezTo>
                      <a:pt x="342" y="21336"/>
                      <a:pt x="440" y="21239"/>
                      <a:pt x="440" y="21119"/>
                    </a:cubicBezTo>
                    <a:lnTo>
                      <a:pt x="440" y="18998"/>
                    </a:lnTo>
                    <a:cubicBezTo>
                      <a:pt x="219" y="18988"/>
                      <a:pt x="36" y="18820"/>
                      <a:pt x="36" y="18615"/>
                    </a:cubicBezTo>
                    <a:cubicBezTo>
                      <a:pt x="36" y="18412"/>
                      <a:pt x="219" y="18243"/>
                      <a:pt x="440" y="18238"/>
                    </a:cubicBezTo>
                    <a:lnTo>
                      <a:pt x="440" y="15149"/>
                    </a:lnTo>
                    <a:cubicBezTo>
                      <a:pt x="219" y="15141"/>
                      <a:pt x="36" y="14977"/>
                      <a:pt x="36" y="14772"/>
                    </a:cubicBezTo>
                    <a:cubicBezTo>
                      <a:pt x="36" y="14563"/>
                      <a:pt x="219" y="14399"/>
                      <a:pt x="440" y="14391"/>
                    </a:cubicBezTo>
                    <a:lnTo>
                      <a:pt x="440" y="11558"/>
                    </a:lnTo>
                    <a:cubicBezTo>
                      <a:pt x="219" y="11550"/>
                      <a:pt x="36" y="11382"/>
                      <a:pt x="36" y="11177"/>
                    </a:cubicBezTo>
                    <a:cubicBezTo>
                      <a:pt x="36" y="10973"/>
                      <a:pt x="219" y="10804"/>
                      <a:pt x="440" y="10796"/>
                    </a:cubicBezTo>
                    <a:lnTo>
                      <a:pt x="440" y="7920"/>
                    </a:lnTo>
                    <a:cubicBezTo>
                      <a:pt x="325" y="7853"/>
                      <a:pt x="245" y="7733"/>
                      <a:pt x="245" y="7600"/>
                    </a:cubicBezTo>
                    <a:cubicBezTo>
                      <a:pt x="245" y="7467"/>
                      <a:pt x="325" y="7347"/>
                      <a:pt x="440" y="7280"/>
                    </a:cubicBezTo>
                    <a:lnTo>
                      <a:pt x="440" y="3885"/>
                    </a:lnTo>
                    <a:cubicBezTo>
                      <a:pt x="325" y="3819"/>
                      <a:pt x="245" y="3698"/>
                      <a:pt x="245" y="3565"/>
                    </a:cubicBezTo>
                    <a:cubicBezTo>
                      <a:pt x="245" y="3428"/>
                      <a:pt x="325" y="3313"/>
                      <a:pt x="440" y="3241"/>
                    </a:cubicBezTo>
                    <a:lnTo>
                      <a:pt x="440" y="218"/>
                    </a:lnTo>
                    <a:cubicBezTo>
                      <a:pt x="440" y="99"/>
                      <a:pt x="342" y="1"/>
                      <a:pt x="223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5893975" y="1763275"/>
                <a:ext cx="49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4" extrusionOk="0">
                    <a:moveTo>
                      <a:pt x="195" y="0"/>
                    </a:moveTo>
                    <a:cubicBezTo>
                      <a:pt x="80" y="72"/>
                      <a:pt x="0" y="187"/>
                      <a:pt x="0" y="324"/>
                    </a:cubicBezTo>
                    <a:cubicBezTo>
                      <a:pt x="0" y="457"/>
                      <a:pt x="80" y="578"/>
                      <a:pt x="195" y="644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6"/>
              <p:cNvSpPr/>
              <p:nvPr/>
            </p:nvSpPr>
            <p:spPr>
              <a:xfrm>
                <a:off x="5893975" y="1864250"/>
                <a:ext cx="49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0" extrusionOk="0">
                    <a:moveTo>
                      <a:pt x="195" y="0"/>
                    </a:moveTo>
                    <a:cubicBezTo>
                      <a:pt x="80" y="67"/>
                      <a:pt x="0" y="187"/>
                      <a:pt x="0" y="320"/>
                    </a:cubicBezTo>
                    <a:cubicBezTo>
                      <a:pt x="0" y="453"/>
                      <a:pt x="80" y="573"/>
                      <a:pt x="195" y="640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6"/>
              <p:cNvSpPr/>
              <p:nvPr/>
            </p:nvSpPr>
            <p:spPr>
              <a:xfrm>
                <a:off x="5888750" y="1952125"/>
                <a:ext cx="101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4" extrusionOk="0">
                    <a:moveTo>
                      <a:pt x="404" y="1"/>
                    </a:moveTo>
                    <a:cubicBezTo>
                      <a:pt x="183" y="9"/>
                      <a:pt x="0" y="178"/>
                      <a:pt x="0" y="382"/>
                    </a:cubicBezTo>
                    <a:cubicBezTo>
                      <a:pt x="0" y="587"/>
                      <a:pt x="183" y="755"/>
                      <a:pt x="404" y="763"/>
                    </a:cubicBez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6"/>
              <p:cNvSpPr/>
              <p:nvPr/>
            </p:nvSpPr>
            <p:spPr>
              <a:xfrm>
                <a:off x="5888750" y="20420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404" y="1"/>
                    </a:moveTo>
                    <a:cubicBezTo>
                      <a:pt x="183" y="9"/>
                      <a:pt x="0" y="173"/>
                      <a:pt x="0" y="382"/>
                    </a:cubicBezTo>
                    <a:cubicBezTo>
                      <a:pt x="0" y="587"/>
                      <a:pt x="183" y="751"/>
                      <a:pt x="404" y="759"/>
                    </a:cubicBez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6"/>
              <p:cNvSpPr/>
              <p:nvPr/>
            </p:nvSpPr>
            <p:spPr>
              <a:xfrm>
                <a:off x="5888750" y="21382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404" y="0"/>
                    </a:moveTo>
                    <a:cubicBezTo>
                      <a:pt x="183" y="5"/>
                      <a:pt x="0" y="174"/>
                      <a:pt x="0" y="377"/>
                    </a:cubicBezTo>
                    <a:cubicBezTo>
                      <a:pt x="0" y="582"/>
                      <a:pt x="183" y="750"/>
                      <a:pt x="404" y="760"/>
                    </a:cubicBez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6"/>
              <p:cNvSpPr/>
              <p:nvPr/>
            </p:nvSpPr>
            <p:spPr>
              <a:xfrm>
                <a:off x="6229725" y="1682250"/>
                <a:ext cx="110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21336" extrusionOk="0">
                    <a:moveTo>
                      <a:pt x="222" y="1"/>
                    </a:moveTo>
                    <a:cubicBezTo>
                      <a:pt x="103" y="1"/>
                      <a:pt x="0" y="99"/>
                      <a:pt x="0" y="218"/>
                    </a:cubicBezTo>
                    <a:lnTo>
                      <a:pt x="0" y="3241"/>
                    </a:lnTo>
                    <a:cubicBezTo>
                      <a:pt x="120" y="3313"/>
                      <a:pt x="195" y="3428"/>
                      <a:pt x="195" y="3565"/>
                    </a:cubicBezTo>
                    <a:cubicBezTo>
                      <a:pt x="195" y="3698"/>
                      <a:pt x="120" y="3819"/>
                      <a:pt x="0" y="3885"/>
                    </a:cubicBezTo>
                    <a:lnTo>
                      <a:pt x="0" y="7280"/>
                    </a:lnTo>
                    <a:cubicBezTo>
                      <a:pt x="120" y="7347"/>
                      <a:pt x="195" y="7467"/>
                      <a:pt x="195" y="7600"/>
                    </a:cubicBezTo>
                    <a:cubicBezTo>
                      <a:pt x="195" y="7733"/>
                      <a:pt x="120" y="7853"/>
                      <a:pt x="0" y="7920"/>
                    </a:cubicBezTo>
                    <a:lnTo>
                      <a:pt x="0" y="10796"/>
                    </a:lnTo>
                    <a:cubicBezTo>
                      <a:pt x="226" y="10804"/>
                      <a:pt x="404" y="10973"/>
                      <a:pt x="404" y="11177"/>
                    </a:cubicBezTo>
                    <a:cubicBezTo>
                      <a:pt x="404" y="11382"/>
                      <a:pt x="226" y="11550"/>
                      <a:pt x="0" y="11558"/>
                    </a:cubicBezTo>
                    <a:lnTo>
                      <a:pt x="0" y="14391"/>
                    </a:lnTo>
                    <a:cubicBezTo>
                      <a:pt x="226" y="14395"/>
                      <a:pt x="404" y="14563"/>
                      <a:pt x="404" y="14772"/>
                    </a:cubicBezTo>
                    <a:cubicBezTo>
                      <a:pt x="404" y="14977"/>
                      <a:pt x="226" y="15145"/>
                      <a:pt x="0" y="15149"/>
                    </a:cubicBezTo>
                    <a:lnTo>
                      <a:pt x="0" y="18238"/>
                    </a:lnTo>
                    <a:cubicBezTo>
                      <a:pt x="226" y="18243"/>
                      <a:pt x="404" y="18412"/>
                      <a:pt x="404" y="18615"/>
                    </a:cubicBezTo>
                    <a:cubicBezTo>
                      <a:pt x="404" y="18820"/>
                      <a:pt x="226" y="18988"/>
                      <a:pt x="0" y="18998"/>
                    </a:cubicBezTo>
                    <a:lnTo>
                      <a:pt x="0" y="21119"/>
                    </a:lnTo>
                    <a:cubicBezTo>
                      <a:pt x="0" y="21239"/>
                      <a:pt x="103" y="21336"/>
                      <a:pt x="222" y="21336"/>
                    </a:cubicBezTo>
                    <a:cubicBezTo>
                      <a:pt x="342" y="21336"/>
                      <a:pt x="439" y="21239"/>
                      <a:pt x="439" y="21119"/>
                    </a:cubicBezTo>
                    <a:lnTo>
                      <a:pt x="439" y="218"/>
                    </a:lnTo>
                    <a:cubicBezTo>
                      <a:pt x="439" y="99"/>
                      <a:pt x="342" y="1"/>
                      <a:pt x="222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6"/>
              <p:cNvSpPr/>
              <p:nvPr/>
            </p:nvSpPr>
            <p:spPr>
              <a:xfrm>
                <a:off x="6229725" y="1763275"/>
                <a:ext cx="49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4" extrusionOk="0">
                    <a:moveTo>
                      <a:pt x="0" y="0"/>
                    </a:moveTo>
                    <a:lnTo>
                      <a:pt x="0" y="644"/>
                    </a:lnTo>
                    <a:cubicBezTo>
                      <a:pt x="120" y="578"/>
                      <a:pt x="195" y="457"/>
                      <a:pt x="195" y="324"/>
                    </a:cubicBezTo>
                    <a:cubicBezTo>
                      <a:pt x="195" y="187"/>
                      <a:pt x="120" y="72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6"/>
              <p:cNvSpPr/>
              <p:nvPr/>
            </p:nvSpPr>
            <p:spPr>
              <a:xfrm>
                <a:off x="6229725" y="1864250"/>
                <a:ext cx="49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0" extrusionOk="0">
                    <a:moveTo>
                      <a:pt x="0" y="0"/>
                    </a:moveTo>
                    <a:lnTo>
                      <a:pt x="0" y="640"/>
                    </a:lnTo>
                    <a:cubicBezTo>
                      <a:pt x="120" y="573"/>
                      <a:pt x="195" y="453"/>
                      <a:pt x="195" y="320"/>
                    </a:cubicBezTo>
                    <a:cubicBezTo>
                      <a:pt x="195" y="187"/>
                      <a:pt x="120" y="67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6"/>
              <p:cNvSpPr/>
              <p:nvPr/>
            </p:nvSpPr>
            <p:spPr>
              <a:xfrm>
                <a:off x="6229725" y="1952125"/>
                <a:ext cx="101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4" extrusionOk="0">
                    <a:moveTo>
                      <a:pt x="0" y="1"/>
                    </a:moveTo>
                    <a:lnTo>
                      <a:pt x="0" y="763"/>
                    </a:lnTo>
                    <a:cubicBezTo>
                      <a:pt x="226" y="755"/>
                      <a:pt x="404" y="587"/>
                      <a:pt x="404" y="382"/>
                    </a:cubicBezTo>
                    <a:cubicBezTo>
                      <a:pt x="404" y="178"/>
                      <a:pt x="226" y="9"/>
                      <a:pt x="0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6"/>
              <p:cNvSpPr/>
              <p:nvPr/>
            </p:nvSpPr>
            <p:spPr>
              <a:xfrm>
                <a:off x="6229725" y="20420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0" y="1"/>
                    </a:moveTo>
                    <a:lnTo>
                      <a:pt x="0" y="759"/>
                    </a:lnTo>
                    <a:cubicBezTo>
                      <a:pt x="226" y="755"/>
                      <a:pt x="404" y="587"/>
                      <a:pt x="404" y="382"/>
                    </a:cubicBezTo>
                    <a:cubicBezTo>
                      <a:pt x="404" y="173"/>
                      <a:pt x="226" y="5"/>
                      <a:pt x="0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6"/>
              <p:cNvSpPr/>
              <p:nvPr/>
            </p:nvSpPr>
            <p:spPr>
              <a:xfrm>
                <a:off x="6229725" y="21382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0" y="0"/>
                    </a:moveTo>
                    <a:lnTo>
                      <a:pt x="0" y="760"/>
                    </a:lnTo>
                    <a:cubicBezTo>
                      <a:pt x="226" y="750"/>
                      <a:pt x="404" y="582"/>
                      <a:pt x="404" y="377"/>
                    </a:cubicBezTo>
                    <a:cubicBezTo>
                      <a:pt x="404" y="174"/>
                      <a:pt x="226" y="5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6"/>
              <p:cNvSpPr/>
              <p:nvPr/>
            </p:nvSpPr>
            <p:spPr>
              <a:xfrm>
                <a:off x="5875850" y="1481950"/>
                <a:ext cx="71400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2856" h="2237" extrusionOk="0">
                    <a:moveTo>
                      <a:pt x="2172" y="0"/>
                    </a:moveTo>
                    <a:cubicBezTo>
                      <a:pt x="1812" y="0"/>
                      <a:pt x="1353" y="346"/>
                      <a:pt x="1058" y="530"/>
                    </a:cubicBezTo>
                    <a:cubicBezTo>
                      <a:pt x="503" y="872"/>
                      <a:pt x="1" y="1373"/>
                      <a:pt x="494" y="1964"/>
                    </a:cubicBezTo>
                    <a:cubicBezTo>
                      <a:pt x="656" y="2158"/>
                      <a:pt x="831" y="2236"/>
                      <a:pt x="1008" y="2236"/>
                    </a:cubicBezTo>
                    <a:cubicBezTo>
                      <a:pt x="1484" y="2236"/>
                      <a:pt x="1975" y="1671"/>
                      <a:pt x="2270" y="1289"/>
                    </a:cubicBezTo>
                    <a:cubicBezTo>
                      <a:pt x="2563" y="916"/>
                      <a:pt x="2856" y="566"/>
                      <a:pt x="2504" y="153"/>
                    </a:cubicBezTo>
                    <a:cubicBezTo>
                      <a:pt x="2414" y="44"/>
                      <a:pt x="2299" y="0"/>
                      <a:pt x="2172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6"/>
              <p:cNvSpPr/>
              <p:nvPr/>
            </p:nvSpPr>
            <p:spPr>
              <a:xfrm>
                <a:off x="5887975" y="1494525"/>
                <a:ext cx="39175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232" extrusionOk="0">
                    <a:moveTo>
                      <a:pt x="1193" y="0"/>
                    </a:moveTo>
                    <a:cubicBezTo>
                      <a:pt x="995" y="0"/>
                      <a:pt x="742" y="192"/>
                      <a:pt x="581" y="293"/>
                    </a:cubicBezTo>
                    <a:cubicBezTo>
                      <a:pt x="275" y="479"/>
                      <a:pt x="1" y="755"/>
                      <a:pt x="271" y="1079"/>
                    </a:cubicBezTo>
                    <a:cubicBezTo>
                      <a:pt x="360" y="1188"/>
                      <a:pt x="457" y="1232"/>
                      <a:pt x="555" y="1232"/>
                    </a:cubicBezTo>
                    <a:cubicBezTo>
                      <a:pt x="816" y="1232"/>
                      <a:pt x="1086" y="921"/>
                      <a:pt x="1247" y="711"/>
                    </a:cubicBezTo>
                    <a:cubicBezTo>
                      <a:pt x="1407" y="506"/>
                      <a:pt x="1566" y="311"/>
                      <a:pt x="1376" y="84"/>
                    </a:cubicBezTo>
                    <a:cubicBezTo>
                      <a:pt x="1326" y="24"/>
                      <a:pt x="1263" y="0"/>
                      <a:pt x="119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6"/>
              <p:cNvSpPr/>
              <p:nvPr/>
            </p:nvSpPr>
            <p:spPr>
              <a:xfrm>
                <a:off x="6181450" y="1481950"/>
                <a:ext cx="71250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2850" h="2237" extrusionOk="0">
                    <a:moveTo>
                      <a:pt x="679" y="0"/>
                    </a:moveTo>
                    <a:cubicBezTo>
                      <a:pt x="552" y="0"/>
                      <a:pt x="437" y="44"/>
                      <a:pt x="346" y="153"/>
                    </a:cubicBezTo>
                    <a:cubicBezTo>
                      <a:pt x="0" y="566"/>
                      <a:pt x="293" y="916"/>
                      <a:pt x="582" y="1289"/>
                    </a:cubicBezTo>
                    <a:cubicBezTo>
                      <a:pt x="876" y="1671"/>
                      <a:pt x="1366" y="2236"/>
                      <a:pt x="1843" y="2236"/>
                    </a:cubicBezTo>
                    <a:cubicBezTo>
                      <a:pt x="2020" y="2236"/>
                      <a:pt x="2195" y="2158"/>
                      <a:pt x="2357" y="1964"/>
                    </a:cubicBezTo>
                    <a:cubicBezTo>
                      <a:pt x="2850" y="1373"/>
                      <a:pt x="2349" y="872"/>
                      <a:pt x="1794" y="530"/>
                    </a:cubicBezTo>
                    <a:cubicBezTo>
                      <a:pt x="1499" y="346"/>
                      <a:pt x="1039" y="0"/>
                      <a:pt x="679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6"/>
              <p:cNvSpPr/>
              <p:nvPr/>
            </p:nvSpPr>
            <p:spPr>
              <a:xfrm>
                <a:off x="6201425" y="1494525"/>
                <a:ext cx="39175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232" extrusionOk="0">
                    <a:moveTo>
                      <a:pt x="374" y="0"/>
                    </a:moveTo>
                    <a:cubicBezTo>
                      <a:pt x="305" y="0"/>
                      <a:pt x="242" y="24"/>
                      <a:pt x="192" y="84"/>
                    </a:cubicBezTo>
                    <a:cubicBezTo>
                      <a:pt x="0" y="311"/>
                      <a:pt x="160" y="506"/>
                      <a:pt x="320" y="711"/>
                    </a:cubicBezTo>
                    <a:cubicBezTo>
                      <a:pt x="482" y="921"/>
                      <a:pt x="751" y="1232"/>
                      <a:pt x="1013" y="1232"/>
                    </a:cubicBezTo>
                    <a:cubicBezTo>
                      <a:pt x="1110" y="1232"/>
                      <a:pt x="1207" y="1188"/>
                      <a:pt x="1296" y="1079"/>
                    </a:cubicBezTo>
                    <a:cubicBezTo>
                      <a:pt x="1567" y="755"/>
                      <a:pt x="1292" y="479"/>
                      <a:pt x="985" y="293"/>
                    </a:cubicBezTo>
                    <a:cubicBezTo>
                      <a:pt x="825" y="192"/>
                      <a:pt x="572" y="0"/>
                      <a:pt x="37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6"/>
              <p:cNvSpPr/>
              <p:nvPr/>
            </p:nvSpPr>
            <p:spPr>
              <a:xfrm>
                <a:off x="6773650" y="2232075"/>
                <a:ext cx="3187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127" extrusionOk="0">
                    <a:moveTo>
                      <a:pt x="639" y="0"/>
                    </a:moveTo>
                    <a:cubicBezTo>
                      <a:pt x="289" y="0"/>
                      <a:pt x="0" y="285"/>
                      <a:pt x="0" y="639"/>
                    </a:cubicBezTo>
                    <a:lnTo>
                      <a:pt x="0" y="1487"/>
                    </a:lnTo>
                    <a:cubicBezTo>
                      <a:pt x="0" y="1842"/>
                      <a:pt x="289" y="2126"/>
                      <a:pt x="639" y="2126"/>
                    </a:cubicBezTo>
                    <a:cubicBezTo>
                      <a:pt x="990" y="2126"/>
                      <a:pt x="1274" y="1842"/>
                      <a:pt x="1274" y="1487"/>
                    </a:cubicBezTo>
                    <a:lnTo>
                      <a:pt x="1274" y="639"/>
                    </a:lnTo>
                    <a:cubicBezTo>
                      <a:pt x="1274" y="285"/>
                      <a:pt x="990" y="0"/>
                      <a:pt x="639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6"/>
              <p:cNvSpPr/>
              <p:nvPr/>
            </p:nvSpPr>
            <p:spPr>
              <a:xfrm>
                <a:off x="6583800" y="2232075"/>
                <a:ext cx="3187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127" extrusionOk="0">
                    <a:moveTo>
                      <a:pt x="635" y="0"/>
                    </a:moveTo>
                    <a:cubicBezTo>
                      <a:pt x="284" y="0"/>
                      <a:pt x="0" y="285"/>
                      <a:pt x="0" y="639"/>
                    </a:cubicBezTo>
                    <a:lnTo>
                      <a:pt x="0" y="1487"/>
                    </a:lnTo>
                    <a:cubicBezTo>
                      <a:pt x="0" y="1842"/>
                      <a:pt x="284" y="2126"/>
                      <a:pt x="635" y="2126"/>
                    </a:cubicBezTo>
                    <a:cubicBezTo>
                      <a:pt x="986" y="2126"/>
                      <a:pt x="1274" y="1842"/>
                      <a:pt x="1274" y="1487"/>
                    </a:cubicBezTo>
                    <a:lnTo>
                      <a:pt x="1274" y="639"/>
                    </a:lnTo>
                    <a:cubicBezTo>
                      <a:pt x="1274" y="285"/>
                      <a:pt x="986" y="0"/>
                      <a:pt x="635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6"/>
              <p:cNvSpPr/>
              <p:nvPr/>
            </p:nvSpPr>
            <p:spPr>
              <a:xfrm>
                <a:off x="6838125" y="2012375"/>
                <a:ext cx="41500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5505" extrusionOk="0">
                    <a:moveTo>
                      <a:pt x="830" y="0"/>
                    </a:moveTo>
                    <a:cubicBezTo>
                      <a:pt x="373" y="0"/>
                      <a:pt x="0" y="369"/>
                      <a:pt x="0" y="830"/>
                    </a:cubicBezTo>
                    <a:lnTo>
                      <a:pt x="0" y="4674"/>
                    </a:lnTo>
                    <a:cubicBezTo>
                      <a:pt x="0" y="5136"/>
                      <a:pt x="373" y="5504"/>
                      <a:pt x="830" y="5504"/>
                    </a:cubicBezTo>
                    <a:cubicBezTo>
                      <a:pt x="1291" y="5504"/>
                      <a:pt x="1660" y="5136"/>
                      <a:pt x="1660" y="4674"/>
                    </a:cubicBezTo>
                    <a:lnTo>
                      <a:pt x="1660" y="830"/>
                    </a:lnTo>
                    <a:cubicBezTo>
                      <a:pt x="1660" y="369"/>
                      <a:pt x="1291" y="0"/>
                      <a:pt x="830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6"/>
              <p:cNvSpPr/>
              <p:nvPr/>
            </p:nvSpPr>
            <p:spPr>
              <a:xfrm>
                <a:off x="6840100" y="1665725"/>
                <a:ext cx="41525" cy="137725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5509" extrusionOk="0">
                    <a:moveTo>
                      <a:pt x="831" y="0"/>
                    </a:moveTo>
                    <a:cubicBezTo>
                      <a:pt x="370" y="0"/>
                      <a:pt x="1" y="369"/>
                      <a:pt x="1" y="831"/>
                    </a:cubicBezTo>
                    <a:lnTo>
                      <a:pt x="1" y="4674"/>
                    </a:lnTo>
                    <a:cubicBezTo>
                      <a:pt x="1" y="5136"/>
                      <a:pt x="370" y="5509"/>
                      <a:pt x="831" y="5509"/>
                    </a:cubicBezTo>
                    <a:cubicBezTo>
                      <a:pt x="1288" y="5509"/>
                      <a:pt x="1661" y="5136"/>
                      <a:pt x="1661" y="4674"/>
                    </a:cubicBezTo>
                    <a:lnTo>
                      <a:pt x="1661" y="831"/>
                    </a:lnTo>
                    <a:cubicBezTo>
                      <a:pt x="1661" y="369"/>
                      <a:pt x="1288" y="0"/>
                      <a:pt x="831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6"/>
              <p:cNvSpPr/>
              <p:nvPr/>
            </p:nvSpPr>
            <p:spPr>
              <a:xfrm>
                <a:off x="6509650" y="2012375"/>
                <a:ext cx="41550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5505" extrusionOk="0">
                    <a:moveTo>
                      <a:pt x="832" y="0"/>
                    </a:moveTo>
                    <a:cubicBezTo>
                      <a:pt x="374" y="0"/>
                      <a:pt x="1" y="369"/>
                      <a:pt x="1" y="830"/>
                    </a:cubicBezTo>
                    <a:lnTo>
                      <a:pt x="1" y="4674"/>
                    </a:lnTo>
                    <a:cubicBezTo>
                      <a:pt x="1" y="5136"/>
                      <a:pt x="374" y="5504"/>
                      <a:pt x="832" y="5504"/>
                    </a:cubicBezTo>
                    <a:cubicBezTo>
                      <a:pt x="1289" y="5504"/>
                      <a:pt x="1661" y="5136"/>
                      <a:pt x="1661" y="4674"/>
                    </a:cubicBezTo>
                    <a:lnTo>
                      <a:pt x="1661" y="830"/>
                    </a:lnTo>
                    <a:cubicBezTo>
                      <a:pt x="1661" y="369"/>
                      <a:pt x="1289" y="0"/>
                      <a:pt x="83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6"/>
              <p:cNvSpPr/>
              <p:nvPr/>
            </p:nvSpPr>
            <p:spPr>
              <a:xfrm>
                <a:off x="6507650" y="1665725"/>
                <a:ext cx="41550" cy="137725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5509" extrusionOk="0">
                    <a:moveTo>
                      <a:pt x="832" y="0"/>
                    </a:moveTo>
                    <a:cubicBezTo>
                      <a:pt x="374" y="0"/>
                      <a:pt x="1" y="369"/>
                      <a:pt x="1" y="831"/>
                    </a:cubicBezTo>
                    <a:lnTo>
                      <a:pt x="1" y="4674"/>
                    </a:lnTo>
                    <a:cubicBezTo>
                      <a:pt x="1" y="5136"/>
                      <a:pt x="374" y="5509"/>
                      <a:pt x="832" y="5509"/>
                    </a:cubicBezTo>
                    <a:cubicBezTo>
                      <a:pt x="1293" y="5509"/>
                      <a:pt x="1662" y="5136"/>
                      <a:pt x="1662" y="4674"/>
                    </a:cubicBezTo>
                    <a:lnTo>
                      <a:pt x="1662" y="831"/>
                    </a:lnTo>
                    <a:cubicBezTo>
                      <a:pt x="1662" y="369"/>
                      <a:pt x="1293" y="0"/>
                      <a:pt x="83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6"/>
              <p:cNvSpPr/>
              <p:nvPr/>
            </p:nvSpPr>
            <p:spPr>
              <a:xfrm>
                <a:off x="6520550" y="1511400"/>
                <a:ext cx="348525" cy="764425"/>
              </a:xfrm>
              <a:custGeom>
                <a:avLst/>
                <a:gdLst/>
                <a:ahLst/>
                <a:cxnLst/>
                <a:rect l="l" t="t" r="r" b="b"/>
                <a:pathLst>
                  <a:path w="13941" h="30577" extrusionOk="0">
                    <a:moveTo>
                      <a:pt x="4749" y="0"/>
                    </a:moveTo>
                    <a:cubicBezTo>
                      <a:pt x="3698" y="0"/>
                      <a:pt x="0" y="1176"/>
                      <a:pt x="0" y="4368"/>
                    </a:cubicBezTo>
                    <a:lnTo>
                      <a:pt x="191" y="26967"/>
                    </a:lnTo>
                    <a:cubicBezTo>
                      <a:pt x="191" y="28020"/>
                      <a:pt x="2938" y="30576"/>
                      <a:pt x="3991" y="30576"/>
                    </a:cubicBezTo>
                    <a:lnTo>
                      <a:pt x="9942" y="30576"/>
                    </a:lnTo>
                    <a:cubicBezTo>
                      <a:pt x="10989" y="30576"/>
                      <a:pt x="13737" y="28020"/>
                      <a:pt x="13737" y="26967"/>
                    </a:cubicBezTo>
                    <a:lnTo>
                      <a:pt x="13928" y="4368"/>
                    </a:lnTo>
                    <a:cubicBezTo>
                      <a:pt x="13941" y="1273"/>
                      <a:pt x="10231" y="0"/>
                      <a:pt x="9178" y="0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6"/>
              <p:cNvSpPr/>
              <p:nvPr/>
            </p:nvSpPr>
            <p:spPr>
              <a:xfrm>
                <a:off x="6569250" y="1528150"/>
                <a:ext cx="251025" cy="232475"/>
              </a:xfrm>
              <a:custGeom>
                <a:avLst/>
                <a:gdLst/>
                <a:ahLst/>
                <a:cxnLst/>
                <a:rect l="l" t="t" r="r" b="b"/>
                <a:pathLst>
                  <a:path w="10041" h="9299" extrusionOk="0">
                    <a:moveTo>
                      <a:pt x="3422" y="0"/>
                    </a:moveTo>
                    <a:cubicBezTo>
                      <a:pt x="2664" y="0"/>
                      <a:pt x="1" y="853"/>
                      <a:pt x="1" y="3147"/>
                    </a:cubicBezTo>
                    <a:lnTo>
                      <a:pt x="54" y="9299"/>
                    </a:lnTo>
                    <a:cubicBezTo>
                      <a:pt x="386" y="8752"/>
                      <a:pt x="990" y="8385"/>
                      <a:pt x="1678" y="8385"/>
                    </a:cubicBezTo>
                    <a:lnTo>
                      <a:pt x="2650" y="8385"/>
                    </a:lnTo>
                    <a:lnTo>
                      <a:pt x="2650" y="4284"/>
                    </a:lnTo>
                    <a:cubicBezTo>
                      <a:pt x="2650" y="3236"/>
                      <a:pt x="3498" y="2383"/>
                      <a:pt x="4550" y="2383"/>
                    </a:cubicBezTo>
                    <a:lnTo>
                      <a:pt x="5300" y="2383"/>
                    </a:lnTo>
                    <a:cubicBezTo>
                      <a:pt x="6352" y="2383"/>
                      <a:pt x="7199" y="3236"/>
                      <a:pt x="7199" y="4284"/>
                    </a:cubicBezTo>
                    <a:lnTo>
                      <a:pt x="7199" y="8385"/>
                    </a:lnTo>
                    <a:lnTo>
                      <a:pt x="8354" y="8385"/>
                    </a:lnTo>
                    <a:cubicBezTo>
                      <a:pt x="9041" y="8385"/>
                      <a:pt x="9645" y="8752"/>
                      <a:pt x="9979" y="9299"/>
                    </a:cubicBezTo>
                    <a:lnTo>
                      <a:pt x="10032" y="3147"/>
                    </a:lnTo>
                    <a:cubicBezTo>
                      <a:pt x="10040" y="919"/>
                      <a:pt x="7369" y="0"/>
                      <a:pt x="6614" y="0"/>
                    </a:cubicBezTo>
                    <a:close/>
                  </a:path>
                </a:pathLst>
              </a:custGeom>
              <a:solidFill>
                <a:srgbClr val="908D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6"/>
              <p:cNvSpPr/>
              <p:nvPr/>
            </p:nvSpPr>
            <p:spPr>
              <a:xfrm>
                <a:off x="6635475" y="1587725"/>
                <a:ext cx="113775" cy="386600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15464" extrusionOk="0">
                    <a:moveTo>
                      <a:pt x="1901" y="0"/>
                    </a:moveTo>
                    <a:cubicBezTo>
                      <a:pt x="849" y="0"/>
                      <a:pt x="1" y="853"/>
                      <a:pt x="1" y="1901"/>
                    </a:cubicBezTo>
                    <a:lnTo>
                      <a:pt x="1" y="13565"/>
                    </a:lnTo>
                    <a:cubicBezTo>
                      <a:pt x="1" y="14616"/>
                      <a:pt x="849" y="15464"/>
                      <a:pt x="1901" y="15464"/>
                    </a:cubicBezTo>
                    <a:lnTo>
                      <a:pt x="2651" y="15464"/>
                    </a:lnTo>
                    <a:cubicBezTo>
                      <a:pt x="3703" y="15464"/>
                      <a:pt x="4550" y="14616"/>
                      <a:pt x="4550" y="13565"/>
                    </a:cubicBezTo>
                    <a:lnTo>
                      <a:pt x="4550" y="1901"/>
                    </a:lnTo>
                    <a:cubicBezTo>
                      <a:pt x="4550" y="853"/>
                      <a:pt x="3703" y="0"/>
                      <a:pt x="2651" y="0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6"/>
              <p:cNvSpPr/>
              <p:nvPr/>
            </p:nvSpPr>
            <p:spPr>
              <a:xfrm>
                <a:off x="6563725" y="1737750"/>
                <a:ext cx="261875" cy="420225"/>
              </a:xfrm>
              <a:custGeom>
                <a:avLst/>
                <a:gdLst/>
                <a:ahLst/>
                <a:cxnLst/>
                <a:rect l="l" t="t" r="r" b="b"/>
                <a:pathLst>
                  <a:path w="10475" h="16809" extrusionOk="0">
                    <a:moveTo>
                      <a:pt x="1899" y="1"/>
                    </a:moveTo>
                    <a:cubicBezTo>
                      <a:pt x="852" y="1"/>
                      <a:pt x="0" y="853"/>
                      <a:pt x="0" y="1900"/>
                    </a:cubicBezTo>
                    <a:lnTo>
                      <a:pt x="0" y="14908"/>
                    </a:lnTo>
                    <a:cubicBezTo>
                      <a:pt x="0" y="15957"/>
                      <a:pt x="852" y="16809"/>
                      <a:pt x="1899" y="16809"/>
                    </a:cubicBezTo>
                    <a:lnTo>
                      <a:pt x="8575" y="16809"/>
                    </a:lnTo>
                    <a:cubicBezTo>
                      <a:pt x="9622" y="16809"/>
                      <a:pt x="10474" y="15957"/>
                      <a:pt x="10474" y="14908"/>
                    </a:cubicBezTo>
                    <a:lnTo>
                      <a:pt x="10474" y="1900"/>
                    </a:lnTo>
                    <a:cubicBezTo>
                      <a:pt x="10474" y="853"/>
                      <a:pt x="9622" y="1"/>
                      <a:pt x="8575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6"/>
              <p:cNvSpPr/>
              <p:nvPr/>
            </p:nvSpPr>
            <p:spPr>
              <a:xfrm>
                <a:off x="6533750" y="1765375"/>
                <a:ext cx="108200" cy="130625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5225" extrusionOk="0">
                    <a:moveTo>
                      <a:pt x="643" y="1"/>
                    </a:moveTo>
                    <a:cubicBezTo>
                      <a:pt x="524" y="1"/>
                      <a:pt x="405" y="38"/>
                      <a:pt x="302" y="115"/>
                    </a:cubicBezTo>
                    <a:cubicBezTo>
                      <a:pt x="49" y="302"/>
                      <a:pt x="1" y="658"/>
                      <a:pt x="187" y="910"/>
                    </a:cubicBezTo>
                    <a:lnTo>
                      <a:pt x="3227" y="4994"/>
                    </a:lnTo>
                    <a:cubicBezTo>
                      <a:pt x="3338" y="5144"/>
                      <a:pt x="3506" y="5224"/>
                      <a:pt x="3684" y="5224"/>
                    </a:cubicBezTo>
                    <a:cubicBezTo>
                      <a:pt x="3799" y="5224"/>
                      <a:pt x="3920" y="5189"/>
                      <a:pt x="4022" y="5113"/>
                    </a:cubicBezTo>
                    <a:cubicBezTo>
                      <a:pt x="4274" y="4923"/>
                      <a:pt x="4328" y="4568"/>
                      <a:pt x="4137" y="4314"/>
                    </a:cubicBezTo>
                    <a:lnTo>
                      <a:pt x="1101" y="232"/>
                    </a:lnTo>
                    <a:cubicBezTo>
                      <a:pt x="988" y="81"/>
                      <a:pt x="816" y="1"/>
                      <a:pt x="643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6"/>
              <p:cNvSpPr/>
              <p:nvPr/>
            </p:nvSpPr>
            <p:spPr>
              <a:xfrm>
                <a:off x="6547275" y="2052675"/>
                <a:ext cx="81050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4416" extrusionOk="0">
                    <a:moveTo>
                      <a:pt x="2812" y="1"/>
                    </a:moveTo>
                    <a:cubicBezTo>
                      <a:pt x="2688" y="1"/>
                      <a:pt x="2565" y="62"/>
                      <a:pt x="2490" y="172"/>
                    </a:cubicBezTo>
                    <a:lnTo>
                      <a:pt x="116" y="3829"/>
                    </a:lnTo>
                    <a:cubicBezTo>
                      <a:pt x="1" y="4007"/>
                      <a:pt x="50" y="4243"/>
                      <a:pt x="227" y="4353"/>
                    </a:cubicBezTo>
                    <a:cubicBezTo>
                      <a:pt x="294" y="4398"/>
                      <a:pt x="365" y="4415"/>
                      <a:pt x="436" y="4415"/>
                    </a:cubicBezTo>
                    <a:cubicBezTo>
                      <a:pt x="560" y="4415"/>
                      <a:pt x="680" y="4353"/>
                      <a:pt x="755" y="4243"/>
                    </a:cubicBezTo>
                    <a:lnTo>
                      <a:pt x="3125" y="586"/>
                    </a:lnTo>
                    <a:cubicBezTo>
                      <a:pt x="3241" y="412"/>
                      <a:pt x="3192" y="177"/>
                      <a:pt x="3014" y="62"/>
                    </a:cubicBezTo>
                    <a:cubicBezTo>
                      <a:pt x="2952" y="20"/>
                      <a:pt x="2882" y="1"/>
                      <a:pt x="2812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6"/>
              <p:cNvSpPr/>
              <p:nvPr/>
            </p:nvSpPr>
            <p:spPr>
              <a:xfrm>
                <a:off x="6540275" y="1974300"/>
                <a:ext cx="867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760" extrusionOk="0">
                    <a:moveTo>
                      <a:pt x="383" y="1"/>
                    </a:moveTo>
                    <a:cubicBezTo>
                      <a:pt x="174" y="1"/>
                      <a:pt x="1" y="169"/>
                      <a:pt x="1" y="382"/>
                    </a:cubicBezTo>
                    <a:cubicBezTo>
                      <a:pt x="1" y="591"/>
                      <a:pt x="174" y="759"/>
                      <a:pt x="383" y="759"/>
                    </a:cubicBezTo>
                    <a:lnTo>
                      <a:pt x="3090" y="759"/>
                    </a:lnTo>
                    <a:cubicBezTo>
                      <a:pt x="3299" y="759"/>
                      <a:pt x="3468" y="591"/>
                      <a:pt x="3468" y="382"/>
                    </a:cubicBezTo>
                    <a:cubicBezTo>
                      <a:pt x="3468" y="169"/>
                      <a:pt x="3299" y="1"/>
                      <a:pt x="3090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6"/>
              <p:cNvSpPr/>
              <p:nvPr/>
            </p:nvSpPr>
            <p:spPr>
              <a:xfrm>
                <a:off x="6747325" y="1765375"/>
                <a:ext cx="108325" cy="130625"/>
              </a:xfrm>
              <a:custGeom>
                <a:avLst/>
                <a:gdLst/>
                <a:ahLst/>
                <a:cxnLst/>
                <a:rect l="l" t="t" r="r" b="b"/>
                <a:pathLst>
                  <a:path w="4333" h="5225" extrusionOk="0">
                    <a:moveTo>
                      <a:pt x="3687" y="1"/>
                    </a:moveTo>
                    <a:cubicBezTo>
                      <a:pt x="3513" y="1"/>
                      <a:pt x="3342" y="81"/>
                      <a:pt x="3228" y="232"/>
                    </a:cubicBezTo>
                    <a:lnTo>
                      <a:pt x="193" y="4314"/>
                    </a:lnTo>
                    <a:cubicBezTo>
                      <a:pt x="1" y="4568"/>
                      <a:pt x="54" y="4923"/>
                      <a:pt x="308" y="5113"/>
                    </a:cubicBezTo>
                    <a:cubicBezTo>
                      <a:pt x="410" y="5189"/>
                      <a:pt x="529" y="5224"/>
                      <a:pt x="645" y="5224"/>
                    </a:cubicBezTo>
                    <a:cubicBezTo>
                      <a:pt x="822" y="5224"/>
                      <a:pt x="991" y="5144"/>
                      <a:pt x="1106" y="4994"/>
                    </a:cubicBezTo>
                    <a:lnTo>
                      <a:pt x="4142" y="910"/>
                    </a:lnTo>
                    <a:cubicBezTo>
                      <a:pt x="4333" y="658"/>
                      <a:pt x="4280" y="302"/>
                      <a:pt x="4027" y="115"/>
                    </a:cubicBezTo>
                    <a:cubicBezTo>
                      <a:pt x="3924" y="38"/>
                      <a:pt x="3805" y="1"/>
                      <a:pt x="3687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6"/>
              <p:cNvSpPr/>
              <p:nvPr/>
            </p:nvSpPr>
            <p:spPr>
              <a:xfrm>
                <a:off x="6761000" y="2052675"/>
                <a:ext cx="81025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3241" h="4416" extrusionOk="0">
                    <a:moveTo>
                      <a:pt x="430" y="1"/>
                    </a:moveTo>
                    <a:cubicBezTo>
                      <a:pt x="359" y="1"/>
                      <a:pt x="289" y="20"/>
                      <a:pt x="226" y="62"/>
                    </a:cubicBezTo>
                    <a:cubicBezTo>
                      <a:pt x="49" y="177"/>
                      <a:pt x="0" y="412"/>
                      <a:pt x="115" y="586"/>
                    </a:cubicBezTo>
                    <a:lnTo>
                      <a:pt x="2490" y="4243"/>
                    </a:lnTo>
                    <a:cubicBezTo>
                      <a:pt x="2561" y="4353"/>
                      <a:pt x="2681" y="4415"/>
                      <a:pt x="2805" y="4415"/>
                    </a:cubicBezTo>
                    <a:cubicBezTo>
                      <a:pt x="2876" y="4415"/>
                      <a:pt x="2952" y="4398"/>
                      <a:pt x="3014" y="4353"/>
                    </a:cubicBezTo>
                    <a:cubicBezTo>
                      <a:pt x="3192" y="4243"/>
                      <a:pt x="3241" y="4007"/>
                      <a:pt x="3125" y="3829"/>
                    </a:cubicBezTo>
                    <a:lnTo>
                      <a:pt x="750" y="172"/>
                    </a:lnTo>
                    <a:cubicBezTo>
                      <a:pt x="677" y="62"/>
                      <a:pt x="554" y="1"/>
                      <a:pt x="430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6"/>
              <p:cNvSpPr/>
              <p:nvPr/>
            </p:nvSpPr>
            <p:spPr>
              <a:xfrm>
                <a:off x="6762325" y="1974300"/>
                <a:ext cx="866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760" extrusionOk="0">
                    <a:moveTo>
                      <a:pt x="378" y="1"/>
                    </a:moveTo>
                    <a:cubicBezTo>
                      <a:pt x="169" y="1"/>
                      <a:pt x="1" y="169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085" y="759"/>
                    </a:lnTo>
                    <a:cubicBezTo>
                      <a:pt x="3298" y="759"/>
                      <a:pt x="3467" y="591"/>
                      <a:pt x="3467" y="382"/>
                    </a:cubicBezTo>
                    <a:cubicBezTo>
                      <a:pt x="3467" y="169"/>
                      <a:pt x="3298" y="1"/>
                      <a:pt x="3085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6"/>
              <p:cNvSpPr/>
              <p:nvPr/>
            </p:nvSpPr>
            <p:spPr>
              <a:xfrm>
                <a:off x="6595775" y="1844500"/>
                <a:ext cx="197875" cy="250125"/>
              </a:xfrm>
              <a:custGeom>
                <a:avLst/>
                <a:gdLst/>
                <a:ahLst/>
                <a:cxnLst/>
                <a:rect l="l" t="t" r="r" b="b"/>
                <a:pathLst>
                  <a:path w="7915" h="10005" extrusionOk="0">
                    <a:moveTo>
                      <a:pt x="1" y="0"/>
                    </a:moveTo>
                    <a:lnTo>
                      <a:pt x="1" y="10005"/>
                    </a:lnTo>
                    <a:lnTo>
                      <a:pt x="7914" y="10005"/>
                    </a:lnTo>
                    <a:lnTo>
                      <a:pt x="7914" y="0"/>
                    </a:ln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6"/>
              <p:cNvSpPr/>
              <p:nvPr/>
            </p:nvSpPr>
            <p:spPr>
              <a:xfrm>
                <a:off x="6615525" y="1869575"/>
                <a:ext cx="158250" cy="20007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8003" extrusionOk="0">
                    <a:moveTo>
                      <a:pt x="0" y="1"/>
                    </a:moveTo>
                    <a:lnTo>
                      <a:pt x="0" y="8002"/>
                    </a:lnTo>
                    <a:lnTo>
                      <a:pt x="6329" y="8002"/>
                    </a:lnTo>
                    <a:lnTo>
                      <a:pt x="6329" y="1"/>
                    </a:lnTo>
                    <a:close/>
                  </a:path>
                </a:pathLst>
              </a:custGeom>
              <a:solidFill>
                <a:srgbClr val="908D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6"/>
              <p:cNvSpPr/>
              <p:nvPr/>
            </p:nvSpPr>
            <p:spPr>
              <a:xfrm>
                <a:off x="6589175" y="1753475"/>
                <a:ext cx="80175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3207" h="698" extrusionOk="0">
                    <a:moveTo>
                      <a:pt x="1475" y="1"/>
                    </a:moveTo>
                    <a:cubicBezTo>
                      <a:pt x="1071" y="1"/>
                      <a:pt x="655" y="69"/>
                      <a:pt x="357" y="237"/>
                    </a:cubicBezTo>
                    <a:cubicBezTo>
                      <a:pt x="277" y="277"/>
                      <a:pt x="211" y="330"/>
                      <a:pt x="158" y="384"/>
                    </a:cubicBezTo>
                    <a:cubicBezTo>
                      <a:pt x="101" y="432"/>
                      <a:pt x="64" y="494"/>
                      <a:pt x="42" y="538"/>
                    </a:cubicBezTo>
                    <a:cubicBezTo>
                      <a:pt x="0" y="636"/>
                      <a:pt x="10" y="693"/>
                      <a:pt x="7" y="698"/>
                    </a:cubicBezTo>
                    <a:lnTo>
                      <a:pt x="7" y="698"/>
                    </a:lnTo>
                    <a:cubicBezTo>
                      <a:pt x="10" y="696"/>
                      <a:pt x="23" y="688"/>
                      <a:pt x="38" y="671"/>
                    </a:cubicBezTo>
                    <a:cubicBezTo>
                      <a:pt x="56" y="654"/>
                      <a:pt x="91" y="636"/>
                      <a:pt x="127" y="614"/>
                    </a:cubicBezTo>
                    <a:cubicBezTo>
                      <a:pt x="167" y="597"/>
                      <a:pt x="211" y="583"/>
                      <a:pt x="269" y="570"/>
                    </a:cubicBezTo>
                    <a:cubicBezTo>
                      <a:pt x="322" y="561"/>
                      <a:pt x="388" y="552"/>
                      <a:pt x="460" y="552"/>
                    </a:cubicBezTo>
                    <a:cubicBezTo>
                      <a:pt x="516" y="549"/>
                      <a:pt x="578" y="548"/>
                      <a:pt x="643" y="548"/>
                    </a:cubicBezTo>
                    <a:cubicBezTo>
                      <a:pt x="900" y="548"/>
                      <a:pt x="1216" y="566"/>
                      <a:pt x="1539" y="570"/>
                    </a:cubicBezTo>
                    <a:cubicBezTo>
                      <a:pt x="1576" y="570"/>
                      <a:pt x="1613" y="571"/>
                      <a:pt x="1650" y="571"/>
                    </a:cubicBezTo>
                    <a:cubicBezTo>
                      <a:pt x="2019" y="571"/>
                      <a:pt x="2393" y="551"/>
                      <a:pt x="2678" y="494"/>
                    </a:cubicBezTo>
                    <a:cubicBezTo>
                      <a:pt x="2838" y="464"/>
                      <a:pt x="2977" y="423"/>
                      <a:pt x="3065" y="388"/>
                    </a:cubicBezTo>
                    <a:cubicBezTo>
                      <a:pt x="3163" y="352"/>
                      <a:pt x="3207" y="321"/>
                      <a:pt x="3207" y="321"/>
                    </a:cubicBezTo>
                    <a:cubicBezTo>
                      <a:pt x="3207" y="321"/>
                      <a:pt x="3149" y="304"/>
                      <a:pt x="3061" y="277"/>
                    </a:cubicBezTo>
                    <a:cubicBezTo>
                      <a:pt x="2971" y="245"/>
                      <a:pt x="2848" y="206"/>
                      <a:pt x="2692" y="165"/>
                    </a:cubicBezTo>
                    <a:cubicBezTo>
                      <a:pt x="2386" y="81"/>
                      <a:pt x="1973" y="6"/>
                      <a:pt x="1547" y="1"/>
                    </a:cubicBezTo>
                    <a:cubicBezTo>
                      <a:pt x="1523" y="1"/>
                      <a:pt x="1499" y="1"/>
                      <a:pt x="1475" y="1"/>
                    </a:cubicBezTo>
                    <a:close/>
                    <a:moveTo>
                      <a:pt x="7" y="698"/>
                    </a:moveTo>
                    <a:lnTo>
                      <a:pt x="7" y="698"/>
                    </a:lnTo>
                    <a:cubicBezTo>
                      <a:pt x="7" y="698"/>
                      <a:pt x="7" y="698"/>
                      <a:pt x="7" y="698"/>
                    </a:cubicBezTo>
                    <a:cubicBezTo>
                      <a:pt x="7" y="698"/>
                      <a:pt x="7" y="698"/>
                      <a:pt x="7" y="698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6"/>
              <p:cNvSpPr/>
              <p:nvPr/>
            </p:nvSpPr>
            <p:spPr>
              <a:xfrm>
                <a:off x="6502325" y="1795125"/>
                <a:ext cx="475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0" extrusionOk="0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1" y="1735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605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6"/>
              <p:cNvSpPr/>
              <p:nvPr/>
            </p:nvSpPr>
            <p:spPr>
              <a:xfrm>
                <a:off x="6839450" y="179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900" y="1899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5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6"/>
              <p:cNvSpPr/>
              <p:nvPr/>
            </p:nvSpPr>
            <p:spPr>
              <a:xfrm>
                <a:off x="6537200" y="1854800"/>
                <a:ext cx="15750" cy="315825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2633" extrusionOk="0">
                    <a:moveTo>
                      <a:pt x="218" y="0"/>
                    </a:moveTo>
                    <a:cubicBezTo>
                      <a:pt x="97" y="6"/>
                      <a:pt x="0" y="103"/>
                      <a:pt x="5" y="223"/>
                    </a:cubicBezTo>
                    <a:lnTo>
                      <a:pt x="191" y="12420"/>
                    </a:lnTo>
                    <a:cubicBezTo>
                      <a:pt x="195" y="12535"/>
                      <a:pt x="293" y="12633"/>
                      <a:pt x="408" y="12633"/>
                    </a:cubicBezTo>
                    <a:lnTo>
                      <a:pt x="412" y="12633"/>
                    </a:lnTo>
                    <a:cubicBezTo>
                      <a:pt x="533" y="12628"/>
                      <a:pt x="630" y="12530"/>
                      <a:pt x="626" y="12410"/>
                    </a:cubicBezTo>
                    <a:lnTo>
                      <a:pt x="626" y="12264"/>
                    </a:lnTo>
                    <a:cubicBezTo>
                      <a:pt x="453" y="12149"/>
                      <a:pt x="408" y="11918"/>
                      <a:pt x="519" y="11744"/>
                    </a:cubicBezTo>
                    <a:lnTo>
                      <a:pt x="613" y="11598"/>
                    </a:lnTo>
                    <a:lnTo>
                      <a:pt x="519" y="5539"/>
                    </a:lnTo>
                    <a:lnTo>
                      <a:pt x="506" y="5539"/>
                    </a:lnTo>
                    <a:cubicBezTo>
                      <a:pt x="297" y="5539"/>
                      <a:pt x="124" y="5371"/>
                      <a:pt x="124" y="5162"/>
                    </a:cubicBezTo>
                    <a:cubicBezTo>
                      <a:pt x="124" y="4949"/>
                      <a:pt x="297" y="4781"/>
                      <a:pt x="506" y="4781"/>
                    </a:cubicBezTo>
                    <a:lnTo>
                      <a:pt x="510" y="4781"/>
                    </a:lnTo>
                    <a:lnTo>
                      <a:pt x="439" y="213"/>
                    </a:lnTo>
                    <a:cubicBezTo>
                      <a:pt x="435" y="98"/>
                      <a:pt x="342" y="0"/>
                      <a:pt x="222" y="0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6"/>
              <p:cNvSpPr/>
              <p:nvPr/>
            </p:nvSpPr>
            <p:spPr>
              <a:xfrm>
                <a:off x="6547400" y="2144750"/>
                <a:ext cx="54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667" extrusionOk="0">
                    <a:moveTo>
                      <a:pt x="205" y="0"/>
                    </a:moveTo>
                    <a:lnTo>
                      <a:pt x="111" y="146"/>
                    </a:lnTo>
                    <a:cubicBezTo>
                      <a:pt x="0" y="320"/>
                      <a:pt x="45" y="551"/>
                      <a:pt x="218" y="666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6"/>
              <p:cNvSpPr/>
              <p:nvPr/>
            </p:nvSpPr>
            <p:spPr>
              <a:xfrm>
                <a:off x="6540275" y="1974300"/>
                <a:ext cx="9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60" extrusionOk="0">
                    <a:moveTo>
                      <a:pt x="383" y="1"/>
                    </a:moveTo>
                    <a:cubicBezTo>
                      <a:pt x="174" y="1"/>
                      <a:pt x="1" y="169"/>
                      <a:pt x="1" y="382"/>
                    </a:cubicBezTo>
                    <a:cubicBezTo>
                      <a:pt x="1" y="591"/>
                      <a:pt x="174" y="759"/>
                      <a:pt x="383" y="759"/>
                    </a:cubicBezTo>
                    <a:lnTo>
                      <a:pt x="396" y="759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6"/>
              <p:cNvSpPr/>
              <p:nvPr/>
            </p:nvSpPr>
            <p:spPr>
              <a:xfrm>
                <a:off x="6836325" y="1854800"/>
                <a:ext cx="15800" cy="315825"/>
              </a:xfrm>
              <a:custGeom>
                <a:avLst/>
                <a:gdLst/>
                <a:ahLst/>
                <a:cxnLst/>
                <a:rect l="l" t="t" r="r" b="b"/>
                <a:pathLst>
                  <a:path w="632" h="12633" extrusionOk="0">
                    <a:moveTo>
                      <a:pt x="409" y="0"/>
                    </a:moveTo>
                    <a:cubicBezTo>
                      <a:pt x="289" y="0"/>
                      <a:pt x="196" y="98"/>
                      <a:pt x="191" y="213"/>
                    </a:cubicBezTo>
                    <a:lnTo>
                      <a:pt x="121" y="4781"/>
                    </a:lnTo>
                    <a:lnTo>
                      <a:pt x="125" y="4781"/>
                    </a:lnTo>
                    <a:cubicBezTo>
                      <a:pt x="338" y="4781"/>
                      <a:pt x="507" y="4949"/>
                      <a:pt x="507" y="5162"/>
                    </a:cubicBezTo>
                    <a:cubicBezTo>
                      <a:pt x="507" y="5371"/>
                      <a:pt x="338" y="5539"/>
                      <a:pt x="125" y="5539"/>
                    </a:cubicBezTo>
                    <a:lnTo>
                      <a:pt x="112" y="5539"/>
                    </a:lnTo>
                    <a:lnTo>
                      <a:pt x="19" y="11598"/>
                    </a:lnTo>
                    <a:lnTo>
                      <a:pt x="112" y="11744"/>
                    </a:lnTo>
                    <a:cubicBezTo>
                      <a:pt x="228" y="11918"/>
                      <a:pt x="179" y="12149"/>
                      <a:pt x="5" y="12264"/>
                    </a:cubicBezTo>
                    <a:lnTo>
                      <a:pt x="5" y="12410"/>
                    </a:lnTo>
                    <a:cubicBezTo>
                      <a:pt x="1" y="12530"/>
                      <a:pt x="99" y="12628"/>
                      <a:pt x="218" y="12633"/>
                    </a:cubicBezTo>
                    <a:lnTo>
                      <a:pt x="222" y="12633"/>
                    </a:lnTo>
                    <a:cubicBezTo>
                      <a:pt x="338" y="12633"/>
                      <a:pt x="435" y="12535"/>
                      <a:pt x="441" y="12420"/>
                    </a:cubicBezTo>
                    <a:lnTo>
                      <a:pt x="627" y="223"/>
                    </a:lnTo>
                    <a:cubicBezTo>
                      <a:pt x="631" y="103"/>
                      <a:pt x="533" y="6"/>
                      <a:pt x="414" y="0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6"/>
              <p:cNvSpPr/>
              <p:nvPr/>
            </p:nvSpPr>
            <p:spPr>
              <a:xfrm>
                <a:off x="6836425" y="2144750"/>
                <a:ext cx="560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7" extrusionOk="0">
                    <a:moveTo>
                      <a:pt x="15" y="0"/>
                    </a:moveTo>
                    <a:lnTo>
                      <a:pt x="1" y="666"/>
                    </a:lnTo>
                    <a:cubicBezTo>
                      <a:pt x="175" y="551"/>
                      <a:pt x="224" y="320"/>
                      <a:pt x="108" y="146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6"/>
              <p:cNvSpPr/>
              <p:nvPr/>
            </p:nvSpPr>
            <p:spPr>
              <a:xfrm>
                <a:off x="6839100" y="1974300"/>
                <a:ext cx="9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60" extrusionOk="0">
                    <a:moveTo>
                      <a:pt x="10" y="1"/>
                    </a:moveTo>
                    <a:lnTo>
                      <a:pt x="1" y="759"/>
                    </a:lnTo>
                    <a:lnTo>
                      <a:pt x="14" y="759"/>
                    </a:lnTo>
                    <a:cubicBezTo>
                      <a:pt x="227" y="759"/>
                      <a:pt x="396" y="591"/>
                      <a:pt x="396" y="382"/>
                    </a:cubicBezTo>
                    <a:cubicBezTo>
                      <a:pt x="396" y="169"/>
                      <a:pt x="227" y="1"/>
                      <a:pt x="14" y="1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6"/>
              <p:cNvSpPr/>
              <p:nvPr/>
            </p:nvSpPr>
            <p:spPr>
              <a:xfrm>
                <a:off x="6532175" y="1527600"/>
                <a:ext cx="60300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2035" extrusionOk="0">
                    <a:moveTo>
                      <a:pt x="1890" y="0"/>
                    </a:moveTo>
                    <a:cubicBezTo>
                      <a:pt x="1574" y="0"/>
                      <a:pt x="1152" y="383"/>
                      <a:pt x="889" y="586"/>
                    </a:cubicBezTo>
                    <a:cubicBezTo>
                      <a:pt x="423" y="941"/>
                      <a:pt x="1" y="1420"/>
                      <a:pt x="431" y="1860"/>
                    </a:cubicBezTo>
                    <a:cubicBezTo>
                      <a:pt x="551" y="1983"/>
                      <a:pt x="677" y="2035"/>
                      <a:pt x="804" y="2035"/>
                    </a:cubicBezTo>
                    <a:cubicBezTo>
                      <a:pt x="1231" y="2035"/>
                      <a:pt x="1671" y="1459"/>
                      <a:pt x="1928" y="1083"/>
                    </a:cubicBezTo>
                    <a:cubicBezTo>
                      <a:pt x="2172" y="732"/>
                      <a:pt x="2412" y="404"/>
                      <a:pt x="2114" y="93"/>
                    </a:cubicBezTo>
                    <a:cubicBezTo>
                      <a:pt x="2051" y="27"/>
                      <a:pt x="1974" y="0"/>
                      <a:pt x="1890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6"/>
              <p:cNvSpPr/>
              <p:nvPr/>
            </p:nvSpPr>
            <p:spPr>
              <a:xfrm>
                <a:off x="6541750" y="1539100"/>
                <a:ext cx="33175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119" extrusionOk="0">
                    <a:moveTo>
                      <a:pt x="1039" y="0"/>
                    </a:moveTo>
                    <a:cubicBezTo>
                      <a:pt x="864" y="0"/>
                      <a:pt x="632" y="209"/>
                      <a:pt x="488" y="321"/>
                    </a:cubicBezTo>
                    <a:cubicBezTo>
                      <a:pt x="230" y="517"/>
                      <a:pt x="0" y="778"/>
                      <a:pt x="235" y="1023"/>
                    </a:cubicBezTo>
                    <a:cubicBezTo>
                      <a:pt x="301" y="1090"/>
                      <a:pt x="370" y="1118"/>
                      <a:pt x="440" y="1118"/>
                    </a:cubicBezTo>
                    <a:cubicBezTo>
                      <a:pt x="676" y="1118"/>
                      <a:pt x="917" y="802"/>
                      <a:pt x="1060" y="597"/>
                    </a:cubicBezTo>
                    <a:cubicBezTo>
                      <a:pt x="1193" y="401"/>
                      <a:pt x="1327" y="219"/>
                      <a:pt x="1163" y="50"/>
                    </a:cubicBezTo>
                    <a:cubicBezTo>
                      <a:pt x="1127" y="15"/>
                      <a:pt x="1085" y="0"/>
                      <a:pt x="1039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6"/>
              <p:cNvSpPr/>
              <p:nvPr/>
            </p:nvSpPr>
            <p:spPr>
              <a:xfrm>
                <a:off x="6796725" y="1527600"/>
                <a:ext cx="60275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35" extrusionOk="0">
                    <a:moveTo>
                      <a:pt x="526" y="0"/>
                    </a:moveTo>
                    <a:cubicBezTo>
                      <a:pt x="442" y="0"/>
                      <a:pt x="366" y="27"/>
                      <a:pt x="302" y="93"/>
                    </a:cubicBezTo>
                    <a:cubicBezTo>
                      <a:pt x="1" y="404"/>
                      <a:pt x="245" y="732"/>
                      <a:pt x="484" y="1083"/>
                    </a:cubicBezTo>
                    <a:cubicBezTo>
                      <a:pt x="744" y="1459"/>
                      <a:pt x="1182" y="2035"/>
                      <a:pt x="1609" y="2035"/>
                    </a:cubicBezTo>
                    <a:cubicBezTo>
                      <a:pt x="1737" y="2035"/>
                      <a:pt x="1864" y="1983"/>
                      <a:pt x="1984" y="1860"/>
                    </a:cubicBezTo>
                    <a:cubicBezTo>
                      <a:pt x="2410" y="1420"/>
                      <a:pt x="1993" y="941"/>
                      <a:pt x="1527" y="586"/>
                    </a:cubicBezTo>
                    <a:cubicBezTo>
                      <a:pt x="1264" y="383"/>
                      <a:pt x="841" y="0"/>
                      <a:pt x="526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6"/>
              <p:cNvSpPr/>
              <p:nvPr/>
            </p:nvSpPr>
            <p:spPr>
              <a:xfrm>
                <a:off x="6814350" y="1539100"/>
                <a:ext cx="33100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119" extrusionOk="0">
                    <a:moveTo>
                      <a:pt x="287" y="0"/>
                    </a:moveTo>
                    <a:cubicBezTo>
                      <a:pt x="241" y="0"/>
                      <a:pt x="199" y="15"/>
                      <a:pt x="165" y="50"/>
                    </a:cubicBezTo>
                    <a:cubicBezTo>
                      <a:pt x="1" y="219"/>
                      <a:pt x="134" y="401"/>
                      <a:pt x="267" y="597"/>
                    </a:cubicBezTo>
                    <a:cubicBezTo>
                      <a:pt x="408" y="802"/>
                      <a:pt x="651" y="1118"/>
                      <a:pt x="885" y="1118"/>
                    </a:cubicBezTo>
                    <a:cubicBezTo>
                      <a:pt x="954" y="1118"/>
                      <a:pt x="1023" y="1090"/>
                      <a:pt x="1089" y="1023"/>
                    </a:cubicBezTo>
                    <a:cubicBezTo>
                      <a:pt x="1324" y="778"/>
                      <a:pt x="1093" y="517"/>
                      <a:pt x="840" y="321"/>
                    </a:cubicBezTo>
                    <a:cubicBezTo>
                      <a:pt x="693" y="209"/>
                      <a:pt x="460" y="0"/>
                      <a:pt x="287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6"/>
              <p:cNvSpPr/>
              <p:nvPr/>
            </p:nvSpPr>
            <p:spPr>
              <a:xfrm>
                <a:off x="6775850" y="1246850"/>
                <a:ext cx="27575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2012" extrusionOk="0">
                    <a:moveTo>
                      <a:pt x="551" y="1"/>
                    </a:moveTo>
                    <a:cubicBezTo>
                      <a:pt x="245" y="1"/>
                      <a:pt x="1" y="245"/>
                      <a:pt x="1" y="551"/>
                    </a:cubicBezTo>
                    <a:lnTo>
                      <a:pt x="1" y="1461"/>
                    </a:lnTo>
                    <a:cubicBezTo>
                      <a:pt x="1" y="1763"/>
                      <a:pt x="245" y="2012"/>
                      <a:pt x="551" y="2012"/>
                    </a:cubicBezTo>
                    <a:cubicBezTo>
                      <a:pt x="857" y="2012"/>
                      <a:pt x="1102" y="1763"/>
                      <a:pt x="1102" y="1461"/>
                    </a:cubicBezTo>
                    <a:lnTo>
                      <a:pt x="1102" y="551"/>
                    </a:lnTo>
                    <a:cubicBezTo>
                      <a:pt x="1102" y="245"/>
                      <a:pt x="857" y="1"/>
                      <a:pt x="55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6"/>
              <p:cNvSpPr/>
              <p:nvPr/>
            </p:nvSpPr>
            <p:spPr>
              <a:xfrm>
                <a:off x="6585900" y="1246850"/>
                <a:ext cx="27650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2012" extrusionOk="0">
                    <a:moveTo>
                      <a:pt x="551" y="1"/>
                    </a:moveTo>
                    <a:cubicBezTo>
                      <a:pt x="249" y="1"/>
                      <a:pt x="1" y="245"/>
                      <a:pt x="1" y="551"/>
                    </a:cubicBezTo>
                    <a:lnTo>
                      <a:pt x="1" y="1461"/>
                    </a:lnTo>
                    <a:cubicBezTo>
                      <a:pt x="1" y="1763"/>
                      <a:pt x="249" y="2012"/>
                      <a:pt x="551" y="2012"/>
                    </a:cubicBezTo>
                    <a:cubicBezTo>
                      <a:pt x="857" y="2012"/>
                      <a:pt x="1105" y="1763"/>
                      <a:pt x="1105" y="1461"/>
                    </a:cubicBezTo>
                    <a:lnTo>
                      <a:pt x="1105" y="551"/>
                    </a:lnTo>
                    <a:cubicBezTo>
                      <a:pt x="1105" y="245"/>
                      <a:pt x="857" y="1"/>
                      <a:pt x="55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6"/>
              <p:cNvSpPr/>
              <p:nvPr/>
            </p:nvSpPr>
            <p:spPr>
              <a:xfrm>
                <a:off x="6824250" y="1008100"/>
                <a:ext cx="44725" cy="15312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6125" extrusionOk="0">
                    <a:moveTo>
                      <a:pt x="892" y="0"/>
                    </a:moveTo>
                    <a:cubicBezTo>
                      <a:pt x="400" y="0"/>
                      <a:pt x="0" y="399"/>
                      <a:pt x="0" y="892"/>
                    </a:cubicBezTo>
                    <a:lnTo>
                      <a:pt x="0" y="5228"/>
                    </a:lnTo>
                    <a:cubicBezTo>
                      <a:pt x="0" y="5720"/>
                      <a:pt x="400" y="6125"/>
                      <a:pt x="892" y="6125"/>
                    </a:cubicBezTo>
                    <a:cubicBezTo>
                      <a:pt x="1389" y="6125"/>
                      <a:pt x="1598" y="5720"/>
                      <a:pt x="1598" y="5228"/>
                    </a:cubicBezTo>
                    <a:lnTo>
                      <a:pt x="1789" y="892"/>
                    </a:lnTo>
                    <a:cubicBezTo>
                      <a:pt x="1789" y="399"/>
                      <a:pt x="1389" y="0"/>
                      <a:pt x="89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6"/>
              <p:cNvSpPr/>
              <p:nvPr/>
            </p:nvSpPr>
            <p:spPr>
              <a:xfrm>
                <a:off x="6824250" y="661450"/>
                <a:ext cx="49500" cy="153150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6126" extrusionOk="0">
                    <a:moveTo>
                      <a:pt x="892" y="0"/>
                    </a:moveTo>
                    <a:cubicBezTo>
                      <a:pt x="400" y="0"/>
                      <a:pt x="0" y="400"/>
                      <a:pt x="0" y="892"/>
                    </a:cubicBezTo>
                    <a:lnTo>
                      <a:pt x="0" y="5228"/>
                    </a:lnTo>
                    <a:cubicBezTo>
                      <a:pt x="0" y="5721"/>
                      <a:pt x="400" y="6125"/>
                      <a:pt x="892" y="6125"/>
                    </a:cubicBezTo>
                    <a:cubicBezTo>
                      <a:pt x="1389" y="6125"/>
                      <a:pt x="1789" y="5721"/>
                      <a:pt x="1789" y="5228"/>
                    </a:cubicBezTo>
                    <a:lnTo>
                      <a:pt x="1979" y="892"/>
                    </a:lnTo>
                    <a:cubicBezTo>
                      <a:pt x="1979" y="400"/>
                      <a:pt x="1389" y="0"/>
                      <a:pt x="89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6"/>
              <p:cNvSpPr/>
              <p:nvPr/>
            </p:nvSpPr>
            <p:spPr>
              <a:xfrm>
                <a:off x="6520300" y="1008100"/>
                <a:ext cx="44775" cy="153125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6125" extrusionOk="0">
                    <a:moveTo>
                      <a:pt x="898" y="0"/>
                    </a:moveTo>
                    <a:cubicBezTo>
                      <a:pt x="400" y="0"/>
                      <a:pt x="1" y="399"/>
                      <a:pt x="1" y="892"/>
                    </a:cubicBezTo>
                    <a:lnTo>
                      <a:pt x="193" y="5228"/>
                    </a:lnTo>
                    <a:cubicBezTo>
                      <a:pt x="193" y="5720"/>
                      <a:pt x="400" y="6125"/>
                      <a:pt x="898" y="6125"/>
                    </a:cubicBezTo>
                    <a:cubicBezTo>
                      <a:pt x="1391" y="6125"/>
                      <a:pt x="1790" y="5720"/>
                      <a:pt x="1790" y="5228"/>
                    </a:cubicBezTo>
                    <a:lnTo>
                      <a:pt x="1790" y="892"/>
                    </a:lnTo>
                    <a:cubicBezTo>
                      <a:pt x="1790" y="399"/>
                      <a:pt x="1391" y="0"/>
                      <a:pt x="898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6"/>
              <p:cNvSpPr/>
              <p:nvPr/>
            </p:nvSpPr>
            <p:spPr>
              <a:xfrm>
                <a:off x="6515550" y="661450"/>
                <a:ext cx="49525" cy="15315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6126" extrusionOk="0">
                    <a:moveTo>
                      <a:pt x="1088" y="0"/>
                    </a:moveTo>
                    <a:cubicBezTo>
                      <a:pt x="590" y="0"/>
                      <a:pt x="0" y="400"/>
                      <a:pt x="0" y="892"/>
                    </a:cubicBezTo>
                    <a:lnTo>
                      <a:pt x="191" y="5228"/>
                    </a:lnTo>
                    <a:cubicBezTo>
                      <a:pt x="191" y="5721"/>
                      <a:pt x="590" y="6125"/>
                      <a:pt x="1088" y="6125"/>
                    </a:cubicBezTo>
                    <a:cubicBezTo>
                      <a:pt x="1581" y="6125"/>
                      <a:pt x="1980" y="5721"/>
                      <a:pt x="1980" y="5228"/>
                    </a:cubicBezTo>
                    <a:lnTo>
                      <a:pt x="1980" y="892"/>
                    </a:lnTo>
                    <a:cubicBezTo>
                      <a:pt x="1980" y="400"/>
                      <a:pt x="1581" y="0"/>
                      <a:pt x="1088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6"/>
              <p:cNvSpPr/>
              <p:nvPr/>
            </p:nvSpPr>
            <p:spPr>
              <a:xfrm>
                <a:off x="6529525" y="491450"/>
                <a:ext cx="330350" cy="791050"/>
              </a:xfrm>
              <a:custGeom>
                <a:avLst/>
                <a:gdLst/>
                <a:ahLst/>
                <a:cxnLst/>
                <a:rect l="l" t="t" r="r" b="b"/>
                <a:pathLst>
                  <a:path w="13214" h="31642" extrusionOk="0">
                    <a:moveTo>
                      <a:pt x="1901" y="1"/>
                    </a:moveTo>
                    <a:cubicBezTo>
                      <a:pt x="848" y="1"/>
                      <a:pt x="0" y="1230"/>
                      <a:pt x="0" y="2277"/>
                    </a:cubicBezTo>
                    <a:lnTo>
                      <a:pt x="378" y="29742"/>
                    </a:lnTo>
                    <a:cubicBezTo>
                      <a:pt x="378" y="30790"/>
                      <a:pt x="1230" y="31642"/>
                      <a:pt x="2278" y="31642"/>
                    </a:cubicBezTo>
                    <a:lnTo>
                      <a:pt x="10933" y="31642"/>
                    </a:lnTo>
                    <a:cubicBezTo>
                      <a:pt x="11980" y="31642"/>
                      <a:pt x="12832" y="30790"/>
                      <a:pt x="12832" y="29742"/>
                    </a:cubicBezTo>
                    <a:lnTo>
                      <a:pt x="13213" y="2277"/>
                    </a:lnTo>
                    <a:cubicBezTo>
                      <a:pt x="13213" y="1230"/>
                      <a:pt x="12361" y="1"/>
                      <a:pt x="11314" y="1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6"/>
              <p:cNvSpPr/>
              <p:nvPr/>
            </p:nvSpPr>
            <p:spPr>
              <a:xfrm>
                <a:off x="6575700" y="530950"/>
                <a:ext cx="237925" cy="712050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28482" extrusionOk="0">
                    <a:moveTo>
                      <a:pt x="1367" y="1"/>
                    </a:moveTo>
                    <a:cubicBezTo>
                      <a:pt x="613" y="1"/>
                      <a:pt x="1" y="888"/>
                      <a:pt x="1" y="1643"/>
                    </a:cubicBezTo>
                    <a:lnTo>
                      <a:pt x="89" y="9920"/>
                    </a:lnTo>
                    <a:cubicBezTo>
                      <a:pt x="160" y="9983"/>
                      <a:pt x="218" y="10063"/>
                      <a:pt x="249" y="10155"/>
                    </a:cubicBezTo>
                    <a:lnTo>
                      <a:pt x="280" y="10239"/>
                    </a:lnTo>
                    <a:cubicBezTo>
                      <a:pt x="617" y="9934"/>
                      <a:pt x="1066" y="9747"/>
                      <a:pt x="1558" y="9747"/>
                    </a:cubicBezTo>
                    <a:lnTo>
                      <a:pt x="1713" y="9747"/>
                    </a:lnTo>
                    <a:lnTo>
                      <a:pt x="1713" y="4323"/>
                    </a:lnTo>
                    <a:cubicBezTo>
                      <a:pt x="1713" y="4004"/>
                      <a:pt x="1971" y="3747"/>
                      <a:pt x="2291" y="3747"/>
                    </a:cubicBezTo>
                    <a:cubicBezTo>
                      <a:pt x="2610" y="3747"/>
                      <a:pt x="2867" y="4004"/>
                      <a:pt x="2867" y="4323"/>
                    </a:cubicBezTo>
                    <a:lnTo>
                      <a:pt x="2867" y="9747"/>
                    </a:lnTo>
                    <a:lnTo>
                      <a:pt x="6649" y="9747"/>
                    </a:lnTo>
                    <a:lnTo>
                      <a:pt x="6649" y="4323"/>
                    </a:lnTo>
                    <a:cubicBezTo>
                      <a:pt x="6649" y="4004"/>
                      <a:pt x="6906" y="3747"/>
                      <a:pt x="7226" y="3747"/>
                    </a:cubicBezTo>
                    <a:cubicBezTo>
                      <a:pt x="7545" y="3747"/>
                      <a:pt x="7803" y="4004"/>
                      <a:pt x="7803" y="4323"/>
                    </a:cubicBezTo>
                    <a:lnTo>
                      <a:pt x="7803" y="9747"/>
                    </a:lnTo>
                    <a:lnTo>
                      <a:pt x="7963" y="9747"/>
                    </a:lnTo>
                    <a:cubicBezTo>
                      <a:pt x="8451" y="9747"/>
                      <a:pt x="8899" y="9934"/>
                      <a:pt x="9236" y="10239"/>
                    </a:cubicBezTo>
                    <a:lnTo>
                      <a:pt x="9268" y="10155"/>
                    </a:lnTo>
                    <a:cubicBezTo>
                      <a:pt x="9303" y="10063"/>
                      <a:pt x="9356" y="9983"/>
                      <a:pt x="9428" y="9920"/>
                    </a:cubicBezTo>
                    <a:lnTo>
                      <a:pt x="9516" y="1643"/>
                    </a:lnTo>
                    <a:cubicBezTo>
                      <a:pt x="9516" y="888"/>
                      <a:pt x="8904" y="1"/>
                      <a:pt x="8149" y="1"/>
                    </a:cubicBezTo>
                    <a:close/>
                    <a:moveTo>
                      <a:pt x="488" y="22587"/>
                    </a:moveTo>
                    <a:lnTo>
                      <a:pt x="231" y="22964"/>
                    </a:lnTo>
                    <a:lnTo>
                      <a:pt x="275" y="27115"/>
                    </a:lnTo>
                    <a:cubicBezTo>
                      <a:pt x="275" y="27869"/>
                      <a:pt x="888" y="28481"/>
                      <a:pt x="1642" y="28481"/>
                    </a:cubicBezTo>
                    <a:lnTo>
                      <a:pt x="7873" y="28481"/>
                    </a:lnTo>
                    <a:cubicBezTo>
                      <a:pt x="8629" y="28481"/>
                      <a:pt x="9241" y="27869"/>
                      <a:pt x="9241" y="27115"/>
                    </a:cubicBezTo>
                    <a:lnTo>
                      <a:pt x="9285" y="22964"/>
                    </a:lnTo>
                    <a:lnTo>
                      <a:pt x="9028" y="22587"/>
                    </a:lnTo>
                    <a:cubicBezTo>
                      <a:pt x="8726" y="22792"/>
                      <a:pt x="8357" y="22915"/>
                      <a:pt x="7963" y="22915"/>
                    </a:cubicBezTo>
                    <a:lnTo>
                      <a:pt x="7803" y="22915"/>
                    </a:lnTo>
                    <a:lnTo>
                      <a:pt x="7803" y="26649"/>
                    </a:lnTo>
                    <a:cubicBezTo>
                      <a:pt x="7803" y="26969"/>
                      <a:pt x="7545" y="27225"/>
                      <a:pt x="7226" y="27225"/>
                    </a:cubicBezTo>
                    <a:cubicBezTo>
                      <a:pt x="6906" y="27225"/>
                      <a:pt x="6649" y="26969"/>
                      <a:pt x="6649" y="26649"/>
                    </a:cubicBezTo>
                    <a:lnTo>
                      <a:pt x="6649" y="22915"/>
                    </a:lnTo>
                    <a:lnTo>
                      <a:pt x="2867" y="22915"/>
                    </a:lnTo>
                    <a:lnTo>
                      <a:pt x="2867" y="26649"/>
                    </a:lnTo>
                    <a:cubicBezTo>
                      <a:pt x="2867" y="26969"/>
                      <a:pt x="2610" y="27225"/>
                      <a:pt x="2291" y="27225"/>
                    </a:cubicBezTo>
                    <a:cubicBezTo>
                      <a:pt x="1971" y="27225"/>
                      <a:pt x="1713" y="26969"/>
                      <a:pt x="1713" y="26649"/>
                    </a:cubicBezTo>
                    <a:lnTo>
                      <a:pt x="1713" y="22915"/>
                    </a:lnTo>
                    <a:lnTo>
                      <a:pt x="1558" y="22915"/>
                    </a:lnTo>
                    <a:cubicBezTo>
                      <a:pt x="1158" y="22915"/>
                      <a:pt x="794" y="22792"/>
                      <a:pt x="488" y="22587"/>
                    </a:cubicBezTo>
                    <a:close/>
                  </a:path>
                </a:pathLst>
              </a:custGeom>
              <a:solidFill>
                <a:srgbClr val="A7C8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6"/>
              <p:cNvSpPr/>
              <p:nvPr/>
            </p:nvSpPr>
            <p:spPr>
              <a:xfrm>
                <a:off x="6618525" y="624625"/>
                <a:ext cx="2885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23479" extrusionOk="0">
                    <a:moveTo>
                      <a:pt x="578" y="0"/>
                    </a:moveTo>
                    <a:cubicBezTo>
                      <a:pt x="258" y="0"/>
                      <a:pt x="0" y="257"/>
                      <a:pt x="0" y="576"/>
                    </a:cubicBezTo>
                    <a:lnTo>
                      <a:pt x="0" y="22902"/>
                    </a:lnTo>
                    <a:cubicBezTo>
                      <a:pt x="0" y="23222"/>
                      <a:pt x="258" y="23478"/>
                      <a:pt x="578" y="23478"/>
                    </a:cubicBezTo>
                    <a:cubicBezTo>
                      <a:pt x="897" y="23478"/>
                      <a:pt x="1154" y="23222"/>
                      <a:pt x="1154" y="22902"/>
                    </a:cubicBezTo>
                    <a:lnTo>
                      <a:pt x="1154" y="576"/>
                    </a:lnTo>
                    <a:cubicBezTo>
                      <a:pt x="1154" y="257"/>
                      <a:pt x="897" y="0"/>
                      <a:pt x="578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6"/>
              <p:cNvSpPr/>
              <p:nvPr/>
            </p:nvSpPr>
            <p:spPr>
              <a:xfrm>
                <a:off x="6741900" y="624625"/>
                <a:ext cx="289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479" extrusionOk="0">
                    <a:moveTo>
                      <a:pt x="578" y="0"/>
                    </a:moveTo>
                    <a:cubicBezTo>
                      <a:pt x="258" y="0"/>
                      <a:pt x="1" y="257"/>
                      <a:pt x="1" y="576"/>
                    </a:cubicBezTo>
                    <a:lnTo>
                      <a:pt x="1" y="22902"/>
                    </a:lnTo>
                    <a:cubicBezTo>
                      <a:pt x="1" y="23222"/>
                      <a:pt x="258" y="23478"/>
                      <a:pt x="578" y="23478"/>
                    </a:cubicBezTo>
                    <a:cubicBezTo>
                      <a:pt x="897" y="23478"/>
                      <a:pt x="1155" y="23222"/>
                      <a:pt x="1155" y="22902"/>
                    </a:cubicBezTo>
                    <a:lnTo>
                      <a:pt x="1155" y="576"/>
                    </a:lnTo>
                    <a:cubicBezTo>
                      <a:pt x="1155" y="257"/>
                      <a:pt x="897" y="0"/>
                      <a:pt x="578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6"/>
              <p:cNvSpPr/>
              <p:nvPr/>
            </p:nvSpPr>
            <p:spPr>
              <a:xfrm>
                <a:off x="6567150" y="774625"/>
                <a:ext cx="255000" cy="329225"/>
              </a:xfrm>
              <a:custGeom>
                <a:avLst/>
                <a:gdLst/>
                <a:ahLst/>
                <a:cxnLst/>
                <a:rect l="l" t="t" r="r" b="b"/>
                <a:pathLst>
                  <a:path w="10200" h="13169" extrusionOk="0">
                    <a:moveTo>
                      <a:pt x="1900" y="0"/>
                    </a:moveTo>
                    <a:cubicBezTo>
                      <a:pt x="849" y="0"/>
                      <a:pt x="1" y="848"/>
                      <a:pt x="1" y="1895"/>
                    </a:cubicBezTo>
                    <a:lnTo>
                      <a:pt x="1" y="11269"/>
                    </a:lnTo>
                    <a:cubicBezTo>
                      <a:pt x="1" y="12316"/>
                      <a:pt x="849" y="13168"/>
                      <a:pt x="1900" y="13168"/>
                    </a:cubicBezTo>
                    <a:lnTo>
                      <a:pt x="8305" y="13168"/>
                    </a:lnTo>
                    <a:cubicBezTo>
                      <a:pt x="9352" y="13168"/>
                      <a:pt x="10200" y="12316"/>
                      <a:pt x="10200" y="11269"/>
                    </a:cubicBezTo>
                    <a:lnTo>
                      <a:pt x="10200" y="1895"/>
                    </a:lnTo>
                    <a:cubicBezTo>
                      <a:pt x="10200" y="848"/>
                      <a:pt x="9352" y="0"/>
                      <a:pt x="830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6"/>
              <p:cNvSpPr/>
              <p:nvPr/>
            </p:nvSpPr>
            <p:spPr>
              <a:xfrm>
                <a:off x="6552400" y="775350"/>
                <a:ext cx="84900" cy="178175"/>
              </a:xfrm>
              <a:custGeom>
                <a:avLst/>
                <a:gdLst/>
                <a:ahLst/>
                <a:cxnLst/>
                <a:rect l="l" t="t" r="r" b="b"/>
                <a:pathLst>
                  <a:path w="3396" h="7127" extrusionOk="0">
                    <a:moveTo>
                      <a:pt x="643" y="0"/>
                    </a:moveTo>
                    <a:cubicBezTo>
                      <a:pt x="580" y="0"/>
                      <a:pt x="516" y="11"/>
                      <a:pt x="453" y="33"/>
                    </a:cubicBezTo>
                    <a:cubicBezTo>
                      <a:pt x="155" y="140"/>
                      <a:pt x="0" y="463"/>
                      <a:pt x="107" y="762"/>
                    </a:cubicBezTo>
                    <a:lnTo>
                      <a:pt x="2215" y="6744"/>
                    </a:lnTo>
                    <a:cubicBezTo>
                      <a:pt x="2299" y="6979"/>
                      <a:pt x="2521" y="7126"/>
                      <a:pt x="2752" y="7126"/>
                    </a:cubicBezTo>
                    <a:cubicBezTo>
                      <a:pt x="2818" y="7126"/>
                      <a:pt x="2881" y="7113"/>
                      <a:pt x="2943" y="7090"/>
                    </a:cubicBezTo>
                    <a:cubicBezTo>
                      <a:pt x="3240" y="6988"/>
                      <a:pt x="3395" y="6660"/>
                      <a:pt x="3289" y="6363"/>
                    </a:cubicBezTo>
                    <a:lnTo>
                      <a:pt x="1181" y="379"/>
                    </a:lnTo>
                    <a:cubicBezTo>
                      <a:pt x="1100" y="148"/>
                      <a:pt x="879" y="0"/>
                      <a:pt x="643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6"/>
              <p:cNvSpPr/>
              <p:nvPr/>
            </p:nvSpPr>
            <p:spPr>
              <a:xfrm>
                <a:off x="6548825" y="1013950"/>
                <a:ext cx="83925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4165" extrusionOk="0">
                    <a:moveTo>
                      <a:pt x="2709" y="0"/>
                    </a:moveTo>
                    <a:cubicBezTo>
                      <a:pt x="2526" y="0"/>
                      <a:pt x="2346" y="88"/>
                      <a:pt x="2238" y="250"/>
                    </a:cubicBezTo>
                    <a:lnTo>
                      <a:pt x="179" y="3272"/>
                    </a:lnTo>
                    <a:cubicBezTo>
                      <a:pt x="1" y="3534"/>
                      <a:pt x="72" y="3888"/>
                      <a:pt x="330" y="4066"/>
                    </a:cubicBezTo>
                    <a:cubicBezTo>
                      <a:pt x="427" y="4133"/>
                      <a:pt x="538" y="4164"/>
                      <a:pt x="649" y="4164"/>
                    </a:cubicBezTo>
                    <a:cubicBezTo>
                      <a:pt x="831" y="4164"/>
                      <a:pt x="1013" y="4075"/>
                      <a:pt x="1123" y="3915"/>
                    </a:cubicBezTo>
                    <a:lnTo>
                      <a:pt x="3179" y="893"/>
                    </a:lnTo>
                    <a:cubicBezTo>
                      <a:pt x="3356" y="631"/>
                      <a:pt x="3286" y="276"/>
                      <a:pt x="3028" y="98"/>
                    </a:cubicBezTo>
                    <a:cubicBezTo>
                      <a:pt x="2930" y="32"/>
                      <a:pt x="2819" y="0"/>
                      <a:pt x="270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6"/>
              <p:cNvSpPr/>
              <p:nvPr/>
            </p:nvSpPr>
            <p:spPr>
              <a:xfrm>
                <a:off x="6544075" y="964150"/>
                <a:ext cx="819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276" h="759" extrusionOk="0">
                    <a:moveTo>
                      <a:pt x="381" y="0"/>
                    </a:moveTo>
                    <a:cubicBezTo>
                      <a:pt x="168" y="0"/>
                      <a:pt x="0" y="169"/>
                      <a:pt x="0" y="378"/>
                    </a:cubicBezTo>
                    <a:cubicBezTo>
                      <a:pt x="0" y="591"/>
                      <a:pt x="168" y="759"/>
                      <a:pt x="381" y="759"/>
                    </a:cubicBezTo>
                    <a:lnTo>
                      <a:pt x="2899" y="759"/>
                    </a:lnTo>
                    <a:cubicBezTo>
                      <a:pt x="3107" y="759"/>
                      <a:pt x="3276" y="591"/>
                      <a:pt x="3276" y="378"/>
                    </a:cubicBezTo>
                    <a:cubicBezTo>
                      <a:pt x="3276" y="169"/>
                      <a:pt x="3107" y="0"/>
                      <a:pt x="289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6"/>
              <p:cNvSpPr/>
              <p:nvPr/>
            </p:nvSpPr>
            <p:spPr>
              <a:xfrm>
                <a:off x="6752000" y="775350"/>
                <a:ext cx="84925" cy="178175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7127" extrusionOk="0">
                    <a:moveTo>
                      <a:pt x="2754" y="0"/>
                    </a:moveTo>
                    <a:cubicBezTo>
                      <a:pt x="2519" y="0"/>
                      <a:pt x="2300" y="148"/>
                      <a:pt x="2216" y="379"/>
                    </a:cubicBezTo>
                    <a:lnTo>
                      <a:pt x="107" y="6363"/>
                    </a:lnTo>
                    <a:cubicBezTo>
                      <a:pt x="0" y="6660"/>
                      <a:pt x="156" y="6988"/>
                      <a:pt x="453" y="7090"/>
                    </a:cubicBezTo>
                    <a:cubicBezTo>
                      <a:pt x="516" y="7113"/>
                      <a:pt x="582" y="7126"/>
                      <a:pt x="645" y="7126"/>
                    </a:cubicBezTo>
                    <a:cubicBezTo>
                      <a:pt x="879" y="7126"/>
                      <a:pt x="1097" y="6979"/>
                      <a:pt x="1182" y="6744"/>
                    </a:cubicBezTo>
                    <a:lnTo>
                      <a:pt x="3290" y="762"/>
                    </a:lnTo>
                    <a:cubicBezTo>
                      <a:pt x="3396" y="463"/>
                      <a:pt x="3241" y="140"/>
                      <a:pt x="2943" y="33"/>
                    </a:cubicBezTo>
                    <a:cubicBezTo>
                      <a:pt x="2881" y="11"/>
                      <a:pt x="2817" y="0"/>
                      <a:pt x="2754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6"/>
              <p:cNvSpPr/>
              <p:nvPr/>
            </p:nvSpPr>
            <p:spPr>
              <a:xfrm>
                <a:off x="6756650" y="1013950"/>
                <a:ext cx="83800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4165" extrusionOk="0">
                    <a:moveTo>
                      <a:pt x="644" y="0"/>
                    </a:moveTo>
                    <a:cubicBezTo>
                      <a:pt x="534" y="0"/>
                      <a:pt x="423" y="32"/>
                      <a:pt x="326" y="98"/>
                    </a:cubicBezTo>
                    <a:cubicBezTo>
                      <a:pt x="68" y="276"/>
                      <a:pt x="1" y="631"/>
                      <a:pt x="174" y="893"/>
                    </a:cubicBezTo>
                    <a:lnTo>
                      <a:pt x="2233" y="3915"/>
                    </a:lnTo>
                    <a:cubicBezTo>
                      <a:pt x="2340" y="4075"/>
                      <a:pt x="2522" y="4164"/>
                      <a:pt x="2704" y="4164"/>
                    </a:cubicBezTo>
                    <a:cubicBezTo>
                      <a:pt x="2815" y="4164"/>
                      <a:pt x="2926" y="4133"/>
                      <a:pt x="3024" y="4066"/>
                    </a:cubicBezTo>
                    <a:cubicBezTo>
                      <a:pt x="3286" y="3888"/>
                      <a:pt x="3352" y="3534"/>
                      <a:pt x="3175" y="3272"/>
                    </a:cubicBezTo>
                    <a:lnTo>
                      <a:pt x="1119" y="250"/>
                    </a:lnTo>
                    <a:cubicBezTo>
                      <a:pt x="1008" y="88"/>
                      <a:pt x="828" y="0"/>
                      <a:pt x="644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6"/>
              <p:cNvSpPr/>
              <p:nvPr/>
            </p:nvSpPr>
            <p:spPr>
              <a:xfrm>
                <a:off x="6763300" y="964150"/>
                <a:ext cx="8192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277" h="759" extrusionOk="0">
                    <a:moveTo>
                      <a:pt x="379" y="0"/>
                    </a:moveTo>
                    <a:cubicBezTo>
                      <a:pt x="170" y="0"/>
                      <a:pt x="1" y="169"/>
                      <a:pt x="1" y="378"/>
                    </a:cubicBezTo>
                    <a:cubicBezTo>
                      <a:pt x="1" y="591"/>
                      <a:pt x="170" y="759"/>
                      <a:pt x="379" y="759"/>
                    </a:cubicBezTo>
                    <a:lnTo>
                      <a:pt x="2899" y="759"/>
                    </a:lnTo>
                    <a:cubicBezTo>
                      <a:pt x="3108" y="759"/>
                      <a:pt x="3276" y="591"/>
                      <a:pt x="3276" y="378"/>
                    </a:cubicBezTo>
                    <a:cubicBezTo>
                      <a:pt x="3276" y="169"/>
                      <a:pt x="3108" y="0"/>
                      <a:pt x="289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6"/>
              <p:cNvSpPr/>
              <p:nvPr/>
            </p:nvSpPr>
            <p:spPr>
              <a:xfrm>
                <a:off x="6598875" y="883800"/>
                <a:ext cx="191550" cy="167800"/>
              </a:xfrm>
              <a:custGeom>
                <a:avLst/>
                <a:gdLst/>
                <a:ahLst/>
                <a:cxnLst/>
                <a:rect l="l" t="t" r="r" b="b"/>
                <a:pathLst>
                  <a:path w="7662" h="6712" extrusionOk="0">
                    <a:moveTo>
                      <a:pt x="0" y="1"/>
                    </a:moveTo>
                    <a:lnTo>
                      <a:pt x="0" y="6712"/>
                    </a:lnTo>
                    <a:lnTo>
                      <a:pt x="7661" y="6712"/>
                    </a:lnTo>
                    <a:lnTo>
                      <a:pt x="7661" y="1"/>
                    </a:ln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6"/>
              <p:cNvSpPr/>
              <p:nvPr/>
            </p:nvSpPr>
            <p:spPr>
              <a:xfrm>
                <a:off x="6618075" y="900550"/>
                <a:ext cx="153150" cy="134300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5372" extrusionOk="0">
                    <a:moveTo>
                      <a:pt x="0" y="1"/>
                    </a:moveTo>
                    <a:lnTo>
                      <a:pt x="0" y="5371"/>
                    </a:lnTo>
                    <a:lnTo>
                      <a:pt x="6125" y="5371"/>
                    </a:lnTo>
                    <a:lnTo>
                      <a:pt x="6125" y="1"/>
                    </a:lnTo>
                    <a:close/>
                  </a:path>
                </a:pathLst>
              </a:custGeom>
              <a:solidFill>
                <a:srgbClr val="A7C8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6"/>
              <p:cNvSpPr/>
              <p:nvPr/>
            </p:nvSpPr>
            <p:spPr>
              <a:xfrm>
                <a:off x="6605700" y="787600"/>
                <a:ext cx="7707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3083" h="809" extrusionOk="0">
                    <a:moveTo>
                      <a:pt x="1636" y="1"/>
                    </a:moveTo>
                    <a:cubicBezTo>
                      <a:pt x="1575" y="1"/>
                      <a:pt x="1512" y="2"/>
                      <a:pt x="1450" y="5"/>
                    </a:cubicBezTo>
                    <a:cubicBezTo>
                      <a:pt x="1037" y="22"/>
                      <a:pt x="598" y="120"/>
                      <a:pt x="305" y="325"/>
                    </a:cubicBezTo>
                    <a:cubicBezTo>
                      <a:pt x="233" y="373"/>
                      <a:pt x="171" y="432"/>
                      <a:pt x="127" y="489"/>
                    </a:cubicBezTo>
                    <a:cubicBezTo>
                      <a:pt x="79" y="542"/>
                      <a:pt x="47" y="604"/>
                      <a:pt x="30" y="653"/>
                    </a:cubicBezTo>
                    <a:cubicBezTo>
                      <a:pt x="0" y="751"/>
                      <a:pt x="15" y="804"/>
                      <a:pt x="12" y="808"/>
                    </a:cubicBezTo>
                    <a:lnTo>
                      <a:pt x="12" y="808"/>
                    </a:lnTo>
                    <a:cubicBezTo>
                      <a:pt x="15" y="806"/>
                      <a:pt x="27" y="797"/>
                      <a:pt x="43" y="782"/>
                    </a:cubicBezTo>
                    <a:cubicBezTo>
                      <a:pt x="56" y="764"/>
                      <a:pt x="87" y="741"/>
                      <a:pt x="122" y="719"/>
                    </a:cubicBezTo>
                    <a:cubicBezTo>
                      <a:pt x="159" y="698"/>
                      <a:pt x="202" y="680"/>
                      <a:pt x="256" y="662"/>
                    </a:cubicBezTo>
                    <a:cubicBezTo>
                      <a:pt x="309" y="649"/>
                      <a:pt x="366" y="635"/>
                      <a:pt x="438" y="626"/>
                    </a:cubicBezTo>
                    <a:cubicBezTo>
                      <a:pt x="704" y="591"/>
                      <a:pt x="1085" y="591"/>
                      <a:pt x="1476" y="573"/>
                    </a:cubicBezTo>
                    <a:cubicBezTo>
                      <a:pt x="1867" y="555"/>
                      <a:pt x="2271" y="516"/>
                      <a:pt x="2577" y="444"/>
                    </a:cubicBezTo>
                    <a:cubicBezTo>
                      <a:pt x="2728" y="409"/>
                      <a:pt x="2857" y="373"/>
                      <a:pt x="2945" y="338"/>
                    </a:cubicBezTo>
                    <a:cubicBezTo>
                      <a:pt x="3039" y="303"/>
                      <a:pt x="3083" y="272"/>
                      <a:pt x="3083" y="272"/>
                    </a:cubicBezTo>
                    <a:cubicBezTo>
                      <a:pt x="3083" y="272"/>
                      <a:pt x="3029" y="254"/>
                      <a:pt x="2941" y="223"/>
                    </a:cubicBezTo>
                    <a:cubicBezTo>
                      <a:pt x="2853" y="196"/>
                      <a:pt x="2728" y="156"/>
                      <a:pt x="2577" y="116"/>
                    </a:cubicBezTo>
                    <a:cubicBezTo>
                      <a:pt x="2324" y="52"/>
                      <a:pt x="1990" y="1"/>
                      <a:pt x="1636" y="1"/>
                    </a:cubicBezTo>
                    <a:close/>
                    <a:moveTo>
                      <a:pt x="12" y="808"/>
                    </a:moveTo>
                    <a:cubicBezTo>
                      <a:pt x="12" y="808"/>
                      <a:pt x="12" y="809"/>
                      <a:pt x="12" y="809"/>
                    </a:cubicBezTo>
                    <a:cubicBezTo>
                      <a:pt x="12" y="809"/>
                      <a:pt x="12" y="808"/>
                      <a:pt x="12" y="808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6"/>
              <p:cNvSpPr/>
              <p:nvPr/>
            </p:nvSpPr>
            <p:spPr>
              <a:xfrm>
                <a:off x="6507125" y="831525"/>
                <a:ext cx="475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2" extrusionOk="0">
                    <a:moveTo>
                      <a:pt x="1900" y="1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0" y="1741"/>
                    </a:lnTo>
                    <a:lnTo>
                      <a:pt x="1900" y="1"/>
                    </a:lnTo>
                    <a:close/>
                  </a:path>
                </a:pathLst>
              </a:custGeom>
              <a:solidFill>
                <a:srgbClr val="6286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6"/>
              <p:cNvSpPr/>
              <p:nvPr/>
            </p:nvSpPr>
            <p:spPr>
              <a:xfrm>
                <a:off x="6834675" y="831525"/>
                <a:ext cx="475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2" extrusionOk="0">
                    <a:moveTo>
                      <a:pt x="1" y="1"/>
                    </a:moveTo>
                    <a:lnTo>
                      <a:pt x="1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286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6"/>
              <p:cNvSpPr/>
              <p:nvPr/>
            </p:nvSpPr>
            <p:spPr>
              <a:xfrm>
                <a:off x="6543850" y="899675"/>
                <a:ext cx="16675" cy="301500"/>
              </a:xfrm>
              <a:custGeom>
                <a:avLst/>
                <a:gdLst/>
                <a:ahLst/>
                <a:cxnLst/>
                <a:rect l="l" t="t" r="r" b="b"/>
                <a:pathLst>
                  <a:path w="667" h="12060" extrusionOk="0">
                    <a:moveTo>
                      <a:pt x="209" y="1"/>
                    </a:moveTo>
                    <a:cubicBezTo>
                      <a:pt x="93" y="1"/>
                      <a:pt x="1" y="97"/>
                      <a:pt x="5" y="214"/>
                    </a:cubicBezTo>
                    <a:lnTo>
                      <a:pt x="58" y="2774"/>
                    </a:lnTo>
                    <a:cubicBezTo>
                      <a:pt x="120" y="2659"/>
                      <a:pt x="244" y="2579"/>
                      <a:pt x="390" y="2579"/>
                    </a:cubicBezTo>
                    <a:lnTo>
                      <a:pt x="470" y="2579"/>
                    </a:lnTo>
                    <a:lnTo>
                      <a:pt x="422" y="204"/>
                    </a:lnTo>
                    <a:cubicBezTo>
                      <a:pt x="422" y="89"/>
                      <a:pt x="324" y="1"/>
                      <a:pt x="214" y="1"/>
                    </a:cubicBezTo>
                    <a:close/>
                    <a:moveTo>
                      <a:pt x="62" y="3156"/>
                    </a:moveTo>
                    <a:lnTo>
                      <a:pt x="244" y="11851"/>
                    </a:lnTo>
                    <a:cubicBezTo>
                      <a:pt x="249" y="11966"/>
                      <a:pt x="342" y="12060"/>
                      <a:pt x="458" y="12060"/>
                    </a:cubicBezTo>
                    <a:lnTo>
                      <a:pt x="462" y="12060"/>
                    </a:lnTo>
                    <a:cubicBezTo>
                      <a:pt x="577" y="12054"/>
                      <a:pt x="666" y="11958"/>
                      <a:pt x="666" y="11841"/>
                    </a:cubicBezTo>
                    <a:lnTo>
                      <a:pt x="599" y="8678"/>
                    </a:lnTo>
                    <a:cubicBezTo>
                      <a:pt x="577" y="8664"/>
                      <a:pt x="550" y="8651"/>
                      <a:pt x="529" y="8637"/>
                    </a:cubicBezTo>
                    <a:cubicBezTo>
                      <a:pt x="271" y="8459"/>
                      <a:pt x="200" y="8105"/>
                      <a:pt x="378" y="7843"/>
                    </a:cubicBezTo>
                    <a:lnTo>
                      <a:pt x="577" y="7554"/>
                    </a:lnTo>
                    <a:lnTo>
                      <a:pt x="488" y="3338"/>
                    </a:lnTo>
                    <a:lnTo>
                      <a:pt x="390" y="3338"/>
                    </a:lnTo>
                    <a:cubicBezTo>
                      <a:pt x="253" y="3338"/>
                      <a:pt x="129" y="3262"/>
                      <a:pt x="62" y="3156"/>
                    </a:cubicBez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6"/>
              <p:cNvSpPr/>
              <p:nvPr/>
            </p:nvSpPr>
            <p:spPr>
              <a:xfrm>
                <a:off x="6548825" y="1088500"/>
                <a:ext cx="10025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125" extrusionOk="0">
                    <a:moveTo>
                      <a:pt x="378" y="1"/>
                    </a:moveTo>
                    <a:lnTo>
                      <a:pt x="179" y="290"/>
                    </a:lnTo>
                    <a:cubicBezTo>
                      <a:pt x="1" y="552"/>
                      <a:pt x="72" y="906"/>
                      <a:pt x="330" y="1084"/>
                    </a:cubicBezTo>
                    <a:cubicBezTo>
                      <a:pt x="351" y="1098"/>
                      <a:pt x="378" y="1111"/>
                      <a:pt x="400" y="1125"/>
                    </a:cubicBezTo>
                    <a:lnTo>
                      <a:pt x="378" y="1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6"/>
              <p:cNvSpPr/>
              <p:nvPr/>
            </p:nvSpPr>
            <p:spPr>
              <a:xfrm>
                <a:off x="6545300" y="964150"/>
                <a:ext cx="1077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431" h="759" extrusionOk="0">
                    <a:moveTo>
                      <a:pt x="332" y="0"/>
                    </a:moveTo>
                    <a:cubicBezTo>
                      <a:pt x="186" y="0"/>
                      <a:pt x="62" y="80"/>
                      <a:pt x="0" y="195"/>
                    </a:cubicBezTo>
                    <a:lnTo>
                      <a:pt x="4" y="577"/>
                    </a:lnTo>
                    <a:cubicBezTo>
                      <a:pt x="71" y="683"/>
                      <a:pt x="195" y="759"/>
                      <a:pt x="332" y="759"/>
                    </a:cubicBezTo>
                    <a:lnTo>
                      <a:pt x="430" y="759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6"/>
              <p:cNvSpPr/>
              <p:nvPr/>
            </p:nvSpPr>
            <p:spPr>
              <a:xfrm>
                <a:off x="6828800" y="899675"/>
                <a:ext cx="16650" cy="301500"/>
              </a:xfrm>
              <a:custGeom>
                <a:avLst/>
                <a:gdLst/>
                <a:ahLst/>
                <a:cxnLst/>
                <a:rect l="l" t="t" r="r" b="b"/>
                <a:pathLst>
                  <a:path w="666" h="12060" extrusionOk="0">
                    <a:moveTo>
                      <a:pt x="453" y="1"/>
                    </a:moveTo>
                    <a:cubicBezTo>
                      <a:pt x="342" y="1"/>
                      <a:pt x="244" y="89"/>
                      <a:pt x="244" y="204"/>
                    </a:cubicBezTo>
                    <a:lnTo>
                      <a:pt x="195" y="2579"/>
                    </a:lnTo>
                    <a:lnTo>
                      <a:pt x="279" y="2579"/>
                    </a:lnTo>
                    <a:cubicBezTo>
                      <a:pt x="422" y="2579"/>
                      <a:pt x="546" y="2659"/>
                      <a:pt x="609" y="2774"/>
                    </a:cubicBezTo>
                    <a:lnTo>
                      <a:pt x="662" y="214"/>
                    </a:lnTo>
                    <a:cubicBezTo>
                      <a:pt x="666" y="97"/>
                      <a:pt x="572" y="1"/>
                      <a:pt x="457" y="1"/>
                    </a:cubicBezTo>
                    <a:close/>
                    <a:moveTo>
                      <a:pt x="603" y="3156"/>
                    </a:moveTo>
                    <a:lnTo>
                      <a:pt x="603" y="3156"/>
                    </a:lnTo>
                    <a:cubicBezTo>
                      <a:pt x="537" y="3262"/>
                      <a:pt x="413" y="3338"/>
                      <a:pt x="279" y="3338"/>
                    </a:cubicBezTo>
                    <a:lnTo>
                      <a:pt x="177" y="3338"/>
                    </a:lnTo>
                    <a:lnTo>
                      <a:pt x="89" y="7554"/>
                    </a:lnTo>
                    <a:lnTo>
                      <a:pt x="289" y="7843"/>
                    </a:lnTo>
                    <a:cubicBezTo>
                      <a:pt x="466" y="8105"/>
                      <a:pt x="400" y="8459"/>
                      <a:pt x="138" y="8637"/>
                    </a:cubicBezTo>
                    <a:cubicBezTo>
                      <a:pt x="115" y="8651"/>
                      <a:pt x="89" y="8664"/>
                      <a:pt x="66" y="8678"/>
                    </a:cubicBezTo>
                    <a:lnTo>
                      <a:pt x="0" y="11841"/>
                    </a:lnTo>
                    <a:cubicBezTo>
                      <a:pt x="0" y="11958"/>
                      <a:pt x="89" y="12054"/>
                      <a:pt x="204" y="12060"/>
                    </a:cubicBezTo>
                    <a:lnTo>
                      <a:pt x="209" y="12060"/>
                    </a:lnTo>
                    <a:cubicBezTo>
                      <a:pt x="324" y="12060"/>
                      <a:pt x="417" y="11966"/>
                      <a:pt x="422" y="11851"/>
                    </a:cubicBezTo>
                    <a:lnTo>
                      <a:pt x="603" y="3156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6"/>
              <p:cNvSpPr/>
              <p:nvPr/>
            </p:nvSpPr>
            <p:spPr>
              <a:xfrm>
                <a:off x="6830450" y="1088500"/>
                <a:ext cx="10000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25" extrusionOk="0">
                    <a:moveTo>
                      <a:pt x="23" y="1"/>
                    </a:moveTo>
                    <a:lnTo>
                      <a:pt x="0" y="1125"/>
                    </a:lnTo>
                    <a:cubicBezTo>
                      <a:pt x="23" y="1111"/>
                      <a:pt x="49" y="1098"/>
                      <a:pt x="72" y="1084"/>
                    </a:cubicBezTo>
                    <a:cubicBezTo>
                      <a:pt x="334" y="906"/>
                      <a:pt x="400" y="552"/>
                      <a:pt x="223" y="290"/>
                    </a:cubicBez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6"/>
              <p:cNvSpPr/>
              <p:nvPr/>
            </p:nvSpPr>
            <p:spPr>
              <a:xfrm>
                <a:off x="6833225" y="964150"/>
                <a:ext cx="108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759" extrusionOk="0">
                    <a:moveTo>
                      <a:pt x="18" y="0"/>
                    </a:moveTo>
                    <a:lnTo>
                      <a:pt x="0" y="759"/>
                    </a:lnTo>
                    <a:lnTo>
                      <a:pt x="102" y="759"/>
                    </a:lnTo>
                    <a:cubicBezTo>
                      <a:pt x="236" y="759"/>
                      <a:pt x="360" y="683"/>
                      <a:pt x="426" y="577"/>
                    </a:cubicBezTo>
                    <a:lnTo>
                      <a:pt x="432" y="195"/>
                    </a:lnTo>
                    <a:cubicBezTo>
                      <a:pt x="369" y="80"/>
                      <a:pt x="245" y="0"/>
                      <a:pt x="102" y="0"/>
                    </a:cubicBez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6"/>
              <p:cNvSpPr/>
              <p:nvPr/>
            </p:nvSpPr>
            <p:spPr>
              <a:xfrm>
                <a:off x="6521775" y="488250"/>
                <a:ext cx="58600" cy="53075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2123" extrusionOk="0">
                    <a:moveTo>
                      <a:pt x="1799" y="0"/>
                    </a:moveTo>
                    <a:cubicBezTo>
                      <a:pt x="1478" y="0"/>
                      <a:pt x="1071" y="426"/>
                      <a:pt x="816" y="652"/>
                    </a:cubicBezTo>
                    <a:cubicBezTo>
                      <a:pt x="378" y="1043"/>
                      <a:pt x="0" y="1553"/>
                      <a:pt x="470" y="1971"/>
                    </a:cubicBezTo>
                    <a:cubicBezTo>
                      <a:pt x="592" y="2078"/>
                      <a:pt x="714" y="2123"/>
                      <a:pt x="833" y="2123"/>
                    </a:cubicBezTo>
                    <a:cubicBezTo>
                      <a:pt x="1277" y="2123"/>
                      <a:pt x="1682" y="1493"/>
                      <a:pt x="1913" y="1088"/>
                    </a:cubicBezTo>
                    <a:cubicBezTo>
                      <a:pt x="2126" y="719"/>
                      <a:pt x="2344" y="369"/>
                      <a:pt x="2011" y="80"/>
                    </a:cubicBezTo>
                    <a:cubicBezTo>
                      <a:pt x="1947" y="24"/>
                      <a:pt x="1875" y="0"/>
                      <a:pt x="1799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6"/>
              <p:cNvSpPr/>
              <p:nvPr/>
            </p:nvSpPr>
            <p:spPr>
              <a:xfrm>
                <a:off x="6530850" y="500125"/>
                <a:ext cx="32325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170" extrusionOk="0">
                    <a:moveTo>
                      <a:pt x="994" y="1"/>
                    </a:moveTo>
                    <a:cubicBezTo>
                      <a:pt x="816" y="1"/>
                      <a:pt x="594" y="237"/>
                      <a:pt x="453" y="359"/>
                    </a:cubicBezTo>
                    <a:cubicBezTo>
                      <a:pt x="210" y="576"/>
                      <a:pt x="1" y="857"/>
                      <a:pt x="263" y="1087"/>
                    </a:cubicBezTo>
                    <a:cubicBezTo>
                      <a:pt x="329" y="1145"/>
                      <a:pt x="396" y="1169"/>
                      <a:pt x="461" y="1169"/>
                    </a:cubicBezTo>
                    <a:cubicBezTo>
                      <a:pt x="704" y="1169"/>
                      <a:pt x="928" y="823"/>
                      <a:pt x="1057" y="599"/>
                    </a:cubicBezTo>
                    <a:cubicBezTo>
                      <a:pt x="1172" y="400"/>
                      <a:pt x="1293" y="204"/>
                      <a:pt x="1111" y="44"/>
                    </a:cubicBezTo>
                    <a:cubicBezTo>
                      <a:pt x="1075" y="14"/>
                      <a:pt x="1036" y="1"/>
                      <a:pt x="994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6"/>
              <p:cNvSpPr/>
              <p:nvPr/>
            </p:nvSpPr>
            <p:spPr>
              <a:xfrm>
                <a:off x="6808925" y="488250"/>
                <a:ext cx="58625" cy="530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2123" extrusionOk="0">
                    <a:moveTo>
                      <a:pt x="546" y="0"/>
                    </a:moveTo>
                    <a:cubicBezTo>
                      <a:pt x="470" y="0"/>
                      <a:pt x="398" y="24"/>
                      <a:pt x="333" y="80"/>
                    </a:cubicBezTo>
                    <a:cubicBezTo>
                      <a:pt x="1" y="369"/>
                      <a:pt x="218" y="719"/>
                      <a:pt x="431" y="1088"/>
                    </a:cubicBezTo>
                    <a:cubicBezTo>
                      <a:pt x="662" y="1493"/>
                      <a:pt x="1067" y="2123"/>
                      <a:pt x="1511" y="2123"/>
                    </a:cubicBezTo>
                    <a:cubicBezTo>
                      <a:pt x="1630" y="2123"/>
                      <a:pt x="1751" y="2078"/>
                      <a:pt x="1873" y="1971"/>
                    </a:cubicBezTo>
                    <a:cubicBezTo>
                      <a:pt x="2344" y="1553"/>
                      <a:pt x="1967" y="1043"/>
                      <a:pt x="1527" y="652"/>
                    </a:cubicBezTo>
                    <a:cubicBezTo>
                      <a:pt x="1272" y="426"/>
                      <a:pt x="869" y="0"/>
                      <a:pt x="546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6"/>
              <p:cNvSpPr/>
              <p:nvPr/>
            </p:nvSpPr>
            <p:spPr>
              <a:xfrm>
                <a:off x="6826125" y="500125"/>
                <a:ext cx="323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170" extrusionOk="0">
                    <a:moveTo>
                      <a:pt x="299" y="1"/>
                    </a:moveTo>
                    <a:cubicBezTo>
                      <a:pt x="258" y="1"/>
                      <a:pt x="218" y="14"/>
                      <a:pt x="183" y="44"/>
                    </a:cubicBezTo>
                    <a:cubicBezTo>
                      <a:pt x="1" y="204"/>
                      <a:pt x="120" y="400"/>
                      <a:pt x="236" y="599"/>
                    </a:cubicBezTo>
                    <a:cubicBezTo>
                      <a:pt x="366" y="823"/>
                      <a:pt x="589" y="1169"/>
                      <a:pt x="833" y="1169"/>
                    </a:cubicBezTo>
                    <a:cubicBezTo>
                      <a:pt x="897" y="1169"/>
                      <a:pt x="964" y="1145"/>
                      <a:pt x="1030" y="1087"/>
                    </a:cubicBezTo>
                    <a:cubicBezTo>
                      <a:pt x="1292" y="857"/>
                      <a:pt x="1083" y="576"/>
                      <a:pt x="839" y="359"/>
                    </a:cubicBezTo>
                    <a:cubicBezTo>
                      <a:pt x="699" y="237"/>
                      <a:pt x="478" y="1"/>
                      <a:pt x="299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6"/>
              <p:cNvSpPr/>
              <p:nvPr/>
            </p:nvSpPr>
            <p:spPr>
              <a:xfrm>
                <a:off x="6166475" y="1268275"/>
                <a:ext cx="2630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879" extrusionOk="0">
                    <a:moveTo>
                      <a:pt x="525" y="0"/>
                    </a:moveTo>
                    <a:cubicBezTo>
                      <a:pt x="236" y="0"/>
                      <a:pt x="0" y="236"/>
                      <a:pt x="0" y="524"/>
                    </a:cubicBezTo>
                    <a:lnTo>
                      <a:pt x="0" y="1354"/>
                    </a:lnTo>
                    <a:cubicBezTo>
                      <a:pt x="0" y="1643"/>
                      <a:pt x="236" y="1878"/>
                      <a:pt x="525" y="1878"/>
                    </a:cubicBezTo>
                    <a:cubicBezTo>
                      <a:pt x="818" y="1878"/>
                      <a:pt x="1052" y="1643"/>
                      <a:pt x="1052" y="1354"/>
                    </a:cubicBezTo>
                    <a:lnTo>
                      <a:pt x="1052" y="524"/>
                    </a:lnTo>
                    <a:cubicBezTo>
                      <a:pt x="1052" y="236"/>
                      <a:pt x="818" y="0"/>
                      <a:pt x="525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6"/>
              <p:cNvSpPr/>
              <p:nvPr/>
            </p:nvSpPr>
            <p:spPr>
              <a:xfrm>
                <a:off x="5935900" y="1268275"/>
                <a:ext cx="2622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879" extrusionOk="0">
                    <a:moveTo>
                      <a:pt x="524" y="0"/>
                    </a:moveTo>
                    <a:cubicBezTo>
                      <a:pt x="235" y="0"/>
                      <a:pt x="1" y="236"/>
                      <a:pt x="1" y="524"/>
                    </a:cubicBezTo>
                    <a:lnTo>
                      <a:pt x="1" y="1354"/>
                    </a:lnTo>
                    <a:cubicBezTo>
                      <a:pt x="1" y="1643"/>
                      <a:pt x="235" y="1878"/>
                      <a:pt x="524" y="1878"/>
                    </a:cubicBezTo>
                    <a:cubicBezTo>
                      <a:pt x="813" y="1878"/>
                      <a:pt x="1048" y="1643"/>
                      <a:pt x="1048" y="1354"/>
                    </a:cubicBezTo>
                    <a:lnTo>
                      <a:pt x="1048" y="524"/>
                    </a:lnTo>
                    <a:cubicBezTo>
                      <a:pt x="1048" y="236"/>
                      <a:pt x="813" y="0"/>
                      <a:pt x="524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6"/>
              <p:cNvSpPr/>
              <p:nvPr/>
            </p:nvSpPr>
            <p:spPr>
              <a:xfrm>
                <a:off x="6216525" y="1063100"/>
                <a:ext cx="4482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396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7"/>
                      <a:pt x="897" y="6157"/>
                    </a:cubicBezTo>
                    <a:cubicBezTo>
                      <a:pt x="1393" y="6157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396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6"/>
              <p:cNvSpPr/>
              <p:nvPr/>
            </p:nvSpPr>
            <p:spPr>
              <a:xfrm>
                <a:off x="6216525" y="668975"/>
                <a:ext cx="4482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400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6"/>
                      <a:pt x="897" y="6156"/>
                    </a:cubicBezTo>
                    <a:cubicBezTo>
                      <a:pt x="1393" y="6156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400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6"/>
              <p:cNvSpPr/>
              <p:nvPr/>
            </p:nvSpPr>
            <p:spPr>
              <a:xfrm>
                <a:off x="5867200" y="1063100"/>
                <a:ext cx="4487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396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7"/>
                      <a:pt x="898" y="6157"/>
                    </a:cubicBezTo>
                    <a:cubicBezTo>
                      <a:pt x="1395" y="6157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396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6"/>
              <p:cNvSpPr/>
              <p:nvPr/>
            </p:nvSpPr>
            <p:spPr>
              <a:xfrm>
                <a:off x="5867200" y="668975"/>
                <a:ext cx="4487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400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6"/>
                      <a:pt x="898" y="6156"/>
                    </a:cubicBezTo>
                    <a:cubicBezTo>
                      <a:pt x="1395" y="6156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400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6"/>
              <p:cNvSpPr/>
              <p:nvPr/>
            </p:nvSpPr>
            <p:spPr>
              <a:xfrm>
                <a:off x="5881175" y="461725"/>
                <a:ext cx="366325" cy="850500"/>
              </a:xfrm>
              <a:custGeom>
                <a:avLst/>
                <a:gdLst/>
                <a:ahLst/>
                <a:cxnLst/>
                <a:rect l="l" t="t" r="r" b="b"/>
                <a:pathLst>
                  <a:path w="14653" h="34020" extrusionOk="0">
                    <a:moveTo>
                      <a:pt x="7324" y="0"/>
                    </a:moveTo>
                    <a:cubicBezTo>
                      <a:pt x="3282" y="0"/>
                      <a:pt x="1" y="2139"/>
                      <a:pt x="1" y="6183"/>
                    </a:cubicBezTo>
                    <a:lnTo>
                      <a:pt x="1" y="29400"/>
                    </a:lnTo>
                    <a:cubicBezTo>
                      <a:pt x="1" y="33443"/>
                      <a:pt x="3282" y="34020"/>
                      <a:pt x="7324" y="34020"/>
                    </a:cubicBezTo>
                    <a:cubicBezTo>
                      <a:pt x="11372" y="34020"/>
                      <a:pt x="14653" y="33443"/>
                      <a:pt x="14653" y="29400"/>
                    </a:cubicBezTo>
                    <a:lnTo>
                      <a:pt x="14653" y="6183"/>
                    </a:lnTo>
                    <a:cubicBezTo>
                      <a:pt x="14653" y="2139"/>
                      <a:pt x="11372" y="0"/>
                      <a:pt x="73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6"/>
              <p:cNvSpPr/>
              <p:nvPr/>
            </p:nvSpPr>
            <p:spPr>
              <a:xfrm>
                <a:off x="5932450" y="485800"/>
                <a:ext cx="26365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10546" h="4572" extrusionOk="0">
                    <a:moveTo>
                      <a:pt x="5273" y="0"/>
                    </a:moveTo>
                    <a:cubicBezTo>
                      <a:pt x="2411" y="0"/>
                      <a:pt x="80" y="1491"/>
                      <a:pt x="0" y="4310"/>
                    </a:cubicBezTo>
                    <a:lnTo>
                      <a:pt x="112" y="4572"/>
                    </a:lnTo>
                    <a:cubicBezTo>
                      <a:pt x="476" y="4372"/>
                      <a:pt x="906" y="4252"/>
                      <a:pt x="1377" y="4252"/>
                    </a:cubicBezTo>
                    <a:lnTo>
                      <a:pt x="9175" y="4252"/>
                    </a:lnTo>
                    <a:cubicBezTo>
                      <a:pt x="9641" y="4252"/>
                      <a:pt x="10076" y="4372"/>
                      <a:pt x="10435" y="4572"/>
                    </a:cubicBezTo>
                    <a:lnTo>
                      <a:pt x="10546" y="4306"/>
                    </a:lnTo>
                    <a:cubicBezTo>
                      <a:pt x="10471" y="1491"/>
                      <a:pt x="8136" y="0"/>
                      <a:pt x="5273" y="0"/>
                    </a:cubicBez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6"/>
              <p:cNvSpPr/>
              <p:nvPr/>
            </p:nvSpPr>
            <p:spPr>
              <a:xfrm>
                <a:off x="5909950" y="592100"/>
                <a:ext cx="308700" cy="188075"/>
              </a:xfrm>
              <a:custGeom>
                <a:avLst/>
                <a:gdLst/>
                <a:ahLst/>
                <a:cxnLst/>
                <a:rect l="l" t="t" r="r" b="b"/>
                <a:pathLst>
                  <a:path w="12348" h="7523" extrusionOk="0">
                    <a:moveTo>
                      <a:pt x="2277" y="0"/>
                    </a:moveTo>
                    <a:cubicBezTo>
                      <a:pt x="1021" y="0"/>
                      <a:pt x="0" y="853"/>
                      <a:pt x="0" y="1900"/>
                    </a:cubicBezTo>
                    <a:lnTo>
                      <a:pt x="0" y="7523"/>
                    </a:lnTo>
                    <a:lnTo>
                      <a:pt x="12347" y="7523"/>
                    </a:lnTo>
                    <a:lnTo>
                      <a:pt x="12347" y="1900"/>
                    </a:lnTo>
                    <a:cubicBezTo>
                      <a:pt x="12347" y="853"/>
                      <a:pt x="11331" y="0"/>
                      <a:pt x="1007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6"/>
              <p:cNvSpPr/>
              <p:nvPr/>
            </p:nvSpPr>
            <p:spPr>
              <a:xfrm>
                <a:off x="5900275" y="577925"/>
                <a:ext cx="91800" cy="171325"/>
              </a:xfrm>
              <a:custGeom>
                <a:avLst/>
                <a:gdLst/>
                <a:ahLst/>
                <a:cxnLst/>
                <a:rect l="l" t="t" r="r" b="b"/>
                <a:pathLst>
                  <a:path w="3672" h="6853" extrusionOk="0">
                    <a:moveTo>
                      <a:pt x="650" y="0"/>
                    </a:moveTo>
                    <a:cubicBezTo>
                      <a:pt x="577" y="0"/>
                      <a:pt x="503" y="14"/>
                      <a:pt x="431" y="43"/>
                    </a:cubicBezTo>
                    <a:cubicBezTo>
                      <a:pt x="142" y="164"/>
                      <a:pt x="1" y="496"/>
                      <a:pt x="125" y="789"/>
                    </a:cubicBezTo>
                    <a:lnTo>
                      <a:pt x="2500" y="6502"/>
                    </a:lnTo>
                    <a:cubicBezTo>
                      <a:pt x="2588" y="6723"/>
                      <a:pt x="2801" y="6852"/>
                      <a:pt x="3024" y="6852"/>
                    </a:cubicBezTo>
                    <a:cubicBezTo>
                      <a:pt x="3098" y="6852"/>
                      <a:pt x="3170" y="6838"/>
                      <a:pt x="3241" y="6812"/>
                    </a:cubicBezTo>
                    <a:cubicBezTo>
                      <a:pt x="3534" y="6688"/>
                      <a:pt x="3671" y="6355"/>
                      <a:pt x="3551" y="6066"/>
                    </a:cubicBezTo>
                    <a:lnTo>
                      <a:pt x="1177" y="350"/>
                    </a:lnTo>
                    <a:cubicBezTo>
                      <a:pt x="1087" y="132"/>
                      <a:pt x="874" y="0"/>
                      <a:pt x="650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6"/>
              <p:cNvSpPr/>
              <p:nvPr/>
            </p:nvSpPr>
            <p:spPr>
              <a:xfrm>
                <a:off x="5891625" y="731800"/>
                <a:ext cx="878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764" extrusionOk="0">
                    <a:moveTo>
                      <a:pt x="378" y="0"/>
                    </a:moveTo>
                    <a:cubicBezTo>
                      <a:pt x="169" y="0"/>
                      <a:pt x="0" y="173"/>
                      <a:pt x="0" y="382"/>
                    </a:cubicBezTo>
                    <a:cubicBezTo>
                      <a:pt x="0" y="591"/>
                      <a:pt x="169" y="763"/>
                      <a:pt x="378" y="763"/>
                    </a:cubicBezTo>
                    <a:lnTo>
                      <a:pt x="3134" y="763"/>
                    </a:lnTo>
                    <a:cubicBezTo>
                      <a:pt x="3343" y="763"/>
                      <a:pt x="3511" y="591"/>
                      <a:pt x="3511" y="382"/>
                    </a:cubicBezTo>
                    <a:cubicBezTo>
                      <a:pt x="3511" y="173"/>
                      <a:pt x="3343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6"/>
              <p:cNvSpPr/>
              <p:nvPr/>
            </p:nvSpPr>
            <p:spPr>
              <a:xfrm>
                <a:off x="6136525" y="577925"/>
                <a:ext cx="91775" cy="171325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6853" extrusionOk="0">
                    <a:moveTo>
                      <a:pt x="3024" y="0"/>
                    </a:moveTo>
                    <a:cubicBezTo>
                      <a:pt x="2801" y="0"/>
                      <a:pt x="2589" y="132"/>
                      <a:pt x="2499" y="350"/>
                    </a:cubicBezTo>
                    <a:lnTo>
                      <a:pt x="125" y="6066"/>
                    </a:lnTo>
                    <a:cubicBezTo>
                      <a:pt x="0" y="6355"/>
                      <a:pt x="142" y="6688"/>
                      <a:pt x="430" y="6812"/>
                    </a:cubicBezTo>
                    <a:cubicBezTo>
                      <a:pt x="502" y="6838"/>
                      <a:pt x="577" y="6852"/>
                      <a:pt x="648" y="6852"/>
                    </a:cubicBezTo>
                    <a:cubicBezTo>
                      <a:pt x="875" y="6852"/>
                      <a:pt x="1083" y="6723"/>
                      <a:pt x="1176" y="6502"/>
                    </a:cubicBezTo>
                    <a:lnTo>
                      <a:pt x="3550" y="789"/>
                    </a:lnTo>
                    <a:cubicBezTo>
                      <a:pt x="3671" y="496"/>
                      <a:pt x="3533" y="164"/>
                      <a:pt x="3240" y="43"/>
                    </a:cubicBezTo>
                    <a:cubicBezTo>
                      <a:pt x="3170" y="14"/>
                      <a:pt x="3097" y="0"/>
                      <a:pt x="30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6"/>
              <p:cNvSpPr/>
              <p:nvPr/>
            </p:nvSpPr>
            <p:spPr>
              <a:xfrm>
                <a:off x="6149175" y="731800"/>
                <a:ext cx="879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764" extrusionOk="0">
                    <a:moveTo>
                      <a:pt x="381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1"/>
                      <a:pt x="168" y="763"/>
                      <a:pt x="381" y="763"/>
                    </a:cubicBezTo>
                    <a:lnTo>
                      <a:pt x="3134" y="763"/>
                    </a:lnTo>
                    <a:cubicBezTo>
                      <a:pt x="3342" y="763"/>
                      <a:pt x="3515" y="591"/>
                      <a:pt x="3515" y="382"/>
                    </a:cubicBezTo>
                    <a:cubicBezTo>
                      <a:pt x="3515" y="173"/>
                      <a:pt x="3342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6"/>
              <p:cNvSpPr/>
              <p:nvPr/>
            </p:nvSpPr>
            <p:spPr>
              <a:xfrm>
                <a:off x="5950325" y="676400"/>
                <a:ext cx="227950" cy="568050"/>
              </a:xfrm>
              <a:custGeom>
                <a:avLst/>
                <a:gdLst/>
                <a:ahLst/>
                <a:cxnLst/>
                <a:rect l="l" t="t" r="r" b="b"/>
                <a:pathLst>
                  <a:path w="9118" h="22722" extrusionOk="0">
                    <a:moveTo>
                      <a:pt x="0" y="1"/>
                    </a:moveTo>
                    <a:lnTo>
                      <a:pt x="0" y="22722"/>
                    </a:lnTo>
                    <a:lnTo>
                      <a:pt x="9117" y="22722"/>
                    </a:lnTo>
                    <a:lnTo>
                      <a:pt x="9117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6"/>
              <p:cNvSpPr/>
              <p:nvPr/>
            </p:nvSpPr>
            <p:spPr>
              <a:xfrm>
                <a:off x="5973200" y="699950"/>
                <a:ext cx="182300" cy="532850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21314" extrusionOk="0">
                    <a:moveTo>
                      <a:pt x="0" y="0"/>
                    </a:moveTo>
                    <a:lnTo>
                      <a:pt x="0" y="21313"/>
                    </a:lnTo>
                    <a:lnTo>
                      <a:pt x="7292" y="21313"/>
                    </a:lnTo>
                    <a:lnTo>
                      <a:pt x="7292" y="0"/>
                    </a:ln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6"/>
              <p:cNvSpPr/>
              <p:nvPr/>
            </p:nvSpPr>
            <p:spPr>
              <a:xfrm>
                <a:off x="5962975" y="603275"/>
                <a:ext cx="894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650" extrusionOk="0">
                    <a:moveTo>
                      <a:pt x="1641" y="1"/>
                    </a:moveTo>
                    <a:cubicBezTo>
                      <a:pt x="1445" y="1"/>
                      <a:pt x="1251" y="13"/>
                      <a:pt x="1061" y="46"/>
                    </a:cubicBezTo>
                    <a:cubicBezTo>
                      <a:pt x="950" y="64"/>
                      <a:pt x="844" y="90"/>
                      <a:pt x="742" y="121"/>
                    </a:cubicBezTo>
                    <a:cubicBezTo>
                      <a:pt x="639" y="144"/>
                      <a:pt x="547" y="193"/>
                      <a:pt x="457" y="223"/>
                    </a:cubicBezTo>
                    <a:cubicBezTo>
                      <a:pt x="373" y="268"/>
                      <a:pt x="297" y="316"/>
                      <a:pt x="236" y="361"/>
                    </a:cubicBezTo>
                    <a:cubicBezTo>
                      <a:pt x="174" y="410"/>
                      <a:pt x="125" y="459"/>
                      <a:pt x="90" y="498"/>
                    </a:cubicBezTo>
                    <a:cubicBezTo>
                      <a:pt x="27" y="596"/>
                      <a:pt x="0" y="649"/>
                      <a:pt x="0" y="649"/>
                    </a:cubicBezTo>
                    <a:cubicBezTo>
                      <a:pt x="0" y="649"/>
                      <a:pt x="67" y="627"/>
                      <a:pt x="156" y="592"/>
                    </a:cubicBezTo>
                    <a:cubicBezTo>
                      <a:pt x="200" y="582"/>
                      <a:pt x="262" y="574"/>
                      <a:pt x="324" y="561"/>
                    </a:cubicBezTo>
                    <a:cubicBezTo>
                      <a:pt x="391" y="556"/>
                      <a:pt x="462" y="552"/>
                      <a:pt x="547" y="543"/>
                    </a:cubicBezTo>
                    <a:cubicBezTo>
                      <a:pt x="564" y="544"/>
                      <a:pt x="581" y="544"/>
                      <a:pt x="598" y="544"/>
                    </a:cubicBezTo>
                    <a:cubicBezTo>
                      <a:pt x="645" y="544"/>
                      <a:pt x="695" y="542"/>
                      <a:pt x="748" y="542"/>
                    </a:cubicBezTo>
                    <a:cubicBezTo>
                      <a:pt x="768" y="542"/>
                      <a:pt x="788" y="542"/>
                      <a:pt x="809" y="543"/>
                    </a:cubicBezTo>
                    <a:cubicBezTo>
                      <a:pt x="897" y="543"/>
                      <a:pt x="995" y="547"/>
                      <a:pt x="1102" y="552"/>
                    </a:cubicBezTo>
                    <a:cubicBezTo>
                      <a:pt x="1305" y="556"/>
                      <a:pt x="1528" y="561"/>
                      <a:pt x="1745" y="570"/>
                    </a:cubicBezTo>
                    <a:cubicBezTo>
                      <a:pt x="1857" y="572"/>
                      <a:pt x="1970" y="573"/>
                      <a:pt x="2082" y="573"/>
                    </a:cubicBezTo>
                    <a:cubicBezTo>
                      <a:pt x="2413" y="573"/>
                      <a:pt x="2735" y="561"/>
                      <a:pt x="2997" y="525"/>
                    </a:cubicBezTo>
                    <a:cubicBezTo>
                      <a:pt x="3169" y="503"/>
                      <a:pt x="3316" y="472"/>
                      <a:pt x="3423" y="445"/>
                    </a:cubicBezTo>
                    <a:cubicBezTo>
                      <a:pt x="3520" y="418"/>
                      <a:pt x="3578" y="396"/>
                      <a:pt x="3578" y="396"/>
                    </a:cubicBezTo>
                    <a:cubicBezTo>
                      <a:pt x="3578" y="396"/>
                      <a:pt x="3525" y="369"/>
                      <a:pt x="3423" y="334"/>
                    </a:cubicBezTo>
                    <a:cubicBezTo>
                      <a:pt x="3325" y="295"/>
                      <a:pt x="3192" y="250"/>
                      <a:pt x="3023" y="197"/>
                    </a:cubicBezTo>
                    <a:cubicBezTo>
                      <a:pt x="2854" y="148"/>
                      <a:pt x="2655" y="103"/>
                      <a:pt x="2442" y="68"/>
                    </a:cubicBezTo>
                    <a:cubicBezTo>
                      <a:pt x="2229" y="28"/>
                      <a:pt x="1993" y="6"/>
                      <a:pt x="1758" y="2"/>
                    </a:cubicBezTo>
                    <a:cubicBezTo>
                      <a:pt x="1719" y="1"/>
                      <a:pt x="1680" y="1"/>
                      <a:pt x="1641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6"/>
              <p:cNvSpPr/>
              <p:nvPr/>
            </p:nvSpPr>
            <p:spPr>
              <a:xfrm>
                <a:off x="5909950" y="813350"/>
                <a:ext cx="40400" cy="419450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778" extrusionOk="0">
                    <a:moveTo>
                      <a:pt x="0" y="0"/>
                    </a:moveTo>
                    <a:lnTo>
                      <a:pt x="0" y="16777"/>
                    </a:lnTo>
                    <a:lnTo>
                      <a:pt x="1615" y="16777"/>
                    </a:lnTo>
                    <a:lnTo>
                      <a:pt x="1615" y="0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6"/>
              <p:cNvSpPr/>
              <p:nvPr/>
            </p:nvSpPr>
            <p:spPr>
              <a:xfrm>
                <a:off x="6178250" y="810225"/>
                <a:ext cx="40400" cy="422575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903" extrusionOk="0">
                    <a:moveTo>
                      <a:pt x="0" y="1"/>
                    </a:moveTo>
                    <a:lnTo>
                      <a:pt x="0" y="16902"/>
                    </a:lnTo>
                    <a:lnTo>
                      <a:pt x="1615" y="16902"/>
                    </a:lnTo>
                    <a:lnTo>
                      <a:pt x="1615" y="1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6"/>
              <p:cNvSpPr/>
              <p:nvPr/>
            </p:nvSpPr>
            <p:spPr>
              <a:xfrm>
                <a:off x="5968650" y="1254625"/>
                <a:ext cx="191300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7652" h="1186" extrusionOk="0">
                    <a:moveTo>
                      <a:pt x="594" y="1"/>
                    </a:moveTo>
                    <a:cubicBezTo>
                      <a:pt x="266" y="1"/>
                      <a:pt x="0" y="267"/>
                      <a:pt x="0" y="595"/>
                    </a:cubicBezTo>
                    <a:cubicBezTo>
                      <a:pt x="0" y="919"/>
                      <a:pt x="266" y="1185"/>
                      <a:pt x="594" y="1185"/>
                    </a:cubicBezTo>
                    <a:lnTo>
                      <a:pt x="7061" y="1185"/>
                    </a:lnTo>
                    <a:cubicBezTo>
                      <a:pt x="7385" y="1185"/>
                      <a:pt x="7651" y="919"/>
                      <a:pt x="7651" y="595"/>
                    </a:cubicBezTo>
                    <a:cubicBezTo>
                      <a:pt x="7651" y="267"/>
                      <a:pt x="7385" y="1"/>
                      <a:pt x="7061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6"/>
              <p:cNvSpPr/>
              <p:nvPr/>
            </p:nvSpPr>
            <p:spPr>
              <a:xfrm>
                <a:off x="6057175" y="1239100"/>
                <a:ext cx="14225" cy="6737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2695" extrusionOk="0">
                    <a:moveTo>
                      <a:pt x="1" y="1"/>
                    </a:moveTo>
                    <a:lnTo>
                      <a:pt x="1" y="2695"/>
                    </a:lnTo>
                    <a:lnTo>
                      <a:pt x="569" y="2695"/>
                    </a:lnTo>
                    <a:lnTo>
                      <a:pt x="569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6"/>
              <p:cNvSpPr/>
              <p:nvPr/>
            </p:nvSpPr>
            <p:spPr>
              <a:xfrm>
                <a:off x="5850550" y="639800"/>
                <a:ext cx="4755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1" extrusionOk="0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1" y="1741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6"/>
              <p:cNvSpPr/>
              <p:nvPr/>
            </p:nvSpPr>
            <p:spPr>
              <a:xfrm>
                <a:off x="6230500" y="639800"/>
                <a:ext cx="4750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6"/>
              <p:cNvSpPr/>
              <p:nvPr/>
            </p:nvSpPr>
            <p:spPr>
              <a:xfrm>
                <a:off x="5924250" y="828450"/>
                <a:ext cx="10450" cy="3893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5575" extrusionOk="0">
                    <a:moveTo>
                      <a:pt x="209" y="0"/>
                    </a:moveTo>
                    <a:cubicBezTo>
                      <a:pt x="94" y="0"/>
                      <a:pt x="0" y="93"/>
                      <a:pt x="0" y="209"/>
                    </a:cubicBezTo>
                    <a:lnTo>
                      <a:pt x="0" y="15366"/>
                    </a:lnTo>
                    <a:cubicBezTo>
                      <a:pt x="0" y="15481"/>
                      <a:pt x="94" y="15575"/>
                      <a:pt x="209" y="15575"/>
                    </a:cubicBezTo>
                    <a:cubicBezTo>
                      <a:pt x="324" y="15575"/>
                      <a:pt x="418" y="15481"/>
                      <a:pt x="418" y="15366"/>
                    </a:cubicBezTo>
                    <a:lnTo>
                      <a:pt x="418" y="209"/>
                    </a:lnTo>
                    <a:cubicBezTo>
                      <a:pt x="418" y="93"/>
                      <a:pt x="324" y="0"/>
                      <a:pt x="209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6"/>
              <p:cNvSpPr/>
              <p:nvPr/>
            </p:nvSpPr>
            <p:spPr>
              <a:xfrm>
                <a:off x="6193875" y="828450"/>
                <a:ext cx="10575" cy="38937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15575" extrusionOk="0">
                    <a:moveTo>
                      <a:pt x="214" y="0"/>
                    </a:moveTo>
                    <a:cubicBezTo>
                      <a:pt x="99" y="0"/>
                      <a:pt x="1" y="93"/>
                      <a:pt x="1" y="209"/>
                    </a:cubicBezTo>
                    <a:lnTo>
                      <a:pt x="1" y="15366"/>
                    </a:lnTo>
                    <a:cubicBezTo>
                      <a:pt x="1" y="15481"/>
                      <a:pt x="99" y="15575"/>
                      <a:pt x="214" y="15575"/>
                    </a:cubicBezTo>
                    <a:cubicBezTo>
                      <a:pt x="329" y="15575"/>
                      <a:pt x="422" y="15481"/>
                      <a:pt x="422" y="15366"/>
                    </a:cubicBezTo>
                    <a:lnTo>
                      <a:pt x="422" y="209"/>
                    </a:lnTo>
                    <a:cubicBezTo>
                      <a:pt x="422" y="93"/>
                      <a:pt x="329" y="0"/>
                      <a:pt x="214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6"/>
              <p:cNvSpPr/>
              <p:nvPr/>
            </p:nvSpPr>
            <p:spPr>
              <a:xfrm>
                <a:off x="5895300" y="488900"/>
                <a:ext cx="6847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2369" extrusionOk="0">
                    <a:moveTo>
                      <a:pt x="2058" y="1"/>
                    </a:moveTo>
                    <a:cubicBezTo>
                      <a:pt x="1688" y="1"/>
                      <a:pt x="1238" y="433"/>
                      <a:pt x="950" y="662"/>
                    </a:cubicBezTo>
                    <a:cubicBezTo>
                      <a:pt x="439" y="1066"/>
                      <a:pt x="0" y="1625"/>
                      <a:pt x="560" y="2154"/>
                    </a:cubicBezTo>
                    <a:cubicBezTo>
                      <a:pt x="720" y="2305"/>
                      <a:pt x="879" y="2368"/>
                      <a:pt x="1033" y="2368"/>
                    </a:cubicBezTo>
                    <a:cubicBezTo>
                      <a:pt x="1533" y="2368"/>
                      <a:pt x="1980" y="1709"/>
                      <a:pt x="2242" y="1279"/>
                    </a:cubicBezTo>
                    <a:cubicBezTo>
                      <a:pt x="2490" y="870"/>
                      <a:pt x="2738" y="489"/>
                      <a:pt x="2344" y="116"/>
                    </a:cubicBezTo>
                    <a:cubicBezTo>
                      <a:pt x="2259" y="34"/>
                      <a:pt x="2162" y="1"/>
                      <a:pt x="2058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6"/>
              <p:cNvSpPr/>
              <p:nvPr/>
            </p:nvSpPr>
            <p:spPr>
              <a:xfrm>
                <a:off x="5906725" y="502200"/>
                <a:ext cx="37725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305" extrusionOk="0">
                    <a:moveTo>
                      <a:pt x="1134" y="0"/>
                    </a:moveTo>
                    <a:cubicBezTo>
                      <a:pt x="930" y="0"/>
                      <a:pt x="684" y="239"/>
                      <a:pt x="523" y="365"/>
                    </a:cubicBezTo>
                    <a:cubicBezTo>
                      <a:pt x="244" y="587"/>
                      <a:pt x="0" y="893"/>
                      <a:pt x="310" y="1186"/>
                    </a:cubicBezTo>
                    <a:cubicBezTo>
                      <a:pt x="398" y="1270"/>
                      <a:pt x="486" y="1304"/>
                      <a:pt x="571" y="1304"/>
                    </a:cubicBezTo>
                    <a:cubicBezTo>
                      <a:pt x="845" y="1304"/>
                      <a:pt x="1093" y="940"/>
                      <a:pt x="1238" y="702"/>
                    </a:cubicBezTo>
                    <a:cubicBezTo>
                      <a:pt x="1371" y="481"/>
                      <a:pt x="1509" y="272"/>
                      <a:pt x="1291" y="63"/>
                    </a:cubicBezTo>
                    <a:cubicBezTo>
                      <a:pt x="1244" y="19"/>
                      <a:pt x="1191" y="0"/>
                      <a:pt x="113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6"/>
              <p:cNvSpPr/>
              <p:nvPr/>
            </p:nvSpPr>
            <p:spPr>
              <a:xfrm>
                <a:off x="6164800" y="488900"/>
                <a:ext cx="68500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2369" extrusionOk="0">
                    <a:moveTo>
                      <a:pt x="683" y="1"/>
                    </a:moveTo>
                    <a:cubicBezTo>
                      <a:pt x="579" y="1"/>
                      <a:pt x="482" y="34"/>
                      <a:pt x="396" y="116"/>
                    </a:cubicBezTo>
                    <a:cubicBezTo>
                      <a:pt x="0" y="489"/>
                      <a:pt x="254" y="870"/>
                      <a:pt x="498" y="1279"/>
                    </a:cubicBezTo>
                    <a:cubicBezTo>
                      <a:pt x="759" y="1709"/>
                      <a:pt x="1207" y="2368"/>
                      <a:pt x="1706" y="2368"/>
                    </a:cubicBezTo>
                    <a:cubicBezTo>
                      <a:pt x="1860" y="2368"/>
                      <a:pt x="2020" y="2305"/>
                      <a:pt x="2180" y="2154"/>
                    </a:cubicBezTo>
                    <a:cubicBezTo>
                      <a:pt x="2739" y="1625"/>
                      <a:pt x="2300" y="1066"/>
                      <a:pt x="1790" y="662"/>
                    </a:cubicBezTo>
                    <a:cubicBezTo>
                      <a:pt x="1502" y="433"/>
                      <a:pt x="1054" y="1"/>
                      <a:pt x="683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6"/>
              <p:cNvSpPr/>
              <p:nvPr/>
            </p:nvSpPr>
            <p:spPr>
              <a:xfrm>
                <a:off x="6184100" y="502200"/>
                <a:ext cx="37775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305" extrusionOk="0">
                    <a:moveTo>
                      <a:pt x="376" y="0"/>
                    </a:moveTo>
                    <a:cubicBezTo>
                      <a:pt x="320" y="0"/>
                      <a:pt x="266" y="19"/>
                      <a:pt x="219" y="63"/>
                    </a:cubicBezTo>
                    <a:cubicBezTo>
                      <a:pt x="1" y="272"/>
                      <a:pt x="139" y="481"/>
                      <a:pt x="277" y="702"/>
                    </a:cubicBezTo>
                    <a:cubicBezTo>
                      <a:pt x="419" y="940"/>
                      <a:pt x="665" y="1304"/>
                      <a:pt x="939" y="1304"/>
                    </a:cubicBezTo>
                    <a:cubicBezTo>
                      <a:pt x="1024" y="1304"/>
                      <a:pt x="1111" y="1270"/>
                      <a:pt x="1199" y="1186"/>
                    </a:cubicBezTo>
                    <a:cubicBezTo>
                      <a:pt x="1510" y="893"/>
                      <a:pt x="1266" y="587"/>
                      <a:pt x="986" y="365"/>
                    </a:cubicBezTo>
                    <a:cubicBezTo>
                      <a:pt x="827" y="239"/>
                      <a:pt x="580" y="0"/>
                      <a:pt x="376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6"/>
              <p:cNvSpPr/>
              <p:nvPr/>
            </p:nvSpPr>
            <p:spPr>
              <a:xfrm>
                <a:off x="5555425" y="2206100"/>
                <a:ext cx="29525" cy="62150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2486" extrusionOk="0">
                    <a:moveTo>
                      <a:pt x="590" y="1"/>
                    </a:moveTo>
                    <a:cubicBezTo>
                      <a:pt x="267" y="1"/>
                      <a:pt x="0" y="263"/>
                      <a:pt x="0" y="591"/>
                    </a:cubicBezTo>
                    <a:lnTo>
                      <a:pt x="0" y="1896"/>
                    </a:lnTo>
                    <a:cubicBezTo>
                      <a:pt x="0" y="2225"/>
                      <a:pt x="267" y="2486"/>
                      <a:pt x="590" y="2486"/>
                    </a:cubicBezTo>
                    <a:cubicBezTo>
                      <a:pt x="914" y="2486"/>
                      <a:pt x="1180" y="2225"/>
                      <a:pt x="1180" y="1896"/>
                    </a:cubicBezTo>
                    <a:lnTo>
                      <a:pt x="1180" y="591"/>
                    </a:lnTo>
                    <a:cubicBezTo>
                      <a:pt x="1180" y="263"/>
                      <a:pt x="914" y="1"/>
                      <a:pt x="590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6"/>
              <p:cNvSpPr/>
              <p:nvPr/>
            </p:nvSpPr>
            <p:spPr>
              <a:xfrm>
                <a:off x="5306650" y="2206100"/>
                <a:ext cx="29550" cy="62150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2486" extrusionOk="0">
                    <a:moveTo>
                      <a:pt x="591" y="1"/>
                    </a:moveTo>
                    <a:cubicBezTo>
                      <a:pt x="266" y="1"/>
                      <a:pt x="0" y="263"/>
                      <a:pt x="0" y="591"/>
                    </a:cubicBezTo>
                    <a:lnTo>
                      <a:pt x="0" y="1896"/>
                    </a:lnTo>
                    <a:cubicBezTo>
                      <a:pt x="0" y="2225"/>
                      <a:pt x="266" y="2486"/>
                      <a:pt x="591" y="2486"/>
                    </a:cubicBezTo>
                    <a:cubicBezTo>
                      <a:pt x="919" y="2486"/>
                      <a:pt x="1181" y="2225"/>
                      <a:pt x="1181" y="1896"/>
                    </a:cubicBezTo>
                    <a:lnTo>
                      <a:pt x="1181" y="591"/>
                    </a:lnTo>
                    <a:cubicBezTo>
                      <a:pt x="1181" y="263"/>
                      <a:pt x="919" y="1"/>
                      <a:pt x="59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6"/>
              <p:cNvSpPr/>
              <p:nvPr/>
            </p:nvSpPr>
            <p:spPr>
              <a:xfrm>
                <a:off x="5607550" y="2052650"/>
                <a:ext cx="37450" cy="140150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5606" extrusionOk="0">
                    <a:moveTo>
                      <a:pt x="747" y="1"/>
                    </a:moveTo>
                    <a:cubicBezTo>
                      <a:pt x="334" y="1"/>
                      <a:pt x="1" y="337"/>
                      <a:pt x="1" y="751"/>
                    </a:cubicBezTo>
                    <a:lnTo>
                      <a:pt x="1" y="4856"/>
                    </a:lnTo>
                    <a:cubicBezTo>
                      <a:pt x="1" y="5268"/>
                      <a:pt x="334" y="5606"/>
                      <a:pt x="747" y="5606"/>
                    </a:cubicBezTo>
                    <a:cubicBezTo>
                      <a:pt x="1160" y="5606"/>
                      <a:pt x="1498" y="5268"/>
                      <a:pt x="1498" y="4856"/>
                    </a:cubicBezTo>
                    <a:lnTo>
                      <a:pt x="1498" y="751"/>
                    </a:lnTo>
                    <a:cubicBezTo>
                      <a:pt x="1498" y="337"/>
                      <a:pt x="1160" y="1"/>
                      <a:pt x="74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6"/>
              <p:cNvSpPr/>
              <p:nvPr/>
            </p:nvSpPr>
            <p:spPr>
              <a:xfrm>
                <a:off x="5607550" y="1687025"/>
                <a:ext cx="3745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5607" extrusionOk="0">
                    <a:moveTo>
                      <a:pt x="747" y="1"/>
                    </a:moveTo>
                    <a:cubicBezTo>
                      <a:pt x="334" y="1"/>
                      <a:pt x="1" y="338"/>
                      <a:pt x="1" y="751"/>
                    </a:cubicBezTo>
                    <a:lnTo>
                      <a:pt x="1" y="4857"/>
                    </a:lnTo>
                    <a:cubicBezTo>
                      <a:pt x="1" y="5269"/>
                      <a:pt x="334" y="5607"/>
                      <a:pt x="747" y="5607"/>
                    </a:cubicBezTo>
                    <a:cubicBezTo>
                      <a:pt x="1160" y="5607"/>
                      <a:pt x="1498" y="5269"/>
                      <a:pt x="1498" y="4857"/>
                    </a:cubicBezTo>
                    <a:lnTo>
                      <a:pt x="1498" y="751"/>
                    </a:lnTo>
                    <a:cubicBezTo>
                      <a:pt x="1498" y="338"/>
                      <a:pt x="1160" y="1"/>
                      <a:pt x="74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6"/>
              <p:cNvSpPr/>
              <p:nvPr/>
            </p:nvSpPr>
            <p:spPr>
              <a:xfrm>
                <a:off x="5246725" y="2052650"/>
                <a:ext cx="37300" cy="14015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5606" extrusionOk="0">
                    <a:moveTo>
                      <a:pt x="746" y="1"/>
                    </a:moveTo>
                    <a:cubicBezTo>
                      <a:pt x="334" y="1"/>
                      <a:pt x="0" y="337"/>
                      <a:pt x="0" y="751"/>
                    </a:cubicBezTo>
                    <a:lnTo>
                      <a:pt x="0" y="4856"/>
                    </a:lnTo>
                    <a:cubicBezTo>
                      <a:pt x="0" y="5268"/>
                      <a:pt x="334" y="5606"/>
                      <a:pt x="746" y="5606"/>
                    </a:cubicBezTo>
                    <a:cubicBezTo>
                      <a:pt x="1159" y="5606"/>
                      <a:pt x="1492" y="5268"/>
                      <a:pt x="1492" y="4856"/>
                    </a:cubicBezTo>
                    <a:lnTo>
                      <a:pt x="1492" y="751"/>
                    </a:lnTo>
                    <a:cubicBezTo>
                      <a:pt x="1492" y="337"/>
                      <a:pt x="1159" y="1"/>
                      <a:pt x="746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6"/>
              <p:cNvSpPr/>
              <p:nvPr/>
            </p:nvSpPr>
            <p:spPr>
              <a:xfrm>
                <a:off x="5246725" y="1687025"/>
                <a:ext cx="3730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5607" extrusionOk="0">
                    <a:moveTo>
                      <a:pt x="746" y="1"/>
                    </a:moveTo>
                    <a:cubicBezTo>
                      <a:pt x="334" y="1"/>
                      <a:pt x="0" y="338"/>
                      <a:pt x="0" y="751"/>
                    </a:cubicBezTo>
                    <a:lnTo>
                      <a:pt x="0" y="4857"/>
                    </a:lnTo>
                    <a:cubicBezTo>
                      <a:pt x="0" y="5269"/>
                      <a:pt x="334" y="5607"/>
                      <a:pt x="746" y="5607"/>
                    </a:cubicBezTo>
                    <a:cubicBezTo>
                      <a:pt x="1159" y="5607"/>
                      <a:pt x="1492" y="5269"/>
                      <a:pt x="1492" y="4857"/>
                    </a:cubicBezTo>
                    <a:lnTo>
                      <a:pt x="1492" y="751"/>
                    </a:lnTo>
                    <a:cubicBezTo>
                      <a:pt x="1492" y="338"/>
                      <a:pt x="1159" y="1"/>
                      <a:pt x="746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6"/>
              <p:cNvSpPr/>
              <p:nvPr/>
            </p:nvSpPr>
            <p:spPr>
              <a:xfrm>
                <a:off x="5258500" y="1537475"/>
                <a:ext cx="374625" cy="712275"/>
              </a:xfrm>
              <a:custGeom>
                <a:avLst/>
                <a:gdLst/>
                <a:ahLst/>
                <a:cxnLst/>
                <a:rect l="l" t="t" r="r" b="b"/>
                <a:pathLst>
                  <a:path w="14985" h="28491" extrusionOk="0">
                    <a:moveTo>
                      <a:pt x="3684" y="0"/>
                    </a:moveTo>
                    <a:cubicBezTo>
                      <a:pt x="1651" y="0"/>
                      <a:pt x="0" y="1283"/>
                      <a:pt x="0" y="3315"/>
                    </a:cubicBezTo>
                    <a:lnTo>
                      <a:pt x="0" y="28490"/>
                    </a:lnTo>
                    <a:lnTo>
                      <a:pt x="14984" y="28490"/>
                    </a:lnTo>
                    <a:lnTo>
                      <a:pt x="14984" y="3315"/>
                    </a:lnTo>
                    <a:cubicBezTo>
                      <a:pt x="14984" y="1283"/>
                      <a:pt x="13338" y="0"/>
                      <a:pt x="11300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6"/>
              <p:cNvSpPr/>
              <p:nvPr/>
            </p:nvSpPr>
            <p:spPr>
              <a:xfrm>
                <a:off x="5315175" y="1547000"/>
                <a:ext cx="261250" cy="110225"/>
              </a:xfrm>
              <a:custGeom>
                <a:avLst/>
                <a:gdLst/>
                <a:ahLst/>
                <a:cxnLst/>
                <a:rect l="l" t="t" r="r" b="b"/>
                <a:pathLst>
                  <a:path w="10450" h="4409" extrusionOk="0">
                    <a:moveTo>
                      <a:pt x="2571" y="1"/>
                    </a:moveTo>
                    <a:cubicBezTo>
                      <a:pt x="1156" y="1"/>
                      <a:pt x="1" y="920"/>
                      <a:pt x="1" y="2385"/>
                    </a:cubicBezTo>
                    <a:lnTo>
                      <a:pt x="1" y="3423"/>
                    </a:lnTo>
                    <a:cubicBezTo>
                      <a:pt x="64" y="3481"/>
                      <a:pt x="117" y="3551"/>
                      <a:pt x="148" y="3636"/>
                    </a:cubicBezTo>
                    <a:lnTo>
                      <a:pt x="458" y="4408"/>
                    </a:lnTo>
                    <a:cubicBezTo>
                      <a:pt x="730" y="4204"/>
                      <a:pt x="1058" y="4071"/>
                      <a:pt x="1412" y="4040"/>
                    </a:cubicBezTo>
                    <a:lnTo>
                      <a:pt x="1412" y="3063"/>
                    </a:lnTo>
                    <a:cubicBezTo>
                      <a:pt x="1412" y="1994"/>
                      <a:pt x="2252" y="1324"/>
                      <a:pt x="3290" y="1324"/>
                    </a:cubicBezTo>
                    <a:lnTo>
                      <a:pt x="7165" y="1324"/>
                    </a:lnTo>
                    <a:cubicBezTo>
                      <a:pt x="8199" y="1324"/>
                      <a:pt x="9038" y="1994"/>
                      <a:pt x="9038" y="3063"/>
                    </a:cubicBezTo>
                    <a:lnTo>
                      <a:pt x="9038" y="4040"/>
                    </a:lnTo>
                    <a:cubicBezTo>
                      <a:pt x="9397" y="4071"/>
                      <a:pt x="9721" y="4204"/>
                      <a:pt x="9997" y="4408"/>
                    </a:cubicBezTo>
                    <a:lnTo>
                      <a:pt x="10303" y="3636"/>
                    </a:lnTo>
                    <a:cubicBezTo>
                      <a:pt x="10338" y="3551"/>
                      <a:pt x="10387" y="3481"/>
                      <a:pt x="10450" y="3423"/>
                    </a:cubicBezTo>
                    <a:lnTo>
                      <a:pt x="10450" y="2385"/>
                    </a:lnTo>
                    <a:cubicBezTo>
                      <a:pt x="10450" y="920"/>
                      <a:pt x="9299" y="1"/>
                      <a:pt x="7879" y="1"/>
                    </a:cubicBezTo>
                    <a:close/>
                  </a:path>
                </a:pathLst>
              </a:custGeom>
              <a:solidFill>
                <a:srgbClr val="728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6"/>
              <p:cNvSpPr/>
              <p:nvPr/>
            </p:nvSpPr>
            <p:spPr>
              <a:xfrm>
                <a:off x="5350475" y="1580075"/>
                <a:ext cx="190675" cy="204525"/>
              </a:xfrm>
              <a:custGeom>
                <a:avLst/>
                <a:gdLst/>
                <a:ahLst/>
                <a:cxnLst/>
                <a:rect l="l" t="t" r="r" b="b"/>
                <a:pathLst>
                  <a:path w="7627" h="8181" extrusionOk="0">
                    <a:moveTo>
                      <a:pt x="1878" y="1"/>
                    </a:moveTo>
                    <a:cubicBezTo>
                      <a:pt x="840" y="1"/>
                      <a:pt x="0" y="671"/>
                      <a:pt x="0" y="1740"/>
                    </a:cubicBezTo>
                    <a:lnTo>
                      <a:pt x="0" y="8180"/>
                    </a:lnTo>
                    <a:lnTo>
                      <a:pt x="7626" y="8180"/>
                    </a:lnTo>
                    <a:lnTo>
                      <a:pt x="7626" y="1740"/>
                    </a:lnTo>
                    <a:cubicBezTo>
                      <a:pt x="7626" y="671"/>
                      <a:pt x="6787" y="1"/>
                      <a:pt x="5753" y="1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6"/>
              <p:cNvSpPr/>
              <p:nvPr/>
            </p:nvSpPr>
            <p:spPr>
              <a:xfrm>
                <a:off x="5306525" y="2037675"/>
                <a:ext cx="277650" cy="191550"/>
              </a:xfrm>
              <a:custGeom>
                <a:avLst/>
                <a:gdLst/>
                <a:ahLst/>
                <a:cxnLst/>
                <a:rect l="l" t="t" r="r" b="b"/>
                <a:pathLst>
                  <a:path w="11106" h="7662" extrusionOk="0">
                    <a:moveTo>
                      <a:pt x="383" y="0"/>
                    </a:moveTo>
                    <a:cubicBezTo>
                      <a:pt x="170" y="0"/>
                      <a:pt x="1" y="168"/>
                      <a:pt x="1" y="377"/>
                    </a:cubicBezTo>
                    <a:lnTo>
                      <a:pt x="1" y="7279"/>
                    </a:lnTo>
                    <a:cubicBezTo>
                      <a:pt x="1" y="7487"/>
                      <a:pt x="170" y="7661"/>
                      <a:pt x="383" y="7661"/>
                    </a:cubicBezTo>
                    <a:lnTo>
                      <a:pt x="10729" y="7661"/>
                    </a:lnTo>
                    <a:cubicBezTo>
                      <a:pt x="10937" y="7661"/>
                      <a:pt x="11106" y="7487"/>
                      <a:pt x="11106" y="7279"/>
                    </a:cubicBezTo>
                    <a:lnTo>
                      <a:pt x="11106" y="377"/>
                    </a:lnTo>
                    <a:cubicBezTo>
                      <a:pt x="11106" y="168"/>
                      <a:pt x="10937" y="0"/>
                      <a:pt x="10729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6"/>
              <p:cNvSpPr/>
              <p:nvPr/>
            </p:nvSpPr>
            <p:spPr>
              <a:xfrm>
                <a:off x="5436350" y="2167825"/>
                <a:ext cx="19025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3277" extrusionOk="0">
                    <a:moveTo>
                      <a:pt x="1" y="1"/>
                    </a:moveTo>
                    <a:lnTo>
                      <a:pt x="1" y="3276"/>
                    </a:lnTo>
                    <a:lnTo>
                      <a:pt x="760" y="3276"/>
                    </a:lnTo>
                    <a:lnTo>
                      <a:pt x="760" y="1"/>
                    </a:ln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6"/>
              <p:cNvSpPr/>
              <p:nvPr/>
            </p:nvSpPr>
            <p:spPr>
              <a:xfrm>
                <a:off x="5307450" y="1647750"/>
                <a:ext cx="276725" cy="184125"/>
              </a:xfrm>
              <a:custGeom>
                <a:avLst/>
                <a:gdLst/>
                <a:ahLst/>
                <a:cxnLst/>
                <a:rect l="l" t="t" r="r" b="b"/>
                <a:pathLst>
                  <a:path w="11069" h="7365" extrusionOk="0">
                    <a:moveTo>
                      <a:pt x="1899" y="0"/>
                    </a:moveTo>
                    <a:cubicBezTo>
                      <a:pt x="852" y="0"/>
                      <a:pt x="0" y="853"/>
                      <a:pt x="0" y="1901"/>
                    </a:cubicBezTo>
                    <a:lnTo>
                      <a:pt x="0" y="7364"/>
                    </a:lnTo>
                    <a:lnTo>
                      <a:pt x="11069" y="7364"/>
                    </a:lnTo>
                    <a:lnTo>
                      <a:pt x="11069" y="1901"/>
                    </a:lnTo>
                    <a:cubicBezTo>
                      <a:pt x="11069" y="853"/>
                      <a:pt x="10221" y="0"/>
                      <a:pt x="9169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6"/>
              <p:cNvSpPr/>
              <p:nvPr/>
            </p:nvSpPr>
            <p:spPr>
              <a:xfrm>
                <a:off x="5289575" y="1628900"/>
                <a:ext cx="86325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6552" extrusionOk="0">
                    <a:moveTo>
                      <a:pt x="641" y="0"/>
                    </a:moveTo>
                    <a:cubicBezTo>
                      <a:pt x="571" y="0"/>
                      <a:pt x="500" y="13"/>
                      <a:pt x="431" y="41"/>
                    </a:cubicBezTo>
                    <a:cubicBezTo>
                      <a:pt x="142" y="156"/>
                      <a:pt x="0" y="488"/>
                      <a:pt x="115" y="781"/>
                    </a:cubicBezTo>
                    <a:lnTo>
                      <a:pt x="2277" y="6196"/>
                    </a:lnTo>
                    <a:cubicBezTo>
                      <a:pt x="2366" y="6418"/>
                      <a:pt x="2583" y="6551"/>
                      <a:pt x="2809" y="6551"/>
                    </a:cubicBezTo>
                    <a:cubicBezTo>
                      <a:pt x="2876" y="6551"/>
                      <a:pt x="2952" y="6538"/>
                      <a:pt x="3018" y="6512"/>
                    </a:cubicBezTo>
                    <a:cubicBezTo>
                      <a:pt x="3311" y="6396"/>
                      <a:pt x="3453" y="6063"/>
                      <a:pt x="3338" y="5770"/>
                    </a:cubicBezTo>
                    <a:lnTo>
                      <a:pt x="1172" y="360"/>
                    </a:lnTo>
                    <a:cubicBezTo>
                      <a:pt x="1083" y="136"/>
                      <a:pt x="868" y="0"/>
                      <a:pt x="641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6"/>
              <p:cNvSpPr/>
              <p:nvPr/>
            </p:nvSpPr>
            <p:spPr>
              <a:xfrm>
                <a:off x="5280250" y="1783250"/>
                <a:ext cx="890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759" extrusionOk="0">
                    <a:moveTo>
                      <a:pt x="378" y="0"/>
                    </a:moveTo>
                    <a:cubicBezTo>
                      <a:pt x="169" y="0"/>
                      <a:pt x="0" y="168"/>
                      <a:pt x="0" y="377"/>
                    </a:cubicBezTo>
                    <a:cubicBezTo>
                      <a:pt x="0" y="590"/>
                      <a:pt x="169" y="759"/>
                      <a:pt x="378" y="759"/>
                    </a:cubicBezTo>
                    <a:lnTo>
                      <a:pt x="3182" y="759"/>
                    </a:lnTo>
                    <a:cubicBezTo>
                      <a:pt x="3391" y="759"/>
                      <a:pt x="3559" y="590"/>
                      <a:pt x="3559" y="377"/>
                    </a:cubicBezTo>
                    <a:cubicBezTo>
                      <a:pt x="3559" y="168"/>
                      <a:pt x="3391" y="0"/>
                      <a:pt x="3182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6"/>
              <p:cNvSpPr/>
              <p:nvPr/>
            </p:nvSpPr>
            <p:spPr>
              <a:xfrm>
                <a:off x="5515675" y="1628900"/>
                <a:ext cx="86475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6552" extrusionOk="0">
                    <a:moveTo>
                      <a:pt x="2814" y="0"/>
                    </a:moveTo>
                    <a:cubicBezTo>
                      <a:pt x="2588" y="0"/>
                      <a:pt x="2375" y="136"/>
                      <a:pt x="2283" y="360"/>
                    </a:cubicBezTo>
                    <a:lnTo>
                      <a:pt x="121" y="5770"/>
                    </a:lnTo>
                    <a:cubicBezTo>
                      <a:pt x="1" y="6063"/>
                      <a:pt x="144" y="6396"/>
                      <a:pt x="437" y="6512"/>
                    </a:cubicBezTo>
                    <a:cubicBezTo>
                      <a:pt x="507" y="6538"/>
                      <a:pt x="578" y="6551"/>
                      <a:pt x="650" y="6551"/>
                    </a:cubicBezTo>
                    <a:cubicBezTo>
                      <a:pt x="875" y="6551"/>
                      <a:pt x="1089" y="6418"/>
                      <a:pt x="1178" y="6196"/>
                    </a:cubicBezTo>
                    <a:lnTo>
                      <a:pt x="3344" y="781"/>
                    </a:lnTo>
                    <a:cubicBezTo>
                      <a:pt x="3459" y="488"/>
                      <a:pt x="3317" y="156"/>
                      <a:pt x="3024" y="41"/>
                    </a:cubicBezTo>
                    <a:cubicBezTo>
                      <a:pt x="2955" y="13"/>
                      <a:pt x="2884" y="0"/>
                      <a:pt x="2814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6"/>
              <p:cNvSpPr/>
              <p:nvPr/>
            </p:nvSpPr>
            <p:spPr>
              <a:xfrm>
                <a:off x="5522350" y="1783250"/>
                <a:ext cx="8912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759" extrusionOk="0">
                    <a:moveTo>
                      <a:pt x="383" y="0"/>
                    </a:moveTo>
                    <a:cubicBezTo>
                      <a:pt x="174" y="0"/>
                      <a:pt x="0" y="168"/>
                      <a:pt x="0" y="377"/>
                    </a:cubicBezTo>
                    <a:cubicBezTo>
                      <a:pt x="0" y="590"/>
                      <a:pt x="174" y="759"/>
                      <a:pt x="383" y="759"/>
                    </a:cubicBezTo>
                    <a:lnTo>
                      <a:pt x="3183" y="759"/>
                    </a:lnTo>
                    <a:cubicBezTo>
                      <a:pt x="3392" y="759"/>
                      <a:pt x="3564" y="590"/>
                      <a:pt x="3564" y="377"/>
                    </a:cubicBezTo>
                    <a:cubicBezTo>
                      <a:pt x="3564" y="168"/>
                      <a:pt x="3392" y="0"/>
                      <a:pt x="3183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6"/>
              <p:cNvSpPr/>
              <p:nvPr/>
            </p:nvSpPr>
            <p:spPr>
              <a:xfrm>
                <a:off x="5336600" y="1721100"/>
                <a:ext cx="218525" cy="110775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4431" extrusionOk="0">
                    <a:moveTo>
                      <a:pt x="0" y="1"/>
                    </a:moveTo>
                    <a:lnTo>
                      <a:pt x="0" y="4430"/>
                    </a:lnTo>
                    <a:lnTo>
                      <a:pt x="8740" y="4430"/>
                    </a:lnTo>
                    <a:lnTo>
                      <a:pt x="8740" y="1"/>
                    </a:ln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6"/>
              <p:cNvSpPr/>
              <p:nvPr/>
            </p:nvSpPr>
            <p:spPr>
              <a:xfrm>
                <a:off x="5358450" y="1745400"/>
                <a:ext cx="174800" cy="81800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3272" extrusionOk="0">
                    <a:moveTo>
                      <a:pt x="1" y="0"/>
                    </a:moveTo>
                    <a:lnTo>
                      <a:pt x="1" y="3272"/>
                    </a:lnTo>
                    <a:lnTo>
                      <a:pt x="6992" y="3272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728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6"/>
              <p:cNvSpPr/>
              <p:nvPr/>
            </p:nvSpPr>
            <p:spPr>
              <a:xfrm>
                <a:off x="5347700" y="1656625"/>
                <a:ext cx="76025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774" extrusionOk="0">
                    <a:moveTo>
                      <a:pt x="1478" y="1"/>
                    </a:moveTo>
                    <a:cubicBezTo>
                      <a:pt x="1467" y="1"/>
                      <a:pt x="1457" y="1"/>
                      <a:pt x="1447" y="1"/>
                    </a:cubicBezTo>
                    <a:cubicBezTo>
                      <a:pt x="1341" y="1"/>
                      <a:pt x="1239" y="5"/>
                      <a:pt x="1133" y="18"/>
                    </a:cubicBezTo>
                    <a:cubicBezTo>
                      <a:pt x="1031" y="32"/>
                      <a:pt x="928" y="45"/>
                      <a:pt x="826" y="77"/>
                    </a:cubicBezTo>
                    <a:cubicBezTo>
                      <a:pt x="728" y="98"/>
                      <a:pt x="635" y="134"/>
                      <a:pt x="547" y="169"/>
                    </a:cubicBezTo>
                    <a:cubicBezTo>
                      <a:pt x="458" y="210"/>
                      <a:pt x="378" y="263"/>
                      <a:pt x="307" y="307"/>
                    </a:cubicBezTo>
                    <a:cubicBezTo>
                      <a:pt x="236" y="364"/>
                      <a:pt x="178" y="413"/>
                      <a:pt x="134" y="471"/>
                    </a:cubicBezTo>
                    <a:cubicBezTo>
                      <a:pt x="94" y="534"/>
                      <a:pt x="58" y="577"/>
                      <a:pt x="41" y="626"/>
                    </a:cubicBezTo>
                    <a:cubicBezTo>
                      <a:pt x="5" y="724"/>
                      <a:pt x="1" y="773"/>
                      <a:pt x="1" y="773"/>
                    </a:cubicBezTo>
                    <a:cubicBezTo>
                      <a:pt x="1" y="773"/>
                      <a:pt x="54" y="747"/>
                      <a:pt x="125" y="702"/>
                    </a:cubicBezTo>
                    <a:cubicBezTo>
                      <a:pt x="160" y="680"/>
                      <a:pt x="218" y="671"/>
                      <a:pt x="263" y="649"/>
                    </a:cubicBezTo>
                    <a:cubicBezTo>
                      <a:pt x="316" y="626"/>
                      <a:pt x="382" y="626"/>
                      <a:pt x="445" y="609"/>
                    </a:cubicBezTo>
                    <a:cubicBezTo>
                      <a:pt x="511" y="600"/>
                      <a:pt x="582" y="587"/>
                      <a:pt x="658" y="587"/>
                    </a:cubicBezTo>
                    <a:cubicBezTo>
                      <a:pt x="738" y="583"/>
                      <a:pt x="818" y="573"/>
                      <a:pt x="902" y="573"/>
                    </a:cubicBezTo>
                    <a:cubicBezTo>
                      <a:pt x="944" y="571"/>
                      <a:pt x="988" y="571"/>
                      <a:pt x="1033" y="571"/>
                    </a:cubicBezTo>
                    <a:cubicBezTo>
                      <a:pt x="1078" y="571"/>
                      <a:pt x="1124" y="571"/>
                      <a:pt x="1168" y="569"/>
                    </a:cubicBezTo>
                    <a:lnTo>
                      <a:pt x="1452" y="569"/>
                    </a:lnTo>
                    <a:cubicBezTo>
                      <a:pt x="1830" y="569"/>
                      <a:pt x="2225" y="551"/>
                      <a:pt x="2530" y="503"/>
                    </a:cubicBezTo>
                    <a:cubicBezTo>
                      <a:pt x="2682" y="476"/>
                      <a:pt x="2815" y="444"/>
                      <a:pt x="2899" y="413"/>
                    </a:cubicBezTo>
                    <a:cubicBezTo>
                      <a:pt x="2987" y="387"/>
                      <a:pt x="3041" y="364"/>
                      <a:pt x="3041" y="364"/>
                    </a:cubicBezTo>
                    <a:cubicBezTo>
                      <a:pt x="3041" y="364"/>
                      <a:pt x="2987" y="338"/>
                      <a:pt x="2903" y="303"/>
                    </a:cubicBezTo>
                    <a:cubicBezTo>
                      <a:pt x="2819" y="267"/>
                      <a:pt x="2699" y="223"/>
                      <a:pt x="2553" y="174"/>
                    </a:cubicBezTo>
                    <a:cubicBezTo>
                      <a:pt x="2271" y="83"/>
                      <a:pt x="1884" y="1"/>
                      <a:pt x="1478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6"/>
              <p:cNvSpPr/>
              <p:nvPr/>
            </p:nvSpPr>
            <p:spPr>
              <a:xfrm>
                <a:off x="5253375" y="1711900"/>
                <a:ext cx="44625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1785" extrusionOk="0">
                    <a:moveTo>
                      <a:pt x="1785" y="0"/>
                    </a:moveTo>
                    <a:lnTo>
                      <a:pt x="1" y="1301"/>
                    </a:lnTo>
                    <a:lnTo>
                      <a:pt x="1" y="1785"/>
                    </a:lnTo>
                    <a:lnTo>
                      <a:pt x="1785" y="163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6"/>
              <p:cNvSpPr/>
              <p:nvPr/>
            </p:nvSpPr>
            <p:spPr>
              <a:xfrm>
                <a:off x="5593575" y="1711900"/>
                <a:ext cx="44775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785" extrusionOk="0">
                    <a:moveTo>
                      <a:pt x="1" y="0"/>
                    </a:moveTo>
                    <a:lnTo>
                      <a:pt x="1" y="1633"/>
                    </a:lnTo>
                    <a:lnTo>
                      <a:pt x="1790" y="1785"/>
                    </a:lnTo>
                    <a:lnTo>
                      <a:pt x="1790" y="13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6"/>
              <p:cNvSpPr/>
              <p:nvPr/>
            </p:nvSpPr>
            <p:spPr>
              <a:xfrm>
                <a:off x="5276350" y="1601600"/>
                <a:ext cx="11250" cy="10920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368" extrusionOk="0">
                    <a:moveTo>
                      <a:pt x="227" y="0"/>
                    </a:moveTo>
                    <a:cubicBezTo>
                      <a:pt x="103" y="0"/>
                      <a:pt x="1" y="98"/>
                      <a:pt x="1" y="222"/>
                    </a:cubicBezTo>
                    <a:lnTo>
                      <a:pt x="1" y="4146"/>
                    </a:lnTo>
                    <a:cubicBezTo>
                      <a:pt x="1" y="4265"/>
                      <a:pt x="103" y="4368"/>
                      <a:pt x="227" y="4368"/>
                    </a:cubicBezTo>
                    <a:cubicBezTo>
                      <a:pt x="351" y="4368"/>
                      <a:pt x="449" y="4265"/>
                      <a:pt x="449" y="4146"/>
                    </a:cubicBezTo>
                    <a:lnTo>
                      <a:pt x="449" y="222"/>
                    </a:lnTo>
                    <a:cubicBezTo>
                      <a:pt x="449" y="98"/>
                      <a:pt x="351" y="0"/>
                      <a:pt x="227" y="0"/>
                    </a:cubicBezTo>
                    <a:close/>
                  </a:path>
                </a:pathLst>
              </a:custGeom>
              <a:solidFill>
                <a:srgbClr val="4C6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6"/>
              <p:cNvSpPr/>
              <p:nvPr/>
            </p:nvSpPr>
            <p:spPr>
              <a:xfrm>
                <a:off x="5604025" y="1601600"/>
                <a:ext cx="11225" cy="10920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368" extrusionOk="0">
                    <a:moveTo>
                      <a:pt x="227" y="0"/>
                    </a:moveTo>
                    <a:cubicBezTo>
                      <a:pt x="102" y="0"/>
                      <a:pt x="0" y="98"/>
                      <a:pt x="0" y="222"/>
                    </a:cubicBezTo>
                    <a:lnTo>
                      <a:pt x="0" y="4146"/>
                    </a:lnTo>
                    <a:cubicBezTo>
                      <a:pt x="0" y="4265"/>
                      <a:pt x="102" y="4368"/>
                      <a:pt x="227" y="4368"/>
                    </a:cubicBezTo>
                    <a:cubicBezTo>
                      <a:pt x="346" y="4368"/>
                      <a:pt x="449" y="4265"/>
                      <a:pt x="449" y="4146"/>
                    </a:cubicBezTo>
                    <a:lnTo>
                      <a:pt x="449" y="222"/>
                    </a:lnTo>
                    <a:cubicBezTo>
                      <a:pt x="449" y="98"/>
                      <a:pt x="346" y="0"/>
                      <a:pt x="227" y="0"/>
                    </a:cubicBezTo>
                    <a:close/>
                  </a:path>
                </a:pathLst>
              </a:custGeom>
              <a:solidFill>
                <a:srgbClr val="4C6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6"/>
              <p:cNvSpPr/>
              <p:nvPr/>
            </p:nvSpPr>
            <p:spPr>
              <a:xfrm>
                <a:off x="5274150" y="1534475"/>
                <a:ext cx="6570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775" extrusionOk="0">
                    <a:moveTo>
                      <a:pt x="2045" y="1"/>
                    </a:moveTo>
                    <a:cubicBezTo>
                      <a:pt x="1738" y="1"/>
                      <a:pt x="1332" y="204"/>
                      <a:pt x="1070" y="311"/>
                    </a:cubicBezTo>
                    <a:cubicBezTo>
                      <a:pt x="524" y="528"/>
                      <a:pt x="1" y="888"/>
                      <a:pt x="324" y="1465"/>
                    </a:cubicBezTo>
                    <a:cubicBezTo>
                      <a:pt x="452" y="1689"/>
                      <a:pt x="624" y="1775"/>
                      <a:pt x="813" y="1775"/>
                    </a:cubicBezTo>
                    <a:cubicBezTo>
                      <a:pt x="1212" y="1775"/>
                      <a:pt x="1688" y="1395"/>
                      <a:pt x="1988" y="1128"/>
                    </a:cubicBezTo>
                    <a:cubicBezTo>
                      <a:pt x="2308" y="848"/>
                      <a:pt x="2627" y="586"/>
                      <a:pt x="2397" y="182"/>
                    </a:cubicBezTo>
                    <a:cubicBezTo>
                      <a:pt x="2323" y="49"/>
                      <a:pt x="2196" y="1"/>
                      <a:pt x="2045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6"/>
              <p:cNvSpPr/>
              <p:nvPr/>
            </p:nvSpPr>
            <p:spPr>
              <a:xfrm>
                <a:off x="5284800" y="1544500"/>
                <a:ext cx="3620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976" extrusionOk="0">
                    <a:moveTo>
                      <a:pt x="1124" y="1"/>
                    </a:moveTo>
                    <a:cubicBezTo>
                      <a:pt x="955" y="1"/>
                      <a:pt x="733" y="111"/>
                      <a:pt x="591" y="168"/>
                    </a:cubicBezTo>
                    <a:cubicBezTo>
                      <a:pt x="288" y="291"/>
                      <a:pt x="1" y="487"/>
                      <a:pt x="177" y="807"/>
                    </a:cubicBezTo>
                    <a:cubicBezTo>
                      <a:pt x="247" y="929"/>
                      <a:pt x="341" y="976"/>
                      <a:pt x="444" y="976"/>
                    </a:cubicBezTo>
                    <a:cubicBezTo>
                      <a:pt x="664" y="976"/>
                      <a:pt x="927" y="765"/>
                      <a:pt x="1097" y="620"/>
                    </a:cubicBezTo>
                    <a:cubicBezTo>
                      <a:pt x="1269" y="465"/>
                      <a:pt x="1447" y="322"/>
                      <a:pt x="1318" y="101"/>
                    </a:cubicBezTo>
                    <a:cubicBezTo>
                      <a:pt x="1277" y="27"/>
                      <a:pt x="1207" y="1"/>
                      <a:pt x="1124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6"/>
              <p:cNvSpPr/>
              <p:nvPr/>
            </p:nvSpPr>
            <p:spPr>
              <a:xfrm>
                <a:off x="5551875" y="1534475"/>
                <a:ext cx="6570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775" extrusionOk="0">
                    <a:moveTo>
                      <a:pt x="581" y="1"/>
                    </a:moveTo>
                    <a:cubicBezTo>
                      <a:pt x="430" y="1"/>
                      <a:pt x="302" y="49"/>
                      <a:pt x="226" y="182"/>
                    </a:cubicBezTo>
                    <a:cubicBezTo>
                      <a:pt x="1" y="586"/>
                      <a:pt x="316" y="848"/>
                      <a:pt x="635" y="1128"/>
                    </a:cubicBezTo>
                    <a:cubicBezTo>
                      <a:pt x="939" y="1395"/>
                      <a:pt x="1416" y="1775"/>
                      <a:pt x="1815" y="1775"/>
                    </a:cubicBezTo>
                    <a:cubicBezTo>
                      <a:pt x="2004" y="1775"/>
                      <a:pt x="2176" y="1689"/>
                      <a:pt x="2304" y="1465"/>
                    </a:cubicBezTo>
                    <a:cubicBezTo>
                      <a:pt x="2627" y="888"/>
                      <a:pt x="2100" y="528"/>
                      <a:pt x="1554" y="311"/>
                    </a:cubicBezTo>
                    <a:cubicBezTo>
                      <a:pt x="1295" y="204"/>
                      <a:pt x="890" y="1"/>
                      <a:pt x="581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6"/>
              <p:cNvSpPr/>
              <p:nvPr/>
            </p:nvSpPr>
            <p:spPr>
              <a:xfrm>
                <a:off x="5570725" y="1544500"/>
                <a:ext cx="3620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976" extrusionOk="0">
                    <a:moveTo>
                      <a:pt x="320" y="1"/>
                    </a:moveTo>
                    <a:cubicBezTo>
                      <a:pt x="236" y="1"/>
                      <a:pt x="166" y="27"/>
                      <a:pt x="125" y="101"/>
                    </a:cubicBezTo>
                    <a:cubicBezTo>
                      <a:pt x="1" y="322"/>
                      <a:pt x="174" y="465"/>
                      <a:pt x="351" y="620"/>
                    </a:cubicBezTo>
                    <a:cubicBezTo>
                      <a:pt x="517" y="765"/>
                      <a:pt x="779" y="976"/>
                      <a:pt x="999" y="976"/>
                    </a:cubicBezTo>
                    <a:cubicBezTo>
                      <a:pt x="1102" y="976"/>
                      <a:pt x="1196" y="929"/>
                      <a:pt x="1266" y="807"/>
                    </a:cubicBezTo>
                    <a:cubicBezTo>
                      <a:pt x="1447" y="487"/>
                      <a:pt x="1154" y="291"/>
                      <a:pt x="857" y="168"/>
                    </a:cubicBezTo>
                    <a:cubicBezTo>
                      <a:pt x="712" y="111"/>
                      <a:pt x="488" y="1"/>
                      <a:pt x="320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6"/>
              <p:cNvSpPr/>
              <p:nvPr/>
            </p:nvSpPr>
            <p:spPr>
              <a:xfrm>
                <a:off x="5271700" y="1827175"/>
                <a:ext cx="348225" cy="359325"/>
              </a:xfrm>
              <a:custGeom>
                <a:avLst/>
                <a:gdLst/>
                <a:ahLst/>
                <a:cxnLst/>
                <a:rect l="l" t="t" r="r" b="b"/>
                <a:pathLst>
                  <a:path w="13929" h="14373" extrusionOk="0">
                    <a:moveTo>
                      <a:pt x="1" y="1"/>
                    </a:moveTo>
                    <a:lnTo>
                      <a:pt x="1" y="14373"/>
                    </a:lnTo>
                    <a:lnTo>
                      <a:pt x="13928" y="14373"/>
                    </a:lnTo>
                    <a:lnTo>
                      <a:pt x="13928" y="1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6"/>
              <p:cNvSpPr/>
              <p:nvPr/>
            </p:nvSpPr>
            <p:spPr>
              <a:xfrm>
                <a:off x="5306525" y="1863025"/>
                <a:ext cx="278675" cy="287525"/>
              </a:xfrm>
              <a:custGeom>
                <a:avLst/>
                <a:gdLst/>
                <a:ahLst/>
                <a:cxnLst/>
                <a:rect l="l" t="t" r="r" b="b"/>
                <a:pathLst>
                  <a:path w="11147" h="11501" extrusionOk="0">
                    <a:moveTo>
                      <a:pt x="1" y="0"/>
                    </a:moveTo>
                    <a:lnTo>
                      <a:pt x="1" y="11500"/>
                    </a:lnTo>
                    <a:lnTo>
                      <a:pt x="11146" y="11500"/>
                    </a:lnTo>
                    <a:lnTo>
                      <a:pt x="11146" y="0"/>
                    </a:lnTo>
                    <a:close/>
                  </a:path>
                </a:pathLst>
              </a:custGeom>
              <a:solidFill>
                <a:srgbClr val="6271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36"/>
            <p:cNvGrpSpPr/>
            <p:nvPr/>
          </p:nvGrpSpPr>
          <p:grpSpPr>
            <a:xfrm rot="-1799968">
              <a:off x="4850261" y="756299"/>
              <a:ext cx="1854398" cy="83318"/>
              <a:chOff x="5641750" y="2340275"/>
              <a:chExt cx="845200" cy="37975"/>
            </a:xfrm>
          </p:grpSpPr>
          <p:sp>
            <p:nvSpPr>
              <p:cNvPr id="924" name="Google Shape;924;p36"/>
              <p:cNvSpPr/>
              <p:nvPr/>
            </p:nvSpPr>
            <p:spPr>
              <a:xfrm>
                <a:off x="6287425" y="2340275"/>
                <a:ext cx="199525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80" y="1518"/>
                    </a:lnTo>
                    <a:lnTo>
                      <a:pt x="79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6"/>
              <p:cNvSpPr/>
              <p:nvPr/>
            </p:nvSpPr>
            <p:spPr>
              <a:xfrm>
                <a:off x="5641750" y="2340275"/>
                <a:ext cx="1994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76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76" y="1518"/>
                    </a:lnTo>
                    <a:lnTo>
                      <a:pt x="79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6" name="Google Shape;926;p36"/>
          <p:cNvSpPr txBox="1">
            <a:spLocks noGrp="1"/>
          </p:cNvSpPr>
          <p:nvPr>
            <p:ph type="subTitle" idx="1"/>
          </p:nvPr>
        </p:nvSpPr>
        <p:spPr>
          <a:xfrm>
            <a:off x="249555" y="494451"/>
            <a:ext cx="4320492" cy="3111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sz="1300" b="1"/>
              <a:t>Assim que </a:t>
            </a:r>
            <a:r>
              <a:rPr lang="en" sz="1300" b="1" err="1"/>
              <a:t>o</a:t>
            </a:r>
            <a:r>
              <a:rPr lang="en" sz="1300" b="1"/>
              <a:t> </a:t>
            </a:r>
            <a:r>
              <a:rPr lang="en" sz="1300" b="1" err="1"/>
              <a:t>curso</a:t>
            </a:r>
            <a:r>
              <a:rPr lang="en" sz="1300" b="1"/>
              <a:t> </a:t>
            </a:r>
            <a:r>
              <a:rPr lang="en" sz="1300" b="1" err="1"/>
              <a:t>foi</a:t>
            </a:r>
            <a:r>
              <a:rPr lang="en" sz="1300" b="1"/>
              <a:t> </a:t>
            </a:r>
            <a:r>
              <a:rPr lang="en" sz="1300" b="1" err="1"/>
              <a:t>disponibilizado</a:t>
            </a:r>
            <a:r>
              <a:rPr lang="en" sz="1300" b="1"/>
              <a:t> para </a:t>
            </a:r>
            <a:r>
              <a:rPr lang="en" sz="1300" b="1" err="1"/>
              <a:t>compra</a:t>
            </a:r>
            <a:r>
              <a:rPr lang="en" sz="1300" b="1"/>
              <a:t>, </a:t>
            </a:r>
            <a:r>
              <a:rPr lang="en" sz="1300" b="1" err="1"/>
              <a:t>uma</a:t>
            </a:r>
            <a:r>
              <a:rPr lang="en" sz="1300" b="1"/>
              <a:t> </a:t>
            </a:r>
            <a:r>
              <a:rPr lang="en" sz="1300" b="1" err="1"/>
              <a:t>compra</a:t>
            </a:r>
            <a:r>
              <a:rPr lang="en" sz="1300" b="1"/>
              <a:t> </a:t>
            </a:r>
            <a:r>
              <a:rPr lang="en" sz="1300" b="1" err="1"/>
              <a:t>foi</a:t>
            </a:r>
            <a:r>
              <a:rPr lang="en" sz="1300" b="1"/>
              <a:t> </a:t>
            </a:r>
            <a:r>
              <a:rPr lang="en" sz="1300" b="1" err="1"/>
              <a:t>realizada</a:t>
            </a:r>
            <a:r>
              <a:rPr lang="en" sz="1300" b="1"/>
              <a:t> pela nova </a:t>
            </a:r>
            <a:r>
              <a:rPr lang="en" sz="1300" b="1" err="1"/>
              <a:t>cliente</a:t>
            </a:r>
            <a:r>
              <a:rPr lang="en" sz="1300" b="1"/>
              <a:t> Ana Bia. Desta forma, </a:t>
            </a:r>
            <a:r>
              <a:rPr lang="en" sz="1300" b="1" err="1"/>
              <a:t>os</a:t>
            </a:r>
            <a:r>
              <a:rPr lang="en" sz="1300" b="1"/>
              <a:t> </a:t>
            </a:r>
            <a:r>
              <a:rPr lang="en" sz="1300" b="1" err="1"/>
              <a:t>seus</a:t>
            </a:r>
            <a:r>
              <a:rPr lang="en" sz="1300" b="1"/>
              <a:t> dados </a:t>
            </a:r>
            <a:r>
              <a:rPr lang="en" sz="1300" b="1" err="1"/>
              <a:t>cadastrais</a:t>
            </a:r>
            <a:r>
              <a:rPr lang="en" sz="1300" b="1"/>
              <a:t> e de </a:t>
            </a:r>
            <a:r>
              <a:rPr lang="en" sz="1300" b="1" err="1"/>
              <a:t>compra</a:t>
            </a:r>
            <a:r>
              <a:rPr lang="en" sz="1300" b="1"/>
              <a:t> </a:t>
            </a:r>
            <a:r>
              <a:rPr lang="en" sz="1300" b="1" err="1"/>
              <a:t>foram</a:t>
            </a:r>
            <a:r>
              <a:rPr lang="en" sz="1300" b="1"/>
              <a:t> </a:t>
            </a:r>
            <a:r>
              <a:rPr lang="en" sz="1300" b="1" err="1"/>
              <a:t>adicionados</a:t>
            </a:r>
            <a:r>
              <a:rPr lang="en" sz="1300" b="1"/>
              <a:t> </a:t>
            </a:r>
            <a:r>
              <a:rPr lang="en" sz="1300" b="1" err="1"/>
              <a:t>ao</a:t>
            </a:r>
            <a:r>
              <a:rPr lang="en" sz="1300" b="1"/>
              <a:t> DB. </a:t>
            </a:r>
            <a:endParaRPr lang="en-US" sz="1300" b="1"/>
          </a:p>
          <a:p>
            <a:pPr>
              <a:lnSpc>
                <a:spcPct val="114999"/>
              </a:lnSpc>
            </a:pPr>
            <a:br>
              <a:rPr lang="en-US"/>
            </a:br>
            <a:endParaRPr lang="en-US" sz="1300" b="1"/>
          </a:p>
          <a:p>
            <a:pPr marL="0" indent="0">
              <a:lnSpc>
                <a:spcPct val="114999"/>
              </a:lnSpc>
            </a:pPr>
            <a:r>
              <a:rPr lang="en" sz="1300" b="1" err="1"/>
              <a:t>Após</a:t>
            </a:r>
            <a:r>
              <a:rPr lang="en" sz="1300" b="1"/>
              <a:t> </a:t>
            </a:r>
            <a:r>
              <a:rPr lang="en" sz="1300" b="1" err="1"/>
              <a:t>sua</a:t>
            </a:r>
            <a:r>
              <a:rPr lang="en" sz="1300" b="1"/>
              <a:t> </a:t>
            </a:r>
            <a:r>
              <a:rPr lang="en" sz="1300" b="1" err="1"/>
              <a:t>compra</a:t>
            </a:r>
            <a:r>
              <a:rPr lang="en" sz="1300" b="1"/>
              <a:t>, a </a:t>
            </a:r>
            <a:r>
              <a:rPr lang="en" sz="1300" b="1" err="1"/>
              <a:t>autoescola</a:t>
            </a:r>
            <a:r>
              <a:rPr lang="en" sz="1300" b="1"/>
              <a:t> </a:t>
            </a:r>
            <a:r>
              <a:rPr lang="en" sz="1300" b="1" err="1"/>
              <a:t>também</a:t>
            </a:r>
            <a:r>
              <a:rPr lang="en" sz="1300" b="1"/>
              <a:t> </a:t>
            </a:r>
            <a:r>
              <a:rPr lang="en" sz="1300" b="1" err="1"/>
              <a:t>precisou</a:t>
            </a:r>
            <a:r>
              <a:rPr lang="en" sz="1300" b="1"/>
              <a:t> </a:t>
            </a:r>
            <a:r>
              <a:rPr lang="en" sz="1300" b="1" err="1"/>
              <a:t>abrir</a:t>
            </a:r>
            <a:r>
              <a:rPr lang="en" sz="1300" b="1"/>
              <a:t> </a:t>
            </a:r>
            <a:r>
              <a:rPr lang="en" sz="1300" b="1" err="1"/>
              <a:t>novas</a:t>
            </a:r>
            <a:r>
              <a:rPr lang="en" sz="1300" b="1"/>
              <a:t> classes com </a:t>
            </a:r>
            <a:r>
              <a:rPr lang="en" sz="1300" b="1" err="1"/>
              <a:t>intuito</a:t>
            </a:r>
            <a:r>
              <a:rPr lang="en" sz="1300" b="1"/>
              <a:t> de </a:t>
            </a:r>
            <a:r>
              <a:rPr lang="en" sz="1300" b="1" err="1"/>
              <a:t>oferecer</a:t>
            </a:r>
            <a:r>
              <a:rPr lang="en" sz="1300" b="1"/>
              <a:t> o </a:t>
            </a:r>
            <a:r>
              <a:rPr lang="en" sz="1300" b="1" err="1"/>
              <a:t>produto</a:t>
            </a:r>
            <a:r>
              <a:rPr lang="en" sz="1300" b="1"/>
              <a:t> </a:t>
            </a:r>
            <a:r>
              <a:rPr lang="en" sz="1300" b="1" err="1"/>
              <a:t>vendido</a:t>
            </a:r>
            <a:r>
              <a:rPr lang="en" sz="1300" b="1"/>
              <a:t> à nova </a:t>
            </a:r>
            <a:r>
              <a:rPr lang="en" sz="1300" b="1" err="1"/>
              <a:t>cliente</a:t>
            </a:r>
            <a:r>
              <a:rPr lang="en" sz="1300" b="1"/>
              <a:t>. Como o </a:t>
            </a:r>
            <a:r>
              <a:rPr lang="en" sz="1300" b="1" err="1"/>
              <a:t>pacote</a:t>
            </a:r>
            <a:r>
              <a:rPr lang="en" sz="1300" b="1"/>
              <a:t> </a:t>
            </a:r>
            <a:r>
              <a:rPr lang="en" sz="1300" b="1" err="1"/>
              <a:t>tinha</a:t>
            </a:r>
            <a:r>
              <a:rPr lang="en" sz="1300" b="1"/>
              <a:t> 3 aulas, 3 classes de aula </a:t>
            </a:r>
            <a:r>
              <a:rPr lang="en" sz="1300" b="1" err="1"/>
              <a:t>foram</a:t>
            </a:r>
            <a:r>
              <a:rPr lang="en" sz="1300" b="1"/>
              <a:t> </a:t>
            </a:r>
            <a:r>
              <a:rPr lang="en" sz="1300" b="1" err="1"/>
              <a:t>disponibilizadas</a:t>
            </a:r>
            <a:r>
              <a:rPr lang="en" sz="1300" b="1"/>
              <a:t>. </a:t>
            </a:r>
          </a:p>
          <a:p>
            <a:pPr marL="0" indent="0">
              <a:lnSpc>
                <a:spcPct val="114999"/>
              </a:lnSpc>
            </a:pPr>
            <a:br>
              <a:rPr lang="en-US"/>
            </a:br>
            <a:endParaRPr lang="en-US" sz="1300" b="1"/>
          </a:p>
          <a:p>
            <a:pPr marL="0" indent="0">
              <a:lnSpc>
                <a:spcPct val="114999"/>
              </a:lnSpc>
            </a:pPr>
            <a:r>
              <a:rPr lang="en" sz="1300" b="1" err="1"/>
              <a:t>Além</a:t>
            </a:r>
            <a:r>
              <a:rPr lang="en" sz="1300" b="1"/>
              <a:t> </a:t>
            </a:r>
            <a:r>
              <a:rPr lang="en" sz="1300" b="1" err="1"/>
              <a:t>disso</a:t>
            </a:r>
            <a:r>
              <a:rPr lang="en" sz="1300" b="1"/>
              <a:t>, no </a:t>
            </a:r>
            <a:r>
              <a:rPr lang="en" sz="1300" b="1" err="1"/>
              <a:t>mês</a:t>
            </a:r>
            <a:r>
              <a:rPr lang="en" sz="1300" b="1"/>
              <a:t> de </a:t>
            </a:r>
            <a:r>
              <a:rPr lang="en" sz="1300" b="1" err="1"/>
              <a:t>dezembro</a:t>
            </a:r>
            <a:r>
              <a:rPr lang="en" sz="1300" b="1"/>
              <a:t> </a:t>
            </a:r>
            <a:r>
              <a:rPr lang="en" sz="1300" b="1" err="1"/>
              <a:t>também</a:t>
            </a:r>
            <a:r>
              <a:rPr lang="en" sz="1300" b="1"/>
              <a:t> era </a:t>
            </a:r>
            <a:r>
              <a:rPr lang="en" sz="1300" b="1" err="1"/>
              <a:t>necessário</a:t>
            </a:r>
            <a:r>
              <a:rPr lang="en" sz="1300" b="1"/>
              <a:t> </a:t>
            </a:r>
            <a:r>
              <a:rPr lang="en" sz="1300" b="1" err="1"/>
              <a:t>pagar</a:t>
            </a:r>
            <a:r>
              <a:rPr lang="en" sz="1300" b="1"/>
              <a:t> </a:t>
            </a:r>
            <a:r>
              <a:rPr lang="en" sz="1300" b="1" err="1"/>
              <a:t>os</a:t>
            </a:r>
            <a:r>
              <a:rPr lang="en" sz="1300" b="1"/>
              <a:t> </a:t>
            </a:r>
            <a:r>
              <a:rPr lang="en" sz="1300" b="1" err="1"/>
              <a:t>funcionários</a:t>
            </a:r>
            <a:r>
              <a:rPr lang="en" sz="1300" b="1"/>
              <a:t>!!</a:t>
            </a:r>
          </a:p>
          <a:p>
            <a:pPr marL="0" indent="0">
              <a:lnSpc>
                <a:spcPct val="0"/>
              </a:lnSpc>
            </a:pPr>
            <a:br>
              <a:rPr lang="en-US"/>
            </a:br>
            <a:endParaRPr lang="en-US" sz="13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riving Center Company Profile by Slidesgo">
  <a:themeElements>
    <a:clrScheme name="Simple Light">
      <a:dk1>
        <a:srgbClr val="1F424C"/>
      </a:dk1>
      <a:lt1>
        <a:srgbClr val="FFFFFF"/>
      </a:lt1>
      <a:dk2>
        <a:srgbClr val="FFFFFF"/>
      </a:dk2>
      <a:lt2>
        <a:srgbClr val="FFFFFF"/>
      </a:lt2>
      <a:accent1>
        <a:srgbClr val="F4D000"/>
      </a:accent1>
      <a:accent2>
        <a:srgbClr val="E83D3D"/>
      </a:accent2>
      <a:accent3>
        <a:srgbClr val="00ABBF"/>
      </a:accent3>
      <a:accent4>
        <a:srgbClr val="336574"/>
      </a:accent4>
      <a:accent5>
        <a:srgbClr val="CEB200"/>
      </a:accent5>
      <a:accent6>
        <a:srgbClr val="B2322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a Do Motorista by Slidesgo">
  <a:themeElements>
    <a:clrScheme name="Simple Light">
      <a:dk1>
        <a:srgbClr val="00278A"/>
      </a:dk1>
      <a:lt1>
        <a:srgbClr val="FFFFFF"/>
      </a:lt1>
      <a:dk2>
        <a:srgbClr val="FFC54A"/>
      </a:dk2>
      <a:lt2>
        <a:srgbClr val="F7AD2B"/>
      </a:lt2>
      <a:accent1>
        <a:srgbClr val="7F81CD"/>
      </a:accent1>
      <a:accent2>
        <a:srgbClr val="6D76BF"/>
      </a:accent2>
      <a:accent3>
        <a:srgbClr val="55AFBE"/>
      </a:accent3>
      <a:accent4>
        <a:srgbClr val="0094A4"/>
      </a:accent4>
      <a:accent5>
        <a:srgbClr val="005E9B"/>
      </a:accent5>
      <a:accent6>
        <a:srgbClr val="00559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17</Slides>
  <Notes>17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Driving Center Company Profile by Slidesgo</vt:lpstr>
      <vt:lpstr>Slidesgo Final Pages</vt:lpstr>
      <vt:lpstr>Dia Do Motorista by Slidesgo</vt:lpstr>
      <vt:lpstr>EAL  Autoescola</vt:lpstr>
      <vt:lpstr>Parte 1: Modelos</vt:lpstr>
      <vt:lpstr>Modelo Relacional</vt:lpstr>
      <vt:lpstr>Modelo Dimensional</vt:lpstr>
      <vt:lpstr>Parte 2: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Parte 3: EXCEL</vt:lpstr>
      <vt:lpstr>Slice</vt:lpstr>
      <vt:lpstr>Rotate</vt:lpstr>
      <vt:lpstr>Drill</vt:lpstr>
      <vt:lpstr>Avaliações feitas por alunos: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Driving Center Company Profile</dc:title>
  <cp:lastModifiedBy>Unknown User</cp:lastModifiedBy>
  <cp:revision>34</cp:revision>
  <dcterms:modified xsi:type="dcterms:W3CDTF">2022-06-08T08:19:39Z</dcterms:modified>
</cp:coreProperties>
</file>