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2"/>
  </p:notesMasterIdLst>
  <p:handoutMasterIdLst>
    <p:handoutMasterId r:id="rId13"/>
  </p:handoutMasterIdLst>
  <p:sldIdLst>
    <p:sldId id="294" r:id="rId4"/>
    <p:sldId id="258" r:id="rId5"/>
    <p:sldId id="264" r:id="rId6"/>
    <p:sldId id="262" r:id="rId7"/>
    <p:sldId id="267" r:id="rId8"/>
    <p:sldId id="261" r:id="rId9"/>
    <p:sldId id="268" r:id="rId10"/>
    <p:sldId id="29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>
        <p:scale>
          <a:sx n="100" d="100"/>
          <a:sy n="100" d="100"/>
        </p:scale>
        <p:origin x="72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E924DC90-2427-4BE5-A522-6ACD4563EB45}">
      <dgm:prSet phldrT="[Text]" custT="1"/>
      <dgm:spPr>
        <a:noFill/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noFill/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4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4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2" presStyleCnt="4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3" presStyleCnt="4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5D8F364-6809-49BA-A228-EAE95F4BE6B9}" srcId="{28FD3D57-F3BB-4E5E-B091-1500A3C92E81}" destId="{9BC44171-365F-452D-AE92-EBE2E89770BA}" srcOrd="3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2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33678D0F-E218-49DE-A7FE-8B4282EE1B07}" type="presParOf" srcId="{6346E340-6B27-47A2-93A8-AA7F0249167F}" destId="{29C42FD2-6503-4F77-8487-9B33E0527141}" srcOrd="2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3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309659" y="0"/>
          <a:ext cx="1188609" cy="1129460"/>
        </a:xfrm>
        <a:prstGeom prst="trapezoid">
          <a:avLst>
            <a:gd name="adj" fmla="val 53392"/>
          </a:avLst>
        </a:prstGeom>
        <a:noFill/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09659" y="0"/>
        <a:ext cx="1188609" cy="1129460"/>
      </dsp:txXfrm>
    </dsp:sp>
    <dsp:sp modelId="{3CE8FECB-ADC6-4195-8C29-ECF1EEE9F8FA}">
      <dsp:nvSpPr>
        <dsp:cNvPr id="0" name=""/>
        <dsp:cNvSpPr/>
      </dsp:nvSpPr>
      <dsp:spPr>
        <a:xfrm>
          <a:off x="867285" y="1129460"/>
          <a:ext cx="2073358" cy="812193"/>
        </a:xfrm>
        <a:prstGeom prst="trapezoid">
          <a:avLst>
            <a:gd name="adj" fmla="val 53392"/>
          </a:avLst>
        </a:prstGeom>
        <a:noFill/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230123" y="1129460"/>
        <a:ext cx="1347682" cy="812193"/>
      </dsp:txXfrm>
    </dsp:sp>
    <dsp:sp modelId="{E6279944-4AC5-4561-B5D0-64EE0E57E695}">
      <dsp:nvSpPr>
        <dsp:cNvPr id="0" name=""/>
        <dsp:cNvSpPr/>
      </dsp:nvSpPr>
      <dsp:spPr>
        <a:xfrm>
          <a:off x="433642" y="1941654"/>
          <a:ext cx="2940643" cy="812193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948255" y="1941654"/>
        <a:ext cx="1911418" cy="812193"/>
      </dsp:txXfrm>
    </dsp:sp>
    <dsp:sp modelId="{285279A8-A2FF-4704-92DF-4753853CE322}">
      <dsp:nvSpPr>
        <dsp:cNvPr id="0" name=""/>
        <dsp:cNvSpPr/>
      </dsp:nvSpPr>
      <dsp:spPr>
        <a:xfrm>
          <a:off x="0" y="2753847"/>
          <a:ext cx="3807928" cy="812193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753847"/>
        <a:ext cx="2475153" cy="812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9682B07-7F86-4F0A-A7DF-0470EF9E65BE}"/>
              </a:ext>
            </a:extLst>
          </p:cNvPr>
          <p:cNvSpPr/>
          <p:nvPr/>
        </p:nvSpPr>
        <p:spPr>
          <a:xfrm>
            <a:off x="3779912" y="2906654"/>
            <a:ext cx="2900987" cy="35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Avaliação 1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Análise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Exploratória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Dados e </a:t>
            </a:r>
            <a:r>
              <a:rPr lang="pt-BR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Visualização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7F37C2-362D-4EA8-B8DB-6A3F3449A788}"/>
              </a:ext>
            </a:extLst>
          </p:cNvPr>
          <p:cNvSpPr txBox="1"/>
          <p:nvPr/>
        </p:nvSpPr>
        <p:spPr>
          <a:xfrm>
            <a:off x="3788846" y="2850385"/>
            <a:ext cx="2900987" cy="461665"/>
          </a:xfrm>
          <a:prstGeom prst="rect">
            <a:avLst/>
          </a:prstGeom>
          <a:noFill/>
          <a:effectLst>
            <a:softEdge rad="1270000"/>
          </a:effectLst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D2D9"/>
                </a:solidFill>
                <a:latin typeface="+mj-lt"/>
              </a:rPr>
              <a:t>João Victor Mendes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9860B4-8CB5-4761-BBC6-57CFD54A119D}"/>
              </a:ext>
            </a:extLst>
          </p:cNvPr>
          <p:cNvSpPr txBox="1"/>
          <p:nvPr/>
        </p:nvSpPr>
        <p:spPr>
          <a:xfrm>
            <a:off x="2951820" y="422793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0DD2D9"/>
                </a:solidFill>
                <a:latin typeface="+mj-lt"/>
              </a:rPr>
              <a:t>FUNDAÇÃO GETÚLIO VARGAS</a:t>
            </a:r>
          </a:p>
          <a:p>
            <a:pPr algn="ctr"/>
            <a:r>
              <a:rPr lang="pt-BR" sz="1000" dirty="0">
                <a:solidFill>
                  <a:srgbClr val="0DD2D9"/>
                </a:solidFill>
                <a:latin typeface="+mj-lt"/>
              </a:rPr>
              <a:t>ESCOLA DE MATEMÁTICA APLICADA</a:t>
            </a:r>
          </a:p>
          <a:p>
            <a:pPr algn="ctr"/>
            <a:r>
              <a:rPr lang="pt-BR" sz="1000" dirty="0">
                <a:solidFill>
                  <a:srgbClr val="0DD2D9"/>
                </a:solidFill>
                <a:latin typeface="+mj-lt"/>
              </a:rPr>
              <a:t>CIÊNCIA DE DADOS &amp; INTELIGÊNCIA ARTIFICIAL</a:t>
            </a:r>
          </a:p>
          <a:p>
            <a:pPr algn="ctr"/>
            <a:endParaRPr lang="pt-BR" sz="1000" dirty="0">
              <a:solidFill>
                <a:srgbClr val="0DD2D9"/>
              </a:solidFill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C76424-D6A7-4162-8769-20F6315A7F41}"/>
              </a:ext>
            </a:extLst>
          </p:cNvPr>
          <p:cNvSpPr txBox="1"/>
          <p:nvPr/>
        </p:nvSpPr>
        <p:spPr>
          <a:xfrm>
            <a:off x="622365" y="84355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DD2D9"/>
                </a:solidFill>
                <a:latin typeface="+mj-lt"/>
              </a:rPr>
              <a:t>9 DE ABRIL DE 2021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5ACB81-D768-4081-84C2-14BE1B97A1A3}"/>
              </a:ext>
            </a:extLst>
          </p:cNvPr>
          <p:cNvSpPr txBox="1"/>
          <p:nvPr/>
        </p:nvSpPr>
        <p:spPr>
          <a:xfrm>
            <a:off x="7570665" y="4767704"/>
            <a:ext cx="177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DD2D9"/>
                </a:solidFill>
              </a:rPr>
              <a:t>J.VICTOR8@HOTMAIL.COM</a:t>
            </a: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6763273" y="1318112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Crono</a:t>
            </a:r>
            <a:r>
              <a:rPr lang="en-US" altLang="ko-KR" dirty="0">
                <a:solidFill>
                  <a:srgbClr val="0DD2D9"/>
                </a:solidFill>
              </a:rPr>
              <a:t>grama</a:t>
            </a:r>
            <a:endParaRPr lang="ko-KR" altLang="en-US" dirty="0">
              <a:solidFill>
                <a:srgbClr val="0DD2D9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2047" y="13246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483683" y="3543455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388602" y="2295386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04547" y="35341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1617615" y="3684066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6896455" y="1516158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3577088" y="2391807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878544" y="1491382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5223979" y="3667505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483683" y="1237892"/>
            <a:ext cx="2830257" cy="535443"/>
            <a:chOff x="1472558" y="998559"/>
            <a:chExt cx="2765965" cy="535443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 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pq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da 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ideia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Apresentação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47280" y="3488011"/>
            <a:ext cx="2830257" cy="535443"/>
            <a:chOff x="1472558" y="998559"/>
            <a:chExt cx="2765965" cy="535443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vai funcionar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Introdução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2199" y="2239942"/>
            <a:ext cx="2830257" cy="535443"/>
            <a:chOff x="1472558" y="998559"/>
            <a:chExt cx="2765965" cy="535443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 que fiz com ela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Base de Dados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68144" y="3478734"/>
            <a:ext cx="2830257" cy="535443"/>
            <a:chOff x="1472558" y="998559"/>
            <a:chExt cx="2765965" cy="535443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um dos gráficos que usei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Exemplo Gráfico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528515" y="1262668"/>
            <a:ext cx="2830257" cy="535443"/>
            <a:chOff x="1472558" y="998559"/>
            <a:chExt cx="2765965" cy="535443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eh 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isso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ai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Conclusões</a:t>
              </a:r>
            </a:p>
          </p:txBody>
        </p:sp>
      </p:grp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0B5908DD-8DE8-4BAA-B943-AA8486E09AB5}"/>
              </a:ext>
            </a:extLst>
          </p:cNvPr>
          <p:cNvCxnSpPr/>
          <p:nvPr/>
        </p:nvCxnSpPr>
        <p:spPr>
          <a:xfrm rot="16200000" flipH="1">
            <a:off x="679274" y="2425496"/>
            <a:ext cx="1429917" cy="4467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25429D61-0F9F-4F1D-8E98-AF6F64679968}"/>
              </a:ext>
            </a:extLst>
          </p:cNvPr>
          <p:cNvCxnSpPr/>
          <p:nvPr/>
        </p:nvCxnSpPr>
        <p:spPr>
          <a:xfrm flipV="1">
            <a:off x="2898811" y="2904609"/>
            <a:ext cx="489791" cy="459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A41B7B4D-3456-4713-9553-9567A1B7F0CA}"/>
              </a:ext>
            </a:extLst>
          </p:cNvPr>
          <p:cNvCxnSpPr/>
          <p:nvPr/>
        </p:nvCxnSpPr>
        <p:spPr>
          <a:xfrm>
            <a:off x="3922539" y="2904609"/>
            <a:ext cx="1081509" cy="8604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209F5026-7E57-4D62-9304-20E6149A064C}"/>
              </a:ext>
            </a:extLst>
          </p:cNvPr>
          <p:cNvCxnSpPr/>
          <p:nvPr/>
        </p:nvCxnSpPr>
        <p:spPr>
          <a:xfrm rot="5400000" flipH="1" flipV="1">
            <a:off x="5502484" y="1998763"/>
            <a:ext cx="1544814" cy="14151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Apre</a:t>
            </a:r>
            <a:r>
              <a:rPr lang="en-US" altLang="ko-KR" sz="3600" b="1" dirty="0">
                <a:solidFill>
                  <a:srgbClr val="0DD2D9"/>
                </a:solidFill>
                <a:cs typeface="Arial" pitchFamily="34" charset="0"/>
              </a:rPr>
              <a:t>sent</a:t>
            </a:r>
            <a:r>
              <a:rPr lang="en-US" altLang="ko-KR" sz="3600" b="1" dirty="0">
                <a:solidFill>
                  <a:schemeClr val="tx1"/>
                </a:solidFill>
                <a:cs typeface="Arial" pitchFamily="34" charset="0"/>
              </a:rPr>
              <a:t>ação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471385"/>
            <a:ext cx="252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o azar de ser </a:t>
            </a:r>
            <a:r>
              <a:rPr lang="pt-BR" altLang="ko-KR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semi-cinéfilo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96778" y="2378675"/>
            <a:ext cx="252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preguiça pra assistir. </a:t>
            </a:r>
            <a:endParaRPr lang="ko-KR" altLang="en-US" sz="1200" i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283231"/>
            <a:ext cx="252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  <a:cs typeface="Arial" pitchFamily="34" charset="0"/>
              </a:rPr>
              <a:t>rede-social pra “””cinéfilos”””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184727"/>
            <a:ext cx="252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dados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dados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 dados.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anose="02020602080505020303" pitchFamily="18" charset="0"/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77511" y="4200004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2392264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17D45BB6-7A8B-45BE-B681-00133EF3D9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r="9036"/>
          <a:stretch>
            <a:fillRect/>
          </a:stretch>
        </p:blipFill>
        <p:spPr/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742DA97-9502-4AC3-96EE-3FB0BC79B7A1}"/>
              </a:ext>
            </a:extLst>
          </p:cNvPr>
          <p:cNvSpPr/>
          <p:nvPr/>
        </p:nvSpPr>
        <p:spPr>
          <a:xfrm>
            <a:off x="1187624" y="4067798"/>
            <a:ext cx="3672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pt-BR" sz="28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</a:t>
            </a:r>
            <a:r>
              <a:rPr lang="pt-BR" sz="28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etterboxd.com</a:t>
            </a:r>
          </a:p>
        </p:txBody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latin typeface="+mj-lt"/>
                <a:cs typeface="Arial" pitchFamily="34" charset="0"/>
              </a:rPr>
              <a:t>IN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TRO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400" b="1" dirty="0">
                <a:latin typeface="+mj-lt"/>
                <a:cs typeface="Arial" pitchFamily="34" charset="0"/>
              </a:rPr>
              <a:t>DU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gostei dos </a:t>
            </a:r>
          </a:p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dados da </a:t>
            </a:r>
          </a:p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lista 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resolvi pesquisar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 tinha alguma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forma de obter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 meus dados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 site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BF8542-15CE-4E80-BE6A-EC3EDFBCBA2F}"/>
              </a:ext>
            </a:extLst>
          </p:cNvPr>
          <p:cNvSpPr txBox="1"/>
          <p:nvPr/>
        </p:nvSpPr>
        <p:spPr>
          <a:xfrm>
            <a:off x="7020272" y="213970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tinha :o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E3652D-4503-4ED4-AFD5-B39F9F1B5D82}"/>
              </a:ext>
            </a:extLst>
          </p:cNvPr>
          <p:cNvSpPr txBox="1"/>
          <p:nvPr/>
        </p:nvSpPr>
        <p:spPr>
          <a:xfrm>
            <a:off x="6156176" y="3146073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 na</a:t>
            </a:r>
          </a:p>
          <a:p>
            <a:r>
              <a:rPr lang="pt-BR" dirty="0"/>
              <a:t>verdade</a:t>
            </a:r>
          </a:p>
          <a:p>
            <a:r>
              <a:rPr lang="pt-BR" dirty="0"/>
              <a:t>foi um</a:t>
            </a:r>
          </a:p>
          <a:p>
            <a:r>
              <a:rPr lang="pt-BR" dirty="0"/>
              <a:t>problemão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251B9FFA-1355-4FFA-AEED-FD44D0C4D5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" b="36633"/>
          <a:stretch/>
        </p:blipFill>
        <p:spPr>
          <a:xfrm>
            <a:off x="3275856" y="0"/>
            <a:ext cx="2592288" cy="5143500"/>
          </a:xfrm>
        </p:spPr>
      </p:pic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32026" y="1552939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uma ideia tão linda quanto esse png transparente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49233" y="2183831"/>
            <a:ext cx="283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Text" panose="02000505000000020004" pitchFamily="2" charset="0"/>
                <a:cs typeface="Arial" pitchFamily="34" charset="0"/>
              </a:rPr>
              <a:t>apaguei manualmente as outras 900 linhas da base do imdb que não batiam com as minhas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itka Text" panose="02000505000000020004" pitchFamily="2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49233" y="2898825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juntei. deu errado. depois de algumas horas deu certo.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7504" y="3471095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  <a:cs typeface="Arial" pitchFamily="34" charset="0"/>
              </a:rPr>
              <a:t>acho que é só isso nesse slide mesmo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  <a:cs typeface="Arial" pitchFamily="34" charset="0"/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Base</a:t>
            </a:r>
            <a:r>
              <a:rPr lang="en-US" altLang="ko-KR" dirty="0">
                <a:solidFill>
                  <a:schemeClr val="tx1"/>
                </a:solidFill>
              </a:rPr>
              <a:t>de</a:t>
            </a:r>
            <a:r>
              <a:rPr lang="en-US" altLang="ko-KR" dirty="0">
                <a:solidFill>
                  <a:schemeClr val="accent1"/>
                </a:solidFill>
              </a:rPr>
              <a:t>Dados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0846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2DD24979-9062-4603-854D-FC09B96E7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7855" y="1217575"/>
            <a:ext cx="3121127" cy="23727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D08C54-5E7E-49BA-A8ED-5A7C9C21B06B}"/>
              </a:ext>
            </a:extLst>
          </p:cNvPr>
          <p:cNvSpPr txBox="1"/>
          <p:nvPr/>
        </p:nvSpPr>
        <p:spPr>
          <a:xfrm>
            <a:off x="4860032" y="699542"/>
            <a:ext cx="312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top 1000 imdb :D</a:t>
            </a:r>
          </a:p>
        </p:txBody>
      </p:sp>
      <p:pic>
        <p:nvPicPr>
          <p:cNvPr id="2050" name="Picture 2" descr="Lord Marquaad E | Markiplier memes, Markiplier, Memes">
            <a:extLst>
              <a:ext uri="{FF2B5EF4-FFF2-40B4-BE49-F238E27FC236}">
                <a16:creationId xmlns:a16="http://schemas.microsoft.com/office/drawing/2014/main" id="{3066F5B1-B7E8-426B-ABAF-C714D20B9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07" y="3921485"/>
            <a:ext cx="898030" cy="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se Matte Alta Cobertura 02C, Tracta, Pele | Amazon.com.br">
            <a:extLst>
              <a:ext uri="{FF2B5EF4-FFF2-40B4-BE49-F238E27FC236}">
                <a16:creationId xmlns:a16="http://schemas.microsoft.com/office/drawing/2014/main" id="{689EC743-87DB-4B8C-93A4-3E999ADD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25" y="2183831"/>
            <a:ext cx="780582" cy="123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BA72065-4C30-4E5C-9C27-E1A2CA47B009}"/>
              </a:ext>
            </a:extLst>
          </p:cNvPr>
          <p:cNvSpPr/>
          <p:nvPr/>
        </p:nvSpPr>
        <p:spPr>
          <a:xfrm>
            <a:off x="640193" y="2236792"/>
            <a:ext cx="1105323" cy="433546"/>
          </a:xfrm>
          <a:custGeom>
            <a:avLst/>
            <a:gdLst>
              <a:gd name="connsiteX0" fmla="*/ 889423 w 1105323"/>
              <a:gd name="connsiteY0" fmla="*/ 192246 h 433546"/>
              <a:gd name="connsiteX1" fmla="*/ 889423 w 1105323"/>
              <a:gd name="connsiteY1" fmla="*/ 192246 h 433546"/>
              <a:gd name="connsiteX2" fmla="*/ 813223 w 1105323"/>
              <a:gd name="connsiteY2" fmla="*/ 281146 h 433546"/>
              <a:gd name="connsiteX3" fmla="*/ 787823 w 1105323"/>
              <a:gd name="connsiteY3" fmla="*/ 319246 h 433546"/>
              <a:gd name="connsiteX4" fmla="*/ 749723 w 1105323"/>
              <a:gd name="connsiteY4" fmla="*/ 344646 h 433546"/>
              <a:gd name="connsiteX5" fmla="*/ 737023 w 1105323"/>
              <a:gd name="connsiteY5" fmla="*/ 179546 h 433546"/>
              <a:gd name="connsiteX6" fmla="*/ 724323 w 1105323"/>
              <a:gd name="connsiteY6" fmla="*/ 217646 h 433546"/>
              <a:gd name="connsiteX7" fmla="*/ 711623 w 1105323"/>
              <a:gd name="connsiteY7" fmla="*/ 306546 h 433546"/>
              <a:gd name="connsiteX8" fmla="*/ 686223 w 1105323"/>
              <a:gd name="connsiteY8" fmla="*/ 395446 h 433546"/>
              <a:gd name="connsiteX9" fmla="*/ 660823 w 1105323"/>
              <a:gd name="connsiteY9" fmla="*/ 306546 h 433546"/>
              <a:gd name="connsiteX10" fmla="*/ 648123 w 1105323"/>
              <a:gd name="connsiteY10" fmla="*/ 217646 h 433546"/>
              <a:gd name="connsiteX11" fmla="*/ 635423 w 1105323"/>
              <a:gd name="connsiteY11" fmla="*/ 179546 h 433546"/>
              <a:gd name="connsiteX12" fmla="*/ 610023 w 1105323"/>
              <a:gd name="connsiteY12" fmla="*/ 90646 h 433546"/>
              <a:gd name="connsiteX13" fmla="*/ 571923 w 1105323"/>
              <a:gd name="connsiteY13" fmla="*/ 77946 h 433546"/>
              <a:gd name="connsiteX14" fmla="*/ 559223 w 1105323"/>
              <a:gd name="connsiteY14" fmla="*/ 166846 h 433546"/>
              <a:gd name="connsiteX15" fmla="*/ 546523 w 1105323"/>
              <a:gd name="connsiteY15" fmla="*/ 217646 h 433546"/>
              <a:gd name="connsiteX16" fmla="*/ 559223 w 1105323"/>
              <a:gd name="connsiteY16" fmla="*/ 166846 h 433546"/>
              <a:gd name="connsiteX17" fmla="*/ 571923 w 1105323"/>
              <a:gd name="connsiteY17" fmla="*/ 204946 h 433546"/>
              <a:gd name="connsiteX18" fmla="*/ 584623 w 1105323"/>
              <a:gd name="connsiteY18" fmla="*/ 255746 h 433546"/>
              <a:gd name="connsiteX19" fmla="*/ 622723 w 1105323"/>
              <a:gd name="connsiteY19" fmla="*/ 306546 h 433546"/>
              <a:gd name="connsiteX20" fmla="*/ 673523 w 1105323"/>
              <a:gd name="connsiteY20" fmla="*/ 408146 h 433546"/>
              <a:gd name="connsiteX21" fmla="*/ 610023 w 1105323"/>
              <a:gd name="connsiteY21" fmla="*/ 433546 h 433546"/>
              <a:gd name="connsiteX22" fmla="*/ 533823 w 1105323"/>
              <a:gd name="connsiteY22" fmla="*/ 408146 h 433546"/>
              <a:gd name="connsiteX23" fmla="*/ 457623 w 1105323"/>
              <a:gd name="connsiteY23" fmla="*/ 395446 h 433546"/>
              <a:gd name="connsiteX24" fmla="*/ 406823 w 1105323"/>
              <a:gd name="connsiteY24" fmla="*/ 382746 h 433546"/>
              <a:gd name="connsiteX25" fmla="*/ 343323 w 1105323"/>
              <a:gd name="connsiteY25" fmla="*/ 370046 h 433546"/>
              <a:gd name="connsiteX26" fmla="*/ 368723 w 1105323"/>
              <a:gd name="connsiteY26" fmla="*/ 306546 h 433546"/>
              <a:gd name="connsiteX27" fmla="*/ 838623 w 1105323"/>
              <a:gd name="connsiteY27" fmla="*/ 319246 h 433546"/>
              <a:gd name="connsiteX28" fmla="*/ 978323 w 1105323"/>
              <a:gd name="connsiteY28" fmla="*/ 344646 h 433546"/>
              <a:gd name="connsiteX29" fmla="*/ 1105323 w 1105323"/>
              <a:gd name="connsiteY29" fmla="*/ 370046 h 433546"/>
              <a:gd name="connsiteX30" fmla="*/ 787823 w 1105323"/>
              <a:gd name="connsiteY30" fmla="*/ 382746 h 433546"/>
              <a:gd name="connsiteX31" fmla="*/ 686223 w 1105323"/>
              <a:gd name="connsiteY31" fmla="*/ 370046 h 433546"/>
              <a:gd name="connsiteX32" fmla="*/ 521123 w 1105323"/>
              <a:gd name="connsiteY32" fmla="*/ 344646 h 433546"/>
              <a:gd name="connsiteX33" fmla="*/ 305223 w 1105323"/>
              <a:gd name="connsiteY33" fmla="*/ 306546 h 433546"/>
              <a:gd name="connsiteX34" fmla="*/ 267123 w 1105323"/>
              <a:gd name="connsiteY34" fmla="*/ 293846 h 433546"/>
              <a:gd name="connsiteX35" fmla="*/ 241723 w 1105323"/>
              <a:gd name="connsiteY35" fmla="*/ 255746 h 433546"/>
              <a:gd name="connsiteX36" fmla="*/ 292523 w 1105323"/>
              <a:gd name="connsiteY36" fmla="*/ 230346 h 433546"/>
              <a:gd name="connsiteX37" fmla="*/ 508423 w 1105323"/>
              <a:gd name="connsiteY37" fmla="*/ 243046 h 433546"/>
              <a:gd name="connsiteX38" fmla="*/ 584623 w 1105323"/>
              <a:gd name="connsiteY38" fmla="*/ 281146 h 433546"/>
              <a:gd name="connsiteX39" fmla="*/ 610023 w 1105323"/>
              <a:gd name="connsiteY39" fmla="*/ 319246 h 433546"/>
              <a:gd name="connsiteX40" fmla="*/ 584623 w 1105323"/>
              <a:gd name="connsiteY40" fmla="*/ 268446 h 433546"/>
              <a:gd name="connsiteX41" fmla="*/ 483023 w 1105323"/>
              <a:gd name="connsiteY41" fmla="*/ 154146 h 433546"/>
              <a:gd name="connsiteX42" fmla="*/ 457623 w 1105323"/>
              <a:gd name="connsiteY42" fmla="*/ 116046 h 433546"/>
              <a:gd name="connsiteX43" fmla="*/ 356023 w 1105323"/>
              <a:gd name="connsiteY43" fmla="*/ 39846 h 433546"/>
              <a:gd name="connsiteX44" fmla="*/ 305223 w 1105323"/>
              <a:gd name="connsiteY44" fmla="*/ 14446 h 433546"/>
              <a:gd name="connsiteX45" fmla="*/ 267123 w 1105323"/>
              <a:gd name="connsiteY45" fmla="*/ 1746 h 433546"/>
              <a:gd name="connsiteX46" fmla="*/ 470323 w 1105323"/>
              <a:gd name="connsiteY46" fmla="*/ 90646 h 433546"/>
              <a:gd name="connsiteX47" fmla="*/ 559223 w 1105323"/>
              <a:gd name="connsiteY47" fmla="*/ 116046 h 433546"/>
              <a:gd name="connsiteX48" fmla="*/ 686223 w 1105323"/>
              <a:gd name="connsiteY48" fmla="*/ 154146 h 433546"/>
              <a:gd name="connsiteX49" fmla="*/ 813223 w 1105323"/>
              <a:gd name="connsiteY49" fmla="*/ 255746 h 433546"/>
              <a:gd name="connsiteX50" fmla="*/ 876723 w 1105323"/>
              <a:gd name="connsiteY50" fmla="*/ 331946 h 433546"/>
              <a:gd name="connsiteX51" fmla="*/ 864023 w 1105323"/>
              <a:gd name="connsiteY51" fmla="*/ 382746 h 433546"/>
              <a:gd name="connsiteX52" fmla="*/ 775123 w 1105323"/>
              <a:gd name="connsiteY52" fmla="*/ 408146 h 433546"/>
              <a:gd name="connsiteX53" fmla="*/ 597323 w 1105323"/>
              <a:gd name="connsiteY53" fmla="*/ 433546 h 433546"/>
              <a:gd name="connsiteX54" fmla="*/ 165523 w 1105323"/>
              <a:gd name="connsiteY54" fmla="*/ 382746 h 433546"/>
              <a:gd name="connsiteX55" fmla="*/ 89323 w 1105323"/>
              <a:gd name="connsiteY55" fmla="*/ 357346 h 433546"/>
              <a:gd name="connsiteX56" fmla="*/ 13123 w 1105323"/>
              <a:gd name="connsiteY56" fmla="*/ 306546 h 433546"/>
              <a:gd name="connsiteX57" fmla="*/ 423 w 1105323"/>
              <a:gd name="connsiteY57" fmla="*/ 230346 h 433546"/>
              <a:gd name="connsiteX58" fmla="*/ 711623 w 1105323"/>
              <a:gd name="connsiteY58" fmla="*/ 243046 h 433546"/>
              <a:gd name="connsiteX59" fmla="*/ 711623 w 1105323"/>
              <a:gd name="connsiteY59" fmla="*/ 243046 h 43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05323" h="433546">
                <a:moveTo>
                  <a:pt x="889423" y="192246"/>
                </a:moveTo>
                <a:lnTo>
                  <a:pt x="889423" y="192246"/>
                </a:lnTo>
                <a:cubicBezTo>
                  <a:pt x="864023" y="221879"/>
                  <a:pt x="837604" y="250669"/>
                  <a:pt x="813223" y="281146"/>
                </a:cubicBezTo>
                <a:cubicBezTo>
                  <a:pt x="803688" y="293065"/>
                  <a:pt x="798616" y="308453"/>
                  <a:pt x="787823" y="319246"/>
                </a:cubicBezTo>
                <a:cubicBezTo>
                  <a:pt x="777030" y="330039"/>
                  <a:pt x="762423" y="336179"/>
                  <a:pt x="749723" y="344646"/>
                </a:cubicBezTo>
                <a:cubicBezTo>
                  <a:pt x="745490" y="289613"/>
                  <a:pt x="747848" y="233670"/>
                  <a:pt x="737023" y="179546"/>
                </a:cubicBezTo>
                <a:cubicBezTo>
                  <a:pt x="734398" y="166419"/>
                  <a:pt x="726948" y="204519"/>
                  <a:pt x="724323" y="217646"/>
                </a:cubicBezTo>
                <a:cubicBezTo>
                  <a:pt x="718452" y="246999"/>
                  <a:pt x="716978" y="277095"/>
                  <a:pt x="711623" y="306546"/>
                </a:cubicBezTo>
                <a:cubicBezTo>
                  <a:pt x="705244" y="341629"/>
                  <a:pt x="697104" y="362802"/>
                  <a:pt x="686223" y="395446"/>
                </a:cubicBezTo>
                <a:cubicBezTo>
                  <a:pt x="675342" y="362802"/>
                  <a:pt x="667202" y="341629"/>
                  <a:pt x="660823" y="306546"/>
                </a:cubicBezTo>
                <a:cubicBezTo>
                  <a:pt x="655468" y="277095"/>
                  <a:pt x="653994" y="246999"/>
                  <a:pt x="648123" y="217646"/>
                </a:cubicBezTo>
                <a:cubicBezTo>
                  <a:pt x="645498" y="204519"/>
                  <a:pt x="639101" y="192418"/>
                  <a:pt x="635423" y="179546"/>
                </a:cubicBezTo>
                <a:cubicBezTo>
                  <a:pt x="635291" y="179085"/>
                  <a:pt x="616113" y="96736"/>
                  <a:pt x="610023" y="90646"/>
                </a:cubicBezTo>
                <a:cubicBezTo>
                  <a:pt x="600557" y="81180"/>
                  <a:pt x="584623" y="82179"/>
                  <a:pt x="571923" y="77946"/>
                </a:cubicBezTo>
                <a:cubicBezTo>
                  <a:pt x="567690" y="107579"/>
                  <a:pt x="564578" y="137395"/>
                  <a:pt x="559223" y="166846"/>
                </a:cubicBezTo>
                <a:cubicBezTo>
                  <a:pt x="556101" y="184019"/>
                  <a:pt x="542290" y="234579"/>
                  <a:pt x="546523" y="217646"/>
                </a:cubicBezTo>
                <a:lnTo>
                  <a:pt x="559223" y="166846"/>
                </a:lnTo>
                <a:cubicBezTo>
                  <a:pt x="563456" y="179546"/>
                  <a:pt x="568245" y="192074"/>
                  <a:pt x="571923" y="204946"/>
                </a:cubicBezTo>
                <a:cubicBezTo>
                  <a:pt x="576718" y="221729"/>
                  <a:pt x="576817" y="240134"/>
                  <a:pt x="584623" y="255746"/>
                </a:cubicBezTo>
                <a:cubicBezTo>
                  <a:pt x="594089" y="274678"/>
                  <a:pt x="612444" y="288043"/>
                  <a:pt x="622723" y="306546"/>
                </a:cubicBezTo>
                <a:cubicBezTo>
                  <a:pt x="726285" y="492958"/>
                  <a:pt x="586940" y="278272"/>
                  <a:pt x="673523" y="408146"/>
                </a:cubicBezTo>
                <a:cubicBezTo>
                  <a:pt x="652356" y="416613"/>
                  <a:pt x="632820" y="433546"/>
                  <a:pt x="610023" y="433546"/>
                </a:cubicBezTo>
                <a:cubicBezTo>
                  <a:pt x="583249" y="433546"/>
                  <a:pt x="559798" y="414640"/>
                  <a:pt x="533823" y="408146"/>
                </a:cubicBezTo>
                <a:cubicBezTo>
                  <a:pt x="508841" y="401901"/>
                  <a:pt x="482873" y="400496"/>
                  <a:pt x="457623" y="395446"/>
                </a:cubicBezTo>
                <a:cubicBezTo>
                  <a:pt x="440507" y="392023"/>
                  <a:pt x="423862" y="386532"/>
                  <a:pt x="406823" y="382746"/>
                </a:cubicBezTo>
                <a:cubicBezTo>
                  <a:pt x="385751" y="378063"/>
                  <a:pt x="364490" y="374279"/>
                  <a:pt x="343323" y="370046"/>
                </a:cubicBezTo>
                <a:cubicBezTo>
                  <a:pt x="318644" y="357706"/>
                  <a:pt x="198309" y="314472"/>
                  <a:pt x="368723" y="306546"/>
                </a:cubicBezTo>
                <a:cubicBezTo>
                  <a:pt x="525244" y="299266"/>
                  <a:pt x="681990" y="315013"/>
                  <a:pt x="838623" y="319246"/>
                </a:cubicBezTo>
                <a:cubicBezTo>
                  <a:pt x="1063162" y="356669"/>
                  <a:pt x="783072" y="309146"/>
                  <a:pt x="978323" y="344646"/>
                </a:cubicBezTo>
                <a:cubicBezTo>
                  <a:pt x="1092499" y="365405"/>
                  <a:pt x="1015470" y="347583"/>
                  <a:pt x="1105323" y="370046"/>
                </a:cubicBezTo>
                <a:cubicBezTo>
                  <a:pt x="991047" y="446230"/>
                  <a:pt x="1073948" y="401821"/>
                  <a:pt x="787823" y="382746"/>
                </a:cubicBezTo>
                <a:cubicBezTo>
                  <a:pt x="753768" y="380476"/>
                  <a:pt x="720054" y="374557"/>
                  <a:pt x="686223" y="370046"/>
                </a:cubicBezTo>
                <a:cubicBezTo>
                  <a:pt x="548126" y="351633"/>
                  <a:pt x="647242" y="364049"/>
                  <a:pt x="521123" y="344646"/>
                </a:cubicBezTo>
                <a:cubicBezTo>
                  <a:pt x="461960" y="335544"/>
                  <a:pt x="357052" y="323822"/>
                  <a:pt x="305223" y="306546"/>
                </a:cubicBezTo>
                <a:lnTo>
                  <a:pt x="267123" y="293846"/>
                </a:lnTo>
                <a:cubicBezTo>
                  <a:pt x="258656" y="281146"/>
                  <a:pt x="236054" y="269918"/>
                  <a:pt x="241723" y="255746"/>
                </a:cubicBezTo>
                <a:cubicBezTo>
                  <a:pt x="248754" y="238168"/>
                  <a:pt x="273612" y="231247"/>
                  <a:pt x="292523" y="230346"/>
                </a:cubicBezTo>
                <a:cubicBezTo>
                  <a:pt x="364532" y="226917"/>
                  <a:pt x="436456" y="238813"/>
                  <a:pt x="508423" y="243046"/>
                </a:cubicBezTo>
                <a:cubicBezTo>
                  <a:pt x="539411" y="253375"/>
                  <a:pt x="560004" y="256527"/>
                  <a:pt x="584623" y="281146"/>
                </a:cubicBezTo>
                <a:cubicBezTo>
                  <a:pt x="595416" y="291939"/>
                  <a:pt x="610023" y="334510"/>
                  <a:pt x="610023" y="319246"/>
                </a:cubicBezTo>
                <a:cubicBezTo>
                  <a:pt x="610023" y="300314"/>
                  <a:pt x="594016" y="284884"/>
                  <a:pt x="584623" y="268446"/>
                </a:cubicBezTo>
                <a:cubicBezTo>
                  <a:pt x="550035" y="207917"/>
                  <a:pt x="544747" y="223586"/>
                  <a:pt x="483023" y="154146"/>
                </a:cubicBezTo>
                <a:cubicBezTo>
                  <a:pt x="472882" y="142738"/>
                  <a:pt x="468968" y="126257"/>
                  <a:pt x="457623" y="116046"/>
                </a:cubicBezTo>
                <a:cubicBezTo>
                  <a:pt x="426157" y="87726"/>
                  <a:pt x="393887" y="58778"/>
                  <a:pt x="356023" y="39846"/>
                </a:cubicBezTo>
                <a:cubicBezTo>
                  <a:pt x="339090" y="31379"/>
                  <a:pt x="322624" y="21904"/>
                  <a:pt x="305223" y="14446"/>
                </a:cubicBezTo>
                <a:cubicBezTo>
                  <a:pt x="292918" y="9173"/>
                  <a:pt x="255500" y="-4896"/>
                  <a:pt x="267123" y="1746"/>
                </a:cubicBezTo>
                <a:cubicBezTo>
                  <a:pt x="356376" y="52747"/>
                  <a:pt x="384122" y="64122"/>
                  <a:pt x="470323" y="90646"/>
                </a:cubicBezTo>
                <a:cubicBezTo>
                  <a:pt x="499779" y="99709"/>
                  <a:pt x="529324" y="108571"/>
                  <a:pt x="559223" y="116046"/>
                </a:cubicBezTo>
                <a:cubicBezTo>
                  <a:pt x="630607" y="133892"/>
                  <a:pt x="617963" y="120016"/>
                  <a:pt x="686223" y="154146"/>
                </a:cubicBezTo>
                <a:cubicBezTo>
                  <a:pt x="746686" y="184377"/>
                  <a:pt x="767079" y="203010"/>
                  <a:pt x="813223" y="255746"/>
                </a:cubicBezTo>
                <a:cubicBezTo>
                  <a:pt x="936992" y="397197"/>
                  <a:pt x="723802" y="179025"/>
                  <a:pt x="876723" y="331946"/>
                </a:cubicBezTo>
                <a:cubicBezTo>
                  <a:pt x="872490" y="348879"/>
                  <a:pt x="877987" y="372273"/>
                  <a:pt x="864023" y="382746"/>
                </a:cubicBezTo>
                <a:cubicBezTo>
                  <a:pt x="839368" y="401237"/>
                  <a:pt x="805153" y="401216"/>
                  <a:pt x="775123" y="408146"/>
                </a:cubicBezTo>
                <a:cubicBezTo>
                  <a:pt x="731843" y="418134"/>
                  <a:pt x="636220" y="428684"/>
                  <a:pt x="597323" y="433546"/>
                </a:cubicBezTo>
                <a:cubicBezTo>
                  <a:pt x="450564" y="425822"/>
                  <a:pt x="307000" y="429905"/>
                  <a:pt x="165523" y="382746"/>
                </a:cubicBezTo>
                <a:cubicBezTo>
                  <a:pt x="140123" y="374279"/>
                  <a:pt x="111600" y="372198"/>
                  <a:pt x="89323" y="357346"/>
                </a:cubicBezTo>
                <a:lnTo>
                  <a:pt x="13123" y="306546"/>
                </a:lnTo>
                <a:cubicBezTo>
                  <a:pt x="-3593" y="256398"/>
                  <a:pt x="423" y="281833"/>
                  <a:pt x="423" y="230346"/>
                </a:cubicBezTo>
                <a:lnTo>
                  <a:pt x="711623" y="243046"/>
                </a:lnTo>
                <a:lnTo>
                  <a:pt x="711623" y="243046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F638F324-970F-4B31-9104-962E09EA75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 b="4408"/>
          <a:stretch>
            <a:fillRect/>
          </a:stretch>
        </p:blipFill>
        <p:spPr>
          <a:xfrm>
            <a:off x="1556109" y="5521"/>
            <a:ext cx="6372200" cy="3470760"/>
          </a:xfrm>
        </p:spPr>
      </p:pic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gráfico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4" name="Picture 2" descr="Hands PNG, hand image free">
            <a:extLst>
              <a:ext uri="{FF2B5EF4-FFF2-40B4-BE49-F238E27FC236}">
                <a16:creationId xmlns:a16="http://schemas.microsoft.com/office/drawing/2014/main" id="{37D58876-CEC0-422B-8B52-275CE9A5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02" y="2237649"/>
            <a:ext cx="4556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Conclus</a:t>
            </a:r>
            <a:r>
              <a:rPr lang="en-US" altLang="ko-KR" dirty="0">
                <a:solidFill>
                  <a:schemeClr val="tx1"/>
                </a:solidFill>
              </a:rPr>
              <a:t>ões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596865"/>
            <a:chOff x="4320398" y="1245513"/>
            <a:chExt cx="4103602" cy="596865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obg obg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acabo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55BF79-9FC3-450E-AB54-4E7BD631C1C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r="2319" b="181"/>
          <a:stretch/>
        </p:blipFill>
        <p:spPr bwMode="auto">
          <a:xfrm>
            <a:off x="1238604" y="1451573"/>
            <a:ext cx="1445535" cy="21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59BD0AE2-3E77-4EAF-BEB6-524EA107B577}"/>
              </a:ext>
            </a:extLst>
          </p:cNvPr>
          <p:cNvSpPr/>
          <p:nvPr/>
        </p:nvSpPr>
        <p:spPr>
          <a:xfrm>
            <a:off x="6084168" y="2946705"/>
            <a:ext cx="792088" cy="567145"/>
          </a:xfrm>
          <a:prstGeom prst="wedgeEllipseCallou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 </a:t>
            </a:r>
          </a:p>
          <a:p>
            <a:pPr algn="ctr"/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 mt obg</a:t>
            </a: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203</Words>
  <Application>Microsoft Office PowerPoint</Application>
  <PresentationFormat>Apresentação na tela (16:9)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맑은 고딕</vt:lpstr>
      <vt:lpstr>Arial</vt:lpstr>
      <vt:lpstr>Baskerville Old Face</vt:lpstr>
      <vt:lpstr>Bradley Hand ITC</vt:lpstr>
      <vt:lpstr>Broadway</vt:lpstr>
      <vt:lpstr>Comic Sans MS</vt:lpstr>
      <vt:lpstr>Dubai Medium</vt:lpstr>
      <vt:lpstr>Sitka Text</vt:lpstr>
      <vt:lpstr>Cover and End Slide Master</vt:lpstr>
      <vt:lpstr>Contents Slide Master</vt:lpstr>
      <vt:lpstr>Section Break Slide Master</vt:lpstr>
      <vt:lpstr>Avaliação 1</vt:lpstr>
      <vt:lpstr> Cronograma</vt:lpstr>
      <vt:lpstr>  Apresentação</vt:lpstr>
      <vt:lpstr>Apresentação do PowerPoint</vt:lpstr>
      <vt:lpstr> BasedeDados</vt:lpstr>
      <vt:lpstr>Apresentação do PowerPoint</vt:lpstr>
      <vt:lpstr> Conclusões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João Victor</cp:lastModifiedBy>
  <cp:revision>141</cp:revision>
  <dcterms:created xsi:type="dcterms:W3CDTF">2016-11-07T07:00:36Z</dcterms:created>
  <dcterms:modified xsi:type="dcterms:W3CDTF">2021-04-09T17:03:37Z</dcterms:modified>
</cp:coreProperties>
</file>