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b19bde6db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b19bde6db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b19bde6db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b19bde6db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b19bde6db_0_1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b19bde6db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7c82532e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7c82532e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7c82532e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7c82532e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7c82532e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7c82532e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7c82532e3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7c82532e3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7c82532e3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7c82532e3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seny personalitzat">
  <p:cSld name="AUTOLAYOUT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52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480750" y="483125"/>
            <a:ext cx="752100" cy="7521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840117" y="838676"/>
            <a:ext cx="752100" cy="752100"/>
          </a:xfrm>
          <a:prstGeom prst="rect">
            <a:avLst/>
          </a:prstGeom>
          <a:solidFill>
            <a:srgbClr val="FFFFFF">
              <a:alpha val="7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2038350" y="647700"/>
            <a:ext cx="5994900" cy="3029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038350" y="4024650"/>
            <a:ext cx="5696700" cy="55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seny personalitzat 1">
  <p:cSld name="AUTOLAYOUT_1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rgbClr val="052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3" name="Google Shape;63;p14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052A4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052A4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052A4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052A4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052A4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052A4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052A4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052A4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052A4D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seny personalitzat 2">
  <p:cSld name="AUTOLAYOUT_2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2038350" y="1279825"/>
            <a:ext cx="5994900" cy="19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4600">
                <a:latin typeface="Source Code Pro"/>
                <a:ea typeface="Source Code Pro"/>
                <a:cs typeface="Source Code Pro"/>
                <a:sym typeface="Source Code Pro"/>
              </a:rPr>
              <a:t>BATTLE SIMULATOR</a:t>
            </a:r>
            <a:endParaRPr sz="4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4600">
                <a:latin typeface="Source Code Pro"/>
                <a:ea typeface="Source Code Pro"/>
                <a:cs typeface="Source Code Pro"/>
                <a:sym typeface="Source Code Pro"/>
              </a:rPr>
              <a:t>PROYECTO FINAL</a:t>
            </a:r>
            <a:endParaRPr sz="4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5520200" y="3770800"/>
            <a:ext cx="32193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ca" sz="1550"/>
              <a:t>Victor Merchan Ventura</a:t>
            </a:r>
            <a:endParaRPr sz="155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ca" sz="1550"/>
              <a:t>Alex Larios Almendros</a:t>
            </a:r>
            <a:endParaRPr sz="155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ca" sz="1550"/>
              <a:t>Marc Gómez </a:t>
            </a:r>
            <a:r>
              <a:rPr lang="ca" sz="1550"/>
              <a:t>Vílchez</a:t>
            </a:r>
            <a:endParaRPr sz="155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55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ca" sz="1550"/>
              <a:t>AMS1 2020/21</a:t>
            </a:r>
            <a:endParaRPr sz="155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000" y="841950"/>
            <a:ext cx="959325" cy="7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776950" y="1105100"/>
            <a:ext cx="2671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Índice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1093575" y="2014363"/>
            <a:ext cx="68865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1-</a:t>
            </a:r>
            <a:r>
              <a:rPr lang="ca"/>
              <a:t>Tecnologías</a:t>
            </a:r>
            <a:r>
              <a:rPr lang="ca"/>
              <a:t> utilizadas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/>
              <a:t>2-Base de Datos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/>
              <a:t>3-Diagramas Activitats/Casos de uso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a"/>
              <a:t>4-Programación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ca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1-Tecnologías utilizadas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675" y="2256225"/>
            <a:ext cx="1615652" cy="1615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9225" y="2256225"/>
            <a:ext cx="1615650" cy="16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2476750" y="2698200"/>
            <a:ext cx="780900" cy="731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5556450" y="2715975"/>
            <a:ext cx="914700" cy="7599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928775" y="3905125"/>
            <a:ext cx="149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Lenguaje de </a:t>
            </a: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Programación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395000" y="4009050"/>
            <a:ext cx="202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Lenguaje de Base de Datos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5550" y="2531425"/>
            <a:ext cx="2243714" cy="13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636900"/>
            <a:ext cx="642375" cy="5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813" y="225475"/>
            <a:ext cx="5064775" cy="4810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429225" y="2328975"/>
            <a:ext cx="192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Source Code Pro"/>
                <a:ea typeface="Source Code Pro"/>
                <a:cs typeface="Source Code Pro"/>
                <a:sym typeface="Source Code Pro"/>
              </a:rPr>
              <a:t>DIAGRAMA DE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Source Code Pro"/>
                <a:ea typeface="Source Code Pro"/>
                <a:cs typeface="Source Code Pro"/>
                <a:sym typeface="Source Code Pro"/>
              </a:rPr>
              <a:t>ENTIDAD-RELACIÓN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06" name="Google Shape;106;p19"/>
          <p:cNvCxnSpPr>
            <a:stCxn id="105" idx="3"/>
          </p:cNvCxnSpPr>
          <p:nvPr/>
        </p:nvCxnSpPr>
        <p:spPr>
          <a:xfrm flipH="1" rot="10800000">
            <a:off x="2357025" y="2624475"/>
            <a:ext cx="696600" cy="1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9"/>
          <p:cNvSpPr txBox="1"/>
          <p:nvPr>
            <p:ph type="title"/>
          </p:nvPr>
        </p:nvSpPr>
        <p:spPr>
          <a:xfrm>
            <a:off x="309600" y="120075"/>
            <a:ext cx="52449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ca" sz="2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2-Base de Datos</a:t>
            </a:r>
            <a:endParaRPr sz="2600">
              <a:solidFill>
                <a:srgbClr val="000000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36900"/>
            <a:ext cx="642375" cy="5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24475" y="148225"/>
            <a:ext cx="73662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ca" sz="2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3-Diagramas Activitats/Casos de uso</a:t>
            </a:r>
            <a:endParaRPr sz="2600">
              <a:solidFill>
                <a:srgbClr val="FFFFFF"/>
              </a:solidFill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24600" y="194860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Antes de Comenzar a programar: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/>
              <a:t>-Diagrama de Actividades: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a"/>
              <a:t>-Diagrama de Casos de uso: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027" y="2215975"/>
            <a:ext cx="923325" cy="107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4025" y="3428500"/>
            <a:ext cx="1004926" cy="115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636900"/>
            <a:ext cx="642375" cy="5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573450" y="2376000"/>
            <a:ext cx="30843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ca"/>
              <a:t>Diagrama de actividades: </a:t>
            </a:r>
            <a:endParaRPr b="1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375" y="185525"/>
            <a:ext cx="3958118" cy="477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36900"/>
            <a:ext cx="642375" cy="5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26000" y="2262150"/>
            <a:ext cx="38220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ca"/>
              <a:t>Diagrama de casos de uso:</a:t>
            </a:r>
            <a:endParaRPr b="1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0" y="198163"/>
            <a:ext cx="4105274" cy="47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36900"/>
            <a:ext cx="642375" cy="5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289300" y="155250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ca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4-Programacion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ca"/>
              <a:t>   POO           Java con SQL Local        </a:t>
            </a:r>
            <a:r>
              <a:rPr lang="ca"/>
              <a:t>Librería</a:t>
            </a:r>
            <a:r>
              <a:rPr lang="ca"/>
              <a:t> Swing 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00" y="2571750"/>
            <a:ext cx="1615650" cy="16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4200" y="2795425"/>
            <a:ext cx="2957624" cy="147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 rotWithShape="1">
          <a:blip r:embed="rId5">
            <a:alphaModFix/>
          </a:blip>
          <a:srcRect b="0" l="0" r="0" t="2448"/>
          <a:stretch/>
        </p:blipFill>
        <p:spPr>
          <a:xfrm>
            <a:off x="6389950" y="2540075"/>
            <a:ext cx="2037350" cy="22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27296" y="802100"/>
            <a:ext cx="600150" cy="8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636900"/>
            <a:ext cx="642375" cy="5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idx="1" type="subTitle"/>
          </p:nvPr>
        </p:nvSpPr>
        <p:spPr>
          <a:xfrm>
            <a:off x="1771325" y="3743200"/>
            <a:ext cx="56967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https://github.com/victormerch/Proyecto-Final-AMS1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325" y="837350"/>
            <a:ext cx="985100" cy="7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0513" y="1738475"/>
            <a:ext cx="3242977" cy="18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