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00046A-C6DD-4382-8F56-DF57936F3F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A53EA-2846-4BA8-AC9F-61AA590EB8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C099D0-E70D-44D5-A453-19B04FB17F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A9FCA1-C256-4E7A-BD19-8BF764AAFC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DDA93C-FC0F-4A7A-BF63-090C19E47F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ED87A6-226E-4366-A8D2-D07341EF6F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1F5434-5B8F-4627-B32D-B12F15A4BA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28DA9A-EB31-4522-B4BD-EA7816FD93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D4473B-132D-4AB1-B065-68E7D1B7CF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2DC217-B1DE-4822-8BA7-65699AC912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CAE359-FBA7-4933-869B-388D6615F7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41D768-6F9D-4887-82B6-B485AA733C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94A4CDB-E18B-4F65-A00C-3FDFAA6FB947}" type="slidenum">
              <a:rPr b="0" lang="es-E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>
            <a:off x="11073960" y="6113520"/>
            <a:ext cx="623160" cy="60336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85;p1"/>
          <p:cNvSpPr/>
          <p:nvPr/>
        </p:nvSpPr>
        <p:spPr>
          <a:xfrm>
            <a:off x="494640" y="6113520"/>
            <a:ext cx="6095520" cy="4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1000" spc="-1" strike="noStrike">
                <a:solidFill>
                  <a:srgbClr val="ffffff"/>
                </a:solidFill>
                <a:latin typeface="Arial"/>
                <a:ea typeface="Arial"/>
              </a:rPr>
              <a:t>Departament d’Informàtica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000" spc="-1" strike="noStrike">
                <a:solidFill>
                  <a:srgbClr val="ffffff"/>
                </a:solidFill>
                <a:latin typeface="Arial"/>
                <a:ea typeface="Arial"/>
              </a:rPr>
              <a:t>Organització DAW per Projectes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43" name="Google Shape;86;p1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3"/>
          <a:stretch/>
        </p:blipFill>
        <p:spPr>
          <a:xfrm>
            <a:off x="7642440" y="2025720"/>
            <a:ext cx="2725560" cy="263988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1185120" y="2577600"/>
            <a:ext cx="609552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  <a:ea typeface="Arial"/>
              </a:rPr>
              <a:t>Departament d’Informàtica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ffffff"/>
                </a:solidFill>
                <a:latin typeface="Arial"/>
                <a:ea typeface="Arial"/>
              </a:rPr>
              <a:t>IABD – P1- PYTHON BÀSIC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93;p2"/>
          <p:cNvSpPr/>
          <p:nvPr/>
        </p:nvSpPr>
        <p:spPr>
          <a:xfrm>
            <a:off x="360360" y="810360"/>
            <a:ext cx="3401640" cy="2094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2e75b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Google Shape;94;p2" descr=""/>
          <p:cNvPicPr/>
          <p:nvPr/>
        </p:nvPicPr>
        <p:blipFill>
          <a:blip r:embed="rId1"/>
          <a:stretch/>
        </p:blipFill>
        <p:spPr>
          <a:xfrm>
            <a:off x="0" y="5973120"/>
            <a:ext cx="12191760" cy="884520"/>
          </a:xfrm>
          <a:prstGeom prst="rect">
            <a:avLst/>
          </a:prstGeom>
          <a:ln w="0">
            <a:noFill/>
          </a:ln>
        </p:spPr>
      </p:pic>
      <p:pic>
        <p:nvPicPr>
          <p:cNvPr id="48" name="Google Shape;95;p2" descr=""/>
          <p:cNvPicPr/>
          <p:nvPr/>
        </p:nvPicPr>
        <p:blipFill>
          <a:blip r:embed="rId2"/>
          <a:stretch/>
        </p:blipFill>
        <p:spPr>
          <a:xfrm>
            <a:off x="11073960" y="6113520"/>
            <a:ext cx="623160" cy="60336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96;p2"/>
          <p:cNvSpPr/>
          <p:nvPr/>
        </p:nvSpPr>
        <p:spPr>
          <a:xfrm>
            <a:off x="494640" y="6113520"/>
            <a:ext cx="6095520" cy="4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1000" spc="-1" strike="noStrike">
                <a:solidFill>
                  <a:srgbClr val="ffffff"/>
                </a:solidFill>
                <a:latin typeface="Arial"/>
                <a:ea typeface="Arial"/>
              </a:rPr>
              <a:t>Departament d’Informàtica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000" spc="-1" strike="noStrike">
                <a:solidFill>
                  <a:srgbClr val="ffffff"/>
                </a:solidFill>
                <a:latin typeface="Arial"/>
                <a:ea typeface="Arial"/>
              </a:rPr>
              <a:t>P1 OPCIONAL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50" name="Google Shape;97;p2"/>
          <p:cNvSpPr/>
          <p:nvPr/>
        </p:nvSpPr>
        <p:spPr>
          <a:xfrm>
            <a:off x="482040" y="128160"/>
            <a:ext cx="35470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1f3864"/>
                </a:solidFill>
                <a:latin typeface="Calibri"/>
                <a:ea typeface="Calibri"/>
              </a:rPr>
              <a:t>P1 PYTHON BÀSIC - GAMEROOM: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" name="Google Shape;98;p2"/>
          <p:cNvSpPr/>
          <p:nvPr/>
        </p:nvSpPr>
        <p:spPr>
          <a:xfrm>
            <a:off x="861840" y="643320"/>
            <a:ext cx="2398680" cy="57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CONCEPTOS TRABAJADOS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52" name="Google Shape;99;p2"/>
          <p:cNvSpPr/>
          <p:nvPr/>
        </p:nvSpPr>
        <p:spPr>
          <a:xfrm>
            <a:off x="4388400" y="178920"/>
            <a:ext cx="7007040" cy="453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2e75b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Google Shape;100;p2"/>
          <p:cNvSpPr/>
          <p:nvPr/>
        </p:nvSpPr>
        <p:spPr>
          <a:xfrm>
            <a:off x="4822920" y="85680"/>
            <a:ext cx="1853640" cy="334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DESCRIPCIÓN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54" name="Google Shape;101;p2"/>
          <p:cNvSpPr/>
          <p:nvPr/>
        </p:nvSpPr>
        <p:spPr>
          <a:xfrm>
            <a:off x="4644000" y="360000"/>
            <a:ext cx="6495840" cy="456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Crea un joc que treballi amb la llibreria PyGame i així tingui interfície gràfica , a la vegada que fagi ús de POO i/o Json per tal d’importar els objectes o de mantenir la persistència d’aquest. 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Propostes de joc: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Pokemon</a:t>
            </a:r>
            <a:endParaRPr b="0" lang="es-ES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Tipo Comunio</a:t>
            </a:r>
            <a:endParaRPr b="0" lang="es-ES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Llibertat total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Exemple Pokemon:</a:t>
            </a:r>
            <a:endParaRPr b="0" lang="es-ES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Cada pokémon tindrà el seu tipus (foc, aigua i planta). </a:t>
            </a:r>
            <a:endParaRPr b="0" lang="es-ES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Hi haurà atacs amb els seus tipus (foc, aigua i planta), i de diferent nivell (1,2,3)</a:t>
            </a:r>
            <a:endParaRPr b="0" lang="es-ES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En funció del nivell els atacs seran més segurs però castigaran menys al adversari, els atacs de més nivells podem penalitzar més o menys de forma aleatòria ( random).</a:t>
            </a:r>
            <a:endParaRPr b="0" lang="es-ES" sz="1400" spc="-1" strike="noStrike">
              <a:latin typeface="Arial"/>
            </a:endParaRPr>
          </a:p>
          <a:p>
            <a:pPr marL="457200" indent="-317520" algn="just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En funció del tipus de pokemon rival, un atac el penalitzarà més o menys. 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55" name="Google Shape;102;p2"/>
          <p:cNvSpPr/>
          <p:nvPr/>
        </p:nvSpPr>
        <p:spPr>
          <a:xfrm>
            <a:off x="4373280" y="4885200"/>
            <a:ext cx="7007040" cy="941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2e75b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103;p2"/>
          <p:cNvSpPr/>
          <p:nvPr/>
        </p:nvSpPr>
        <p:spPr>
          <a:xfrm>
            <a:off x="4552560" y="4724280"/>
            <a:ext cx="3323880" cy="57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COMPETENCIAS TRANSVERSALES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57" name="Google Shape;104;p2" descr="eng icono gratis"/>
          <p:cNvPicPr/>
          <p:nvPr/>
        </p:nvPicPr>
        <p:blipFill>
          <a:blip r:embed="rId3"/>
          <a:stretch/>
        </p:blipFill>
        <p:spPr>
          <a:xfrm>
            <a:off x="4537440" y="5177520"/>
            <a:ext cx="373680" cy="373680"/>
          </a:xfrm>
          <a:prstGeom prst="rect">
            <a:avLst/>
          </a:prstGeom>
          <a:ln w="0">
            <a:noFill/>
          </a:ln>
        </p:spPr>
      </p:pic>
      <p:sp>
        <p:nvSpPr>
          <p:cNvPr id="58" name="Google Shape;105;p2"/>
          <p:cNvSpPr/>
          <p:nvPr/>
        </p:nvSpPr>
        <p:spPr>
          <a:xfrm>
            <a:off x="4572360" y="5223960"/>
            <a:ext cx="110124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alibri"/>
                <a:ea typeface="Calibri"/>
              </a:rPr>
              <a:t>Inglés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59" name="Google Shape;106;p2" descr="buscar"/>
          <p:cNvPicPr/>
          <p:nvPr/>
        </p:nvPicPr>
        <p:blipFill>
          <a:blip r:embed="rId4"/>
          <a:stretch/>
        </p:blipFill>
        <p:spPr>
          <a:xfrm>
            <a:off x="5517000" y="5170320"/>
            <a:ext cx="373680" cy="37368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107;p2"/>
          <p:cNvSpPr/>
          <p:nvPr/>
        </p:nvSpPr>
        <p:spPr>
          <a:xfrm>
            <a:off x="5750280" y="5153040"/>
            <a:ext cx="110124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alibri"/>
                <a:ea typeface="Calibri"/>
              </a:rPr>
              <a:t>Búsqueda de información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61" name="Google Shape;108;p2" descr="burbuja de pensamiento icono gratis"/>
          <p:cNvPicPr/>
          <p:nvPr/>
        </p:nvPicPr>
        <p:blipFill>
          <a:blip r:embed="rId5"/>
          <a:stretch/>
        </p:blipFill>
        <p:spPr>
          <a:xfrm>
            <a:off x="6915960" y="5067360"/>
            <a:ext cx="487800" cy="487800"/>
          </a:xfrm>
          <a:prstGeom prst="rect">
            <a:avLst/>
          </a:prstGeom>
          <a:ln w="0">
            <a:noFill/>
          </a:ln>
        </p:spPr>
      </p:pic>
      <p:sp>
        <p:nvSpPr>
          <p:cNvPr id="62" name="Google Shape;109;p2"/>
          <p:cNvSpPr/>
          <p:nvPr/>
        </p:nvSpPr>
        <p:spPr>
          <a:xfrm>
            <a:off x="7203240" y="5167080"/>
            <a:ext cx="110124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alibri"/>
                <a:ea typeface="Calibri"/>
              </a:rPr>
              <a:t>Capacidad reflexiva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63" name="Google Shape;110;p2" descr="Visual studio code logo is offensive to me · Issue #87419 · microsoft/vscode  · GitHub"/>
          <p:cNvPicPr/>
          <p:nvPr/>
        </p:nvPicPr>
        <p:blipFill>
          <a:blip r:embed="rId6"/>
          <a:stretch/>
        </p:blipFill>
        <p:spPr>
          <a:xfrm>
            <a:off x="987480" y="1127880"/>
            <a:ext cx="367920" cy="367920"/>
          </a:xfrm>
          <a:prstGeom prst="rect">
            <a:avLst/>
          </a:prstGeom>
          <a:ln w="0">
            <a:noFill/>
          </a:ln>
        </p:spPr>
      </p:pic>
      <p:sp>
        <p:nvSpPr>
          <p:cNvPr id="64" name="Google Shape;111;p2"/>
          <p:cNvSpPr/>
          <p:nvPr/>
        </p:nvSpPr>
        <p:spPr>
          <a:xfrm>
            <a:off x="1558080" y="1173600"/>
            <a:ext cx="19778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Editor de texto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65" name="Google Shape;112;p2"/>
          <p:cNvSpPr/>
          <p:nvPr/>
        </p:nvSpPr>
        <p:spPr>
          <a:xfrm>
            <a:off x="1558080" y="2266200"/>
            <a:ext cx="19778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Python Básico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66" name="Google Shape;113;p2" descr=""/>
          <p:cNvPicPr/>
          <p:nvPr/>
        </p:nvPicPr>
        <p:blipFill>
          <a:blip r:embed="rId7"/>
          <a:stretch/>
        </p:blipFill>
        <p:spPr>
          <a:xfrm>
            <a:off x="944640" y="2268000"/>
            <a:ext cx="367920" cy="36792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114;p2" descr="Posts about workshop | PyHasse"/>
          <p:cNvPicPr/>
          <p:nvPr/>
        </p:nvPicPr>
        <p:blipFill>
          <a:blip r:embed="rId8"/>
          <a:stretch/>
        </p:blipFill>
        <p:spPr>
          <a:xfrm>
            <a:off x="940680" y="1643760"/>
            <a:ext cx="1447920" cy="390240"/>
          </a:xfrm>
          <a:prstGeom prst="rect">
            <a:avLst/>
          </a:prstGeom>
          <a:ln w="0">
            <a:noFill/>
          </a:ln>
        </p:spPr>
      </p:pic>
      <p:sp>
        <p:nvSpPr>
          <p:cNvPr id="68" name="Google Shape;115;p2"/>
          <p:cNvSpPr/>
          <p:nvPr/>
        </p:nvSpPr>
        <p:spPr>
          <a:xfrm>
            <a:off x="529920" y="3475080"/>
            <a:ext cx="3401640" cy="2094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2e75b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116;p2"/>
          <p:cNvSpPr/>
          <p:nvPr/>
        </p:nvSpPr>
        <p:spPr>
          <a:xfrm>
            <a:off x="1031400" y="3308400"/>
            <a:ext cx="2398680" cy="334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Recursos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70" name="Google Shape;117;p2"/>
          <p:cNvSpPr/>
          <p:nvPr/>
        </p:nvSpPr>
        <p:spPr>
          <a:xfrm>
            <a:off x="767160" y="3806640"/>
            <a:ext cx="25884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  <a:ea typeface="Calibri"/>
              </a:rPr>
              <a:t>Tot i que és fàcil trobar-los a internet, adjuntem recursos gràfics al moodle per fer el joc de pokemon.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71" name="Google Shape;118;p2"/>
          <p:cNvSpPr/>
          <p:nvPr/>
        </p:nvSpPr>
        <p:spPr>
          <a:xfrm>
            <a:off x="10093680" y="5213160"/>
            <a:ext cx="110124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alibri"/>
                <a:ea typeface="Calibri"/>
              </a:rPr>
              <a:t>Autonomía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72" name="Google Shape;119;p2" descr=""/>
          <p:cNvPicPr/>
          <p:nvPr/>
        </p:nvPicPr>
        <p:blipFill>
          <a:blip r:embed="rId9"/>
          <a:stretch/>
        </p:blipFill>
        <p:spPr>
          <a:xfrm>
            <a:off x="9807840" y="5098320"/>
            <a:ext cx="491040" cy="491040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120;p2"/>
          <p:cNvSpPr/>
          <p:nvPr/>
        </p:nvSpPr>
        <p:spPr>
          <a:xfrm>
            <a:off x="8685360" y="5245200"/>
            <a:ext cx="110124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alibri"/>
                <a:ea typeface="Calibri"/>
              </a:rPr>
              <a:t>Organización</a:t>
            </a:r>
            <a:endParaRPr b="0" lang="es-ES" sz="1100" spc="-1" strike="noStrike">
              <a:latin typeface="Arial"/>
            </a:endParaRPr>
          </a:p>
        </p:txBody>
      </p:sp>
      <p:pic>
        <p:nvPicPr>
          <p:cNvPr id="74" name="Google Shape;121;p2" descr=""/>
          <p:cNvPicPr/>
          <p:nvPr/>
        </p:nvPicPr>
        <p:blipFill>
          <a:blip r:embed="rId10"/>
          <a:stretch/>
        </p:blipFill>
        <p:spPr>
          <a:xfrm>
            <a:off x="8270280" y="5098320"/>
            <a:ext cx="491040" cy="49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126;g1617453124c_0_0" descr=""/>
          <p:cNvPicPr/>
          <p:nvPr/>
        </p:nvPicPr>
        <p:blipFill>
          <a:blip r:embed="rId1"/>
          <a:stretch/>
        </p:blipFill>
        <p:spPr>
          <a:xfrm>
            <a:off x="0" y="5973120"/>
            <a:ext cx="12191760" cy="884520"/>
          </a:xfrm>
          <a:prstGeom prst="rect">
            <a:avLst/>
          </a:prstGeom>
          <a:ln w="0">
            <a:noFill/>
          </a:ln>
        </p:spPr>
      </p:pic>
      <p:pic>
        <p:nvPicPr>
          <p:cNvPr id="76" name="Google Shape;127;g1617453124c_0_0" descr=""/>
          <p:cNvPicPr/>
          <p:nvPr/>
        </p:nvPicPr>
        <p:blipFill>
          <a:blip r:embed="rId2"/>
          <a:stretch/>
        </p:blipFill>
        <p:spPr>
          <a:xfrm>
            <a:off x="11073960" y="6113520"/>
            <a:ext cx="623160" cy="603360"/>
          </a:xfrm>
          <a:prstGeom prst="rect">
            <a:avLst/>
          </a:prstGeom>
          <a:ln w="0">
            <a:noFill/>
          </a:ln>
        </p:spPr>
      </p:pic>
      <p:sp>
        <p:nvSpPr>
          <p:cNvPr id="77" name="Google Shape;128;g1617453124c_0_0"/>
          <p:cNvSpPr/>
          <p:nvPr/>
        </p:nvSpPr>
        <p:spPr>
          <a:xfrm>
            <a:off x="494640" y="6113520"/>
            <a:ext cx="6095520" cy="4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1000" spc="-1" strike="noStrike">
                <a:solidFill>
                  <a:srgbClr val="ffffff"/>
                </a:solidFill>
                <a:latin typeface="Arial"/>
                <a:ea typeface="Arial"/>
              </a:rPr>
              <a:t>Departament d’Informàtica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000" spc="-1" strike="noStrike">
                <a:solidFill>
                  <a:srgbClr val="ffffff"/>
                </a:solidFill>
                <a:latin typeface="Arial"/>
                <a:ea typeface="Arial"/>
              </a:rPr>
              <a:t>P1 OPCIONAL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78" name="Google Shape;129;g1617453124c_0_0"/>
          <p:cNvSpPr/>
          <p:nvPr/>
        </p:nvSpPr>
        <p:spPr>
          <a:xfrm>
            <a:off x="345600" y="300240"/>
            <a:ext cx="700704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EXEMPLE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79" name="Google Shape;130;g1617453124c_0_0" descr=""/>
          <p:cNvPicPr/>
          <p:nvPr/>
        </p:nvPicPr>
        <p:blipFill>
          <a:blip r:embed="rId3"/>
          <a:stretch/>
        </p:blipFill>
        <p:spPr>
          <a:xfrm>
            <a:off x="345600" y="1185480"/>
            <a:ext cx="2525760" cy="403740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31;g1617453124c_0_0" descr=""/>
          <p:cNvPicPr/>
          <p:nvPr/>
        </p:nvPicPr>
        <p:blipFill>
          <a:blip r:embed="rId4"/>
          <a:stretch/>
        </p:blipFill>
        <p:spPr>
          <a:xfrm>
            <a:off x="3292560" y="1155960"/>
            <a:ext cx="2696760" cy="409608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32;g1617453124c_0_0" descr=""/>
          <p:cNvPicPr/>
          <p:nvPr/>
        </p:nvPicPr>
        <p:blipFill>
          <a:blip r:embed="rId5"/>
          <a:stretch/>
        </p:blipFill>
        <p:spPr>
          <a:xfrm>
            <a:off x="6437880" y="1155960"/>
            <a:ext cx="2605320" cy="409608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133;g1617453124c_0_0" descr=""/>
          <p:cNvPicPr/>
          <p:nvPr/>
        </p:nvPicPr>
        <p:blipFill>
          <a:blip r:embed="rId6"/>
          <a:stretch/>
        </p:blipFill>
        <p:spPr>
          <a:xfrm>
            <a:off x="9370440" y="1145160"/>
            <a:ext cx="2605320" cy="411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2022-01-26T23:54:16Z</dcterms:created>
  <dc:creator>ruben serrano moreno</dc:creator>
  <dc:description/>
  <dc:language>es-ES</dc:language>
  <cp:lastModifiedBy/>
  <dcterms:modified xsi:type="dcterms:W3CDTF">2022-10-07T02:53:47Z</dcterms:modified>
  <cp:revision>3</cp:revision>
  <dc:subject/>
  <dc:title/>
</cp:coreProperties>
</file>