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7bSGzHGmLm4lGmUCRRolEmbS8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174531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161745312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2" Type="http://schemas.openxmlformats.org/officeDocument/2006/relationships/image" Target="../media/image5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94460" y="6113605"/>
            <a:ext cx="6096000" cy="43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Organització DAW per Projectes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2512" y="2025843"/>
            <a:ext cx="2726055" cy="26403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85226" y="2577624"/>
            <a:ext cx="6096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IABD – P1- PYTHON BÀSIC</a:t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360375" y="810250"/>
            <a:ext cx="3402000" cy="209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494460" y="6113605"/>
            <a:ext cx="6096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ES" sz="1000">
                <a:solidFill>
                  <a:srgbClr val="FFFFFF"/>
                </a:solidFill>
              </a:rPr>
              <a:t>P1 OPCIONAL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82149" y="128200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P1 PYTHON BÀSIC - GAMEROOM: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861833" y="643348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TRABAJADOS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88575" y="179025"/>
            <a:ext cx="7007400" cy="453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822789" y="85577"/>
            <a:ext cx="18538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644163" y="651889"/>
            <a:ext cx="6496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joc</a:t>
            </a:r>
            <a:r>
              <a:rPr b="0" i="0" lang="es-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treballi amb la llibreria PyGame i així tingui interfície gràfica , a la vegada que fagi ús de POO i/o Json per tal d’importar els objectes o de mantenir la persistència d’aquest.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Propostes de joc: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Pokemon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Comunio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Llibertat total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Pokemon: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pokémon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tindrà el seu tipus (foc, aigua i planta).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haurà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atacs amb els seus tipus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(foc, aigua i planta), i de diferent nivell (1,2,3)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funció del nivell els atacs seran més segurs però castigaran menys al adversari, els atacs de més nivells podem penalitzar més o menys de forma aleatòria ( random).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funció del tipus de pokemon rival, un atac el penalitzarà més o menys.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373193" y="4885271"/>
            <a:ext cx="7007400" cy="94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552558" y="4724278"/>
            <a:ext cx="33243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TRANSVERSALES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g icono gratis"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7532" y="5177408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4572294" y="5223825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car"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6947" y="5170422"/>
            <a:ext cx="373926" cy="3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5750399" y="5153014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de información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rbuja de pensamiento icono gratis" id="108" name="Google Shape;1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5799" y="5067489"/>
            <a:ext cx="488116" cy="48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203132" y="5166974"/>
            <a:ext cx="1101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reflexiva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sual studio code logo is offensive to me · Issue #87419 · microsoft/vscode  · GitHub" id="110" name="Google Shape;11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7397" y="1127887"/>
            <a:ext cx="368322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557930" y="1173548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 de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557930" y="2266059"/>
            <a:ext cx="197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4672" y="2267985"/>
            <a:ext cx="368323" cy="368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s about workshop | PyHasse" id="114" name="Google Shape;11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0780" y="1643620"/>
            <a:ext cx="1448438" cy="3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530025" y="3475125"/>
            <a:ext cx="3402000" cy="209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2E75B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031483" y="3308224"/>
            <a:ext cx="2399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67018" y="3806650"/>
            <a:ext cx="2588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 i que és fàcil trobar-los a internet, adjuntem recursos gràfics al moodle per fer el joc de pokemon.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093628" y="5213116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Autonomía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07862" y="5098200"/>
            <a:ext cx="491450" cy="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8685387" y="5245039"/>
            <a:ext cx="110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0125" y="5098188"/>
            <a:ext cx="491450" cy="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161745312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73097"/>
            <a:ext cx="12192000" cy="884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617453124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3970" y="6113605"/>
            <a:ext cx="623570" cy="6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617453124c_0_0"/>
          <p:cNvSpPr txBox="1"/>
          <p:nvPr/>
        </p:nvSpPr>
        <p:spPr>
          <a:xfrm>
            <a:off x="494460" y="6113605"/>
            <a:ext cx="6096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 d’Informàtica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s-ES" sz="1000">
                <a:solidFill>
                  <a:srgbClr val="FFFFFF"/>
                </a:solidFill>
              </a:rPr>
              <a:t>P1 OPCIONAL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617453124c_0_0"/>
          <p:cNvSpPr txBox="1"/>
          <p:nvPr/>
        </p:nvSpPr>
        <p:spPr>
          <a:xfrm>
            <a:off x="345553" y="300080"/>
            <a:ext cx="70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1617453124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51" y="1185449"/>
            <a:ext cx="2526125" cy="403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617453124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2576" y="1156062"/>
            <a:ext cx="2697226" cy="4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617453124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8050" y="1156050"/>
            <a:ext cx="2605845" cy="4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617453124c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70475" y="1145042"/>
            <a:ext cx="2605850" cy="4118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2022-01-26T23:54:16Z</dcterms:created>
  <dc:creator>ruben serrano moreno</dc:creator>
</cp:coreProperties>
</file>