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4"/>
  </p:notesMasterIdLst>
  <p:sldIdLst>
    <p:sldId id="256" r:id="rId2"/>
    <p:sldId id="257" r:id="rId3"/>
    <p:sldId id="258" r:id="rId4"/>
    <p:sldId id="276" r:id="rId5"/>
    <p:sldId id="260" r:id="rId6"/>
    <p:sldId id="261" r:id="rId7"/>
    <p:sldId id="274" r:id="rId8"/>
    <p:sldId id="277" r:id="rId9"/>
    <p:sldId id="264" r:id="rId10"/>
    <p:sldId id="263" r:id="rId11"/>
    <p:sldId id="281" r:id="rId12"/>
    <p:sldId id="286" r:id="rId13"/>
    <p:sldId id="282" r:id="rId14"/>
    <p:sldId id="278" r:id="rId15"/>
    <p:sldId id="265" r:id="rId16"/>
    <p:sldId id="285" r:id="rId17"/>
    <p:sldId id="266" r:id="rId18"/>
    <p:sldId id="267" r:id="rId19"/>
    <p:sldId id="284" r:id="rId20"/>
    <p:sldId id="279" r:id="rId21"/>
    <p:sldId id="268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591F9-B67F-4C81-8A35-5C6F7757C693}" type="datetimeFigureOut">
              <a:rPr lang="nb-NO" smtClean="0"/>
              <a:t>28.08.2024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88E52-DEC0-41AF-8D7D-4A1A1FC3DB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302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88E52-DEC0-41AF-8D7D-4A1A1FC3DB3C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72947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5D00-8874-4551-906C-B58BFEC15B27}" type="datetime1">
              <a:rPr lang="nb-NO" smtClean="0"/>
              <a:t>28.08.2024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0060-AD13-4E9A-A085-F96F765EB63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029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F440-A8D2-46F1-9B84-5822186FDEC1}" type="datetime1">
              <a:rPr lang="nb-NO" smtClean="0"/>
              <a:t>28.08.2024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0060-AD13-4E9A-A085-F96F765EB63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320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EF9E-8EAE-4752-8DD7-78DF2B165D5E}" type="datetime1">
              <a:rPr lang="nb-NO" smtClean="0"/>
              <a:t>28.08.2024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0060-AD13-4E9A-A085-F96F765EB63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816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D4B4-DCDA-46E5-8FD9-75A9A40E9030}" type="datetime1">
              <a:rPr lang="nb-NO" smtClean="0"/>
              <a:t>28.08.2024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0060-AD13-4E9A-A085-F96F765EB63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094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A03C-9066-44C0-B1AE-C49FAEDA7E54}" type="datetime1">
              <a:rPr lang="nb-NO" smtClean="0"/>
              <a:t>28.08.2024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0060-AD13-4E9A-A085-F96F765EB63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122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372E-5FEE-4923-A301-96507F46176F}" type="datetime1">
              <a:rPr lang="nb-NO" smtClean="0"/>
              <a:t>28.08.2024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0060-AD13-4E9A-A085-F96F765EB63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77943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7E7E-6D2B-4232-BEA7-375D16502A29}" type="datetime1">
              <a:rPr lang="nb-NO" smtClean="0"/>
              <a:t>28.08.2024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0060-AD13-4E9A-A085-F96F765EB63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384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3452-ACF7-43DE-B572-0C3F6F79EF13}" type="datetime1">
              <a:rPr lang="nb-NO" smtClean="0"/>
              <a:t>28.08.2024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0060-AD13-4E9A-A085-F96F765EB63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2602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7ABA-EB15-43F6-AB19-3C65DAAD3052}" type="datetime1">
              <a:rPr lang="nb-NO" smtClean="0"/>
              <a:t>28.08.2024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0060-AD13-4E9A-A085-F96F765EB63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3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FCF4-66E2-4D7E-9242-DC0201D8590C}" type="datetime1">
              <a:rPr lang="nb-NO" smtClean="0"/>
              <a:t>28.08.2024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0060-AD13-4E9A-A085-F96F765EB63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4514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94EC-C807-45A7-93F3-315F99CBE813}" type="datetime1">
              <a:rPr lang="nb-NO" smtClean="0"/>
              <a:t>28.08.2024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0060-AD13-4E9A-A085-F96F765EB63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540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6A14BBC-8BD2-495A-B98B-EF0F100B7FFB}" type="datetime1">
              <a:rPr lang="nb-NO" smtClean="0"/>
              <a:t>28.08.2024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1DC0060-AD13-4E9A-A085-F96F765EB63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4368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rulshes@uio.n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trulshes@uio.n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BBF3-7FE2-ED47-2D6B-46C8FEAC3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Søketeknologi – Gruppe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9ACA4-ACB9-D434-1FEB-E9B3F01738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trulshes@uio.no</a:t>
            </a:r>
            <a:endParaRPr lang="nb-NO" dirty="0"/>
          </a:p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7C563-A4BB-D6FC-CFBC-90C9F550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0060-AD13-4E9A-A085-F96F765EB639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5789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E95A-4861-E2B9-9B0C-0AB395732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Invertert indeks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D4F9A-AC3B-4EC9-49FF-980F7E833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Består av ordbok og </a:t>
            </a:r>
            <a:r>
              <a:rPr lang="nb-NO" dirty="0" err="1"/>
              <a:t>postinglister</a:t>
            </a:r>
            <a:endParaRPr lang="nb-NO" dirty="0"/>
          </a:p>
          <a:p>
            <a:r>
              <a:rPr lang="nb-NO" dirty="0"/>
              <a:t>Ordboka mapper termer til </a:t>
            </a:r>
            <a:r>
              <a:rPr lang="nb-NO" dirty="0" err="1"/>
              <a:t>postingliste</a:t>
            </a:r>
            <a:r>
              <a:rPr lang="nb-NO" dirty="0"/>
              <a:t>-</a:t>
            </a:r>
            <a:r>
              <a:rPr lang="nb-NO" b="1" i="1" dirty="0"/>
              <a:t>referanser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6AA130-C68D-C8AC-3C26-F31FC90BF4BE}"/>
              </a:ext>
            </a:extLst>
          </p:cNvPr>
          <p:cNvSpPr txBox="1"/>
          <p:nvPr/>
        </p:nvSpPr>
        <p:spPr>
          <a:xfrm>
            <a:off x="1447799" y="3788228"/>
            <a:ext cx="347254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nb-NO" sz="1800" b="0" dirty="0" err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invertert_indeks</a:t>
            </a:r>
            <a:r>
              <a:rPr lang="nb-NO" sz="18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b-NO" sz="18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nb-NO" sz="18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18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sz="18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1800" b="0" dirty="0" err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søketek</a:t>
            </a:r>
            <a:r>
              <a:rPr lang="nb-NO" sz="18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nb-NO" sz="18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8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b-NO" sz="1800" b="0" dirty="0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b-NO" sz="18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b-NO" sz="18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800" b="0" dirty="0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b-NO" sz="18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],</a:t>
            </a:r>
            <a:endParaRPr lang="nb-NO" sz="18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18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sz="18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18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informatikk</a:t>
            </a:r>
            <a:r>
              <a:rPr lang="nb-NO" sz="18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nb-NO" sz="18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8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b-NO" sz="1800" b="0" dirty="0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b-NO" sz="18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b-NO" sz="18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800" b="0" dirty="0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b-NO" sz="18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],</a:t>
            </a:r>
            <a:endParaRPr lang="nb-NO" sz="18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18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sz="18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1800" dirty="0">
                <a:solidFill>
                  <a:srgbClr val="B8BB26"/>
                </a:solidFill>
                <a:latin typeface="Consolas" panose="020B0609020204030204" pitchFamily="49" charset="0"/>
              </a:rPr>
              <a:t>indeks</a:t>
            </a:r>
            <a:r>
              <a:rPr lang="nb-NO" sz="18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nb-NO" sz="18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8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b-NO" sz="1800" b="0" dirty="0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b-NO" sz="18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]</a:t>
            </a:r>
            <a:endParaRPr lang="nb-NO" sz="18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18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nb-NO" sz="18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8A629-83FB-1A76-755C-8D4283EB89B6}"/>
              </a:ext>
            </a:extLst>
          </p:cNvPr>
          <p:cNvSpPr txBox="1"/>
          <p:nvPr/>
        </p:nvSpPr>
        <p:spPr>
          <a:xfrm>
            <a:off x="5924552" y="3788228"/>
            <a:ext cx="48196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nb-NO" sz="1800" b="0" dirty="0" err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invertert_indeks_med_frekvens</a:t>
            </a:r>
            <a:r>
              <a:rPr lang="nb-NO" sz="18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b-NO" sz="18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nb-NO" sz="18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18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sz="18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1800" b="0" dirty="0" err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søketek</a:t>
            </a:r>
            <a:r>
              <a:rPr lang="nb-NO" sz="18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nb-NO" sz="18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8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b-NO" sz="18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1800" b="0" dirty="0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1, 4</a:t>
            </a:r>
            <a:r>
              <a:rPr lang="nb-NO" sz="18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b-NO" sz="18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b-NO" sz="18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b-NO" sz="1800" b="0" dirty="0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3, </a:t>
            </a:r>
            <a:r>
              <a:rPr lang="nb-NO" sz="1800" dirty="0">
                <a:solidFill>
                  <a:srgbClr val="D3869B"/>
                </a:solidFill>
                <a:latin typeface="Consolas" panose="020B0609020204030204" pitchFamily="49" charset="0"/>
              </a:rPr>
              <a:t>42</a:t>
            </a:r>
            <a:r>
              <a:rPr lang="nb-NO" sz="18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b-NO" sz="18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],</a:t>
            </a:r>
            <a:endParaRPr lang="nb-NO" sz="18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18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sz="18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18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informatikk</a:t>
            </a:r>
            <a:r>
              <a:rPr lang="nb-NO" sz="18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nb-NO" sz="18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8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b-NO" sz="18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1800" b="0" dirty="0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1, 1</a:t>
            </a:r>
            <a:r>
              <a:rPr lang="nb-NO" sz="18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b-NO" sz="18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b-NO" sz="18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b-NO" sz="1800" b="0" dirty="0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4, 2</a:t>
            </a:r>
            <a:r>
              <a:rPr lang="nb-NO" sz="18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b-NO" sz="18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],</a:t>
            </a:r>
            <a:endParaRPr lang="nb-NO" sz="18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18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sz="18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18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indeks</a:t>
            </a:r>
            <a:r>
              <a:rPr lang="nb-NO" sz="18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nb-NO" sz="18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8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b-NO" sz="18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1800" b="0" dirty="0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4, 100</a:t>
            </a:r>
            <a:r>
              <a:rPr lang="nb-NO" sz="18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b-NO" sz="18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]</a:t>
            </a:r>
            <a:endParaRPr lang="nb-NO" sz="18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18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nb-NO" sz="18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217D4-8ABD-C7E1-3C83-3F1DE0EB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0060-AD13-4E9A-A085-F96F765EB639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73312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E95A-4861-E2B9-9B0C-0AB395732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Stop </a:t>
            </a:r>
            <a:r>
              <a:rPr lang="nb-NO" dirty="0" err="1"/>
              <a:t>words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D4F9A-AC3B-4EC9-49FF-980F7E833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Ord som forekommer veldig ofte</a:t>
            </a:r>
          </a:p>
          <a:p>
            <a:r>
              <a:rPr lang="nb-NO" dirty="0"/>
              <a:t>«</a:t>
            </a:r>
            <a:r>
              <a:rPr lang="nb-NO" dirty="0" err="1"/>
              <a:t>the</a:t>
            </a:r>
            <a:r>
              <a:rPr lang="nb-NO" dirty="0"/>
              <a:t>», «a», «to», «</a:t>
            </a:r>
            <a:r>
              <a:rPr lang="nb-NO" dirty="0" err="1"/>
              <a:t>of</a:t>
            </a:r>
            <a:r>
              <a:rPr lang="nb-NO" dirty="0"/>
              <a:t>»</a:t>
            </a:r>
          </a:p>
          <a:p>
            <a:r>
              <a:rPr lang="nb-NO" dirty="0"/>
              <a:t>Dyrt å behandle, ofte lite betydning</a:t>
            </a:r>
          </a:p>
          <a:p>
            <a:r>
              <a:rPr lang="nb-NO" dirty="0"/>
              <a:t>Kan filtreres bort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3F35A-1617-3015-7280-AFA981163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087" y="3429000"/>
            <a:ext cx="6122713" cy="242012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1C5B4-2599-28C8-7E18-7CB7ADCFD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0060-AD13-4E9A-A085-F96F765EB639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9946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0E78-9297-AD0E-E499-A02053D4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Boolean</a:t>
            </a:r>
            <a:r>
              <a:rPr lang="nb-NO" dirty="0"/>
              <a:t> </a:t>
            </a:r>
            <a:r>
              <a:rPr lang="nb-NO" dirty="0" err="1"/>
              <a:t>retrieval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E0B14-CC3F-E856-7BCD-883596AB0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«Informatikk er gøy» </a:t>
            </a:r>
            <a:r>
              <a:rPr lang="nb-NO" b="0" i="0" dirty="0">
                <a:effectLst/>
                <a:latin typeface="Google Sans"/>
              </a:rPr>
              <a:t>→ «Informatikk» AND «er» AND «gøy»</a:t>
            </a:r>
          </a:p>
          <a:p>
            <a:pPr lvl="1"/>
            <a:r>
              <a:rPr lang="nb-NO" b="0" i="0" dirty="0" err="1">
                <a:effectLst/>
                <a:latin typeface="Google Sans"/>
              </a:rPr>
              <a:t>Postingsmerger</a:t>
            </a:r>
            <a:r>
              <a:rPr lang="nb-NO" b="0" i="0" dirty="0">
                <a:effectLst/>
                <a:latin typeface="Google Sans"/>
              </a:rPr>
              <a:t> i </a:t>
            </a:r>
            <a:r>
              <a:rPr lang="nb-NO" b="0" i="0" dirty="0" err="1">
                <a:effectLst/>
                <a:latin typeface="Google Sans"/>
              </a:rPr>
              <a:t>Assignment</a:t>
            </a:r>
            <a:r>
              <a:rPr lang="nb-NO" b="0" i="0" dirty="0">
                <a:effectLst/>
                <a:latin typeface="Google Sans"/>
              </a:rPr>
              <a:t> A</a:t>
            </a:r>
          </a:p>
          <a:p>
            <a:r>
              <a:rPr lang="nb-NO" dirty="0">
                <a:latin typeface="Google Sans"/>
              </a:rPr>
              <a:t>Ulempe: Vil også matche «Informatikk er ikke gøy»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B935F-EAA6-D8FA-C177-DFD77485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0060-AD13-4E9A-A085-F96F765EB639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2434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E95A-4861-E2B9-9B0C-0AB395732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Precision &amp; </a:t>
            </a:r>
            <a:r>
              <a:rPr lang="nb-NO" dirty="0" err="1"/>
              <a:t>recall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D4F9A-AC3B-4EC9-49FF-980F7E833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573890" cy="1325563"/>
          </a:xfrm>
        </p:spPr>
        <p:txBody>
          <a:bodyPr/>
          <a:lstStyle/>
          <a:p>
            <a:pPr marL="0" indent="0">
              <a:buNone/>
            </a:pPr>
            <a:r>
              <a:rPr lang="nb-NO" b="1" dirty="0"/>
              <a:t>Precision: </a:t>
            </a:r>
            <a:r>
              <a:rPr lang="nb-NO" dirty="0"/>
              <a:t>Av dokumentene vi hentet, hvor mange er relevante?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FC8267-1AAB-4EF1-9ABB-1B2947071BAD}"/>
              </a:ext>
            </a:extLst>
          </p:cNvPr>
          <p:cNvSpPr txBox="1">
            <a:spLocks/>
          </p:cNvSpPr>
          <p:nvPr/>
        </p:nvSpPr>
        <p:spPr>
          <a:xfrm>
            <a:off x="838200" y="3744292"/>
            <a:ext cx="457389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b="1" dirty="0" err="1"/>
              <a:t>Recall</a:t>
            </a:r>
            <a:r>
              <a:rPr lang="nb-NO" b="1" dirty="0"/>
              <a:t>: </a:t>
            </a:r>
            <a:r>
              <a:rPr lang="nb-NO" dirty="0"/>
              <a:t>Av alle relevante dokumenter, hvor mange henta vi?</a:t>
            </a:r>
            <a:endParaRPr lang="nb-N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D53D7C-526A-BA2D-74B2-B9512169A5B8}"/>
                  </a:ext>
                </a:extLst>
              </p:cNvPr>
              <p:cNvSpPr txBox="1"/>
              <p:nvPr/>
            </p:nvSpPr>
            <p:spPr>
              <a:xfrm>
                <a:off x="838200" y="3016251"/>
                <a:ext cx="4059936" cy="8441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𝑝𝑜𝑠𝑡𝑖𝑣𝑖𝑒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</m:den>
                      </m:f>
                    </m:oMath>
                  </m:oMathPara>
                </a14:m>
                <a:endParaRPr lang="nb-NO" b="0" dirty="0"/>
              </a:p>
              <a:p>
                <a:endParaRPr lang="nb-NO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D53D7C-526A-BA2D-74B2-B9512169A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16251"/>
                <a:ext cx="4059936" cy="8441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F79D10-A4FE-1602-F897-A6D02C9F2D1F}"/>
                  </a:ext>
                </a:extLst>
              </p:cNvPr>
              <p:cNvSpPr txBox="1"/>
              <p:nvPr/>
            </p:nvSpPr>
            <p:spPr>
              <a:xfrm>
                <a:off x="838200" y="5180359"/>
                <a:ext cx="4059936" cy="8441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𝑝𝑜𝑠𝑡𝑖𝑣𝑖𝑒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𝑛𝑒𝑔𝑎𝑡𝑖𝑣𝑒</m:t>
                          </m:r>
                        </m:den>
                      </m:f>
                    </m:oMath>
                  </m:oMathPara>
                </a14:m>
                <a:endParaRPr lang="nb-NO" b="0" dirty="0"/>
              </a:p>
              <a:p>
                <a:endParaRPr lang="nb-NO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F79D10-A4FE-1602-F897-A6D02C9F2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80359"/>
                <a:ext cx="4059936" cy="8441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00622B49-603D-A9D6-18C0-6A91D557AC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0"/>
          <a:stretch/>
        </p:blipFill>
        <p:spPr>
          <a:xfrm>
            <a:off x="6152424" y="1690688"/>
            <a:ext cx="5201376" cy="366023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85716-2FEE-1053-30BD-F4CCD49E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0060-AD13-4E9A-A085-F96F765EB639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7657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F1BB-ED89-B568-F482-E4131761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9A91D-CB76-63A1-B756-87740905A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3600" b="1" dirty="0"/>
              <a:t>Første time</a:t>
            </a:r>
          </a:p>
          <a:p>
            <a:r>
              <a:rPr lang="nb-NO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Litt om meg</a:t>
            </a:r>
          </a:p>
          <a:p>
            <a:r>
              <a:rPr lang="nb-NO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Praktisk info</a:t>
            </a:r>
          </a:p>
          <a:p>
            <a:r>
              <a:rPr lang="nb-NO" dirty="0">
                <a:solidFill>
                  <a:schemeClr val="bg1">
                    <a:lumMod val="85000"/>
                    <a:lumOff val="15000"/>
                  </a:schemeClr>
                </a:solidFill>
              </a:rPr>
              <a:t>Repetisjon</a:t>
            </a:r>
          </a:p>
          <a:p>
            <a:r>
              <a:rPr lang="nb-NO" dirty="0" err="1"/>
              <a:t>Assignment</a:t>
            </a:r>
            <a:r>
              <a:rPr lang="nb-NO" dirty="0"/>
              <a:t> A</a:t>
            </a:r>
          </a:p>
          <a:p>
            <a:r>
              <a:rPr lang="nb-NO" dirty="0"/>
              <a:t>Ukas </a:t>
            </a:r>
            <a:r>
              <a:rPr lang="nb-NO" dirty="0" err="1"/>
              <a:t>shoutout</a:t>
            </a:r>
            <a:endParaRPr lang="nb-NO" dirty="0"/>
          </a:p>
          <a:p>
            <a:pPr marL="0" indent="0">
              <a:buNone/>
            </a:pPr>
            <a:r>
              <a:rPr lang="nb-NO" sz="3600" b="1" dirty="0"/>
              <a:t>Andre time</a:t>
            </a:r>
            <a:endParaRPr lang="nb-NO" b="1" dirty="0"/>
          </a:p>
          <a:p>
            <a:r>
              <a:rPr lang="nb-NO" dirty="0"/>
              <a:t>Selvstendig jobbing/starte på </a:t>
            </a:r>
            <a:r>
              <a:rPr lang="nb-NO" dirty="0" err="1"/>
              <a:t>assignment</a:t>
            </a:r>
            <a:r>
              <a:rPr lang="nb-NO" dirty="0"/>
              <a:t>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6EE97-0CDA-C7EC-D827-74413E68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0060-AD13-4E9A-A085-F96F765EB639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00687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E95A-4861-E2B9-9B0C-0AB395732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Assignment</a:t>
            </a:r>
            <a:r>
              <a:rPr lang="nb-NO" dirty="0"/>
              <a:t>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D4F9A-AC3B-4EC9-49FF-980F7E833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z="3600" b="1" dirty="0"/>
              <a:t>Tips og triks</a:t>
            </a:r>
          </a:p>
          <a:p>
            <a:r>
              <a:rPr lang="nb-NO" dirty="0"/>
              <a:t>Les teksten nøye</a:t>
            </a:r>
          </a:p>
          <a:p>
            <a:r>
              <a:rPr lang="nb-NO" dirty="0"/>
              <a:t>Skjønne testene</a:t>
            </a:r>
          </a:p>
          <a:p>
            <a:r>
              <a:rPr lang="nb-NO" dirty="0"/>
              <a:t>Få enkelttester og </a:t>
            </a:r>
            <a:r>
              <a:rPr lang="nb-NO" dirty="0" err="1"/>
              <a:t>asserts</a:t>
            </a:r>
            <a:r>
              <a:rPr lang="nb-NO" dirty="0"/>
              <a:t> til å kjøre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A2844-D4EB-8956-4B03-0EDFABF8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0060-AD13-4E9A-A085-F96F765EB639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276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company&#10;&#10;Description automatically generated">
            <a:extLst>
              <a:ext uri="{FF2B5EF4-FFF2-40B4-BE49-F238E27FC236}">
                <a16:creationId xmlns:a16="http://schemas.microsoft.com/office/drawing/2014/main" id="{2066BCC8-B5C8-F9D2-785A-B4EAD4DD0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155" y="406616"/>
            <a:ext cx="7447689" cy="6044767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A31211-15C1-0DEE-EBFC-9941DEA90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0060-AD13-4E9A-A085-F96F765EB639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0829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E95A-4861-E2B9-9B0C-0AB395732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invertedindex.py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D4F9A-AC3B-4EC9-49FF-980F7E833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Se på byggeklossene hver for seg</a:t>
            </a:r>
          </a:p>
          <a:p>
            <a:r>
              <a:rPr lang="nb-NO" dirty="0"/>
              <a:t>Hvilke instansvariabler finnes?</a:t>
            </a:r>
          </a:p>
          <a:p>
            <a:r>
              <a:rPr lang="nb-NO" dirty="0"/>
              <a:t>Les metode-signaturene</a:t>
            </a: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build_index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compressed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endParaRPr lang="nb-NO" sz="1600" dirty="0"/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add_to_dictionary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term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append_to_posting_list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term_id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document_id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term_frequency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compressed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get_terms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pPr marL="0" indent="0">
              <a:buNone/>
            </a:pP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FD206-76B9-DE9C-0D75-96C3FED28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0060-AD13-4E9A-A085-F96F765EB639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52711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E95A-4861-E2B9-9B0C-0AB395732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postingsmerger.py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D4F9A-AC3B-4EC9-49FF-980F7E833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Gitt to postingslister, finn snitt, union eller </a:t>
            </a:r>
            <a:r>
              <a:rPr lang="nb-NO" dirty="0" err="1"/>
              <a:t>difference</a:t>
            </a:r>
            <a:endParaRPr lang="nb-NO" dirty="0"/>
          </a:p>
          <a:p>
            <a:r>
              <a:rPr lang="nb-NO" dirty="0"/>
              <a:t>Vi bruker </a:t>
            </a:r>
            <a:r>
              <a:rPr lang="nb-NO" dirty="0" err="1"/>
              <a:t>iterator</a:t>
            </a:r>
            <a:endParaRPr lang="nb-NO" dirty="0"/>
          </a:p>
          <a:p>
            <a:pPr lvl="1"/>
            <a:r>
              <a:rPr lang="nb-NO" dirty="0" err="1"/>
              <a:t>current</a:t>
            </a:r>
            <a:r>
              <a:rPr lang="nb-NO" dirty="0"/>
              <a:t> = </a:t>
            </a:r>
            <a:r>
              <a:rPr lang="nb-NO" dirty="0" err="1"/>
              <a:t>next</a:t>
            </a:r>
            <a:r>
              <a:rPr lang="nb-NO" dirty="0"/>
              <a:t>(</a:t>
            </a:r>
            <a:r>
              <a:rPr lang="nb-NO" dirty="0" err="1"/>
              <a:t>postinglist</a:t>
            </a:r>
            <a:r>
              <a:rPr lang="nb-NO" dirty="0"/>
              <a:t>, None)</a:t>
            </a:r>
          </a:p>
          <a:p>
            <a:pPr lvl="1"/>
            <a:r>
              <a:rPr lang="nb-NO" dirty="0" err="1"/>
              <a:t>yield</a:t>
            </a:r>
            <a:r>
              <a:rPr lang="nb-NO" dirty="0"/>
              <a:t> </a:t>
            </a:r>
            <a:r>
              <a:rPr lang="nb-NO" dirty="0" err="1"/>
              <a:t>current</a:t>
            </a:r>
            <a:endParaRPr lang="nb-NO" dirty="0"/>
          </a:p>
          <a:p>
            <a:r>
              <a:rPr lang="nb-NO" dirty="0"/>
              <a:t>Bruk prekoden fra forelesningene</a:t>
            </a:r>
          </a:p>
          <a:p>
            <a:pPr lvl="1"/>
            <a:r>
              <a:rPr lang="nb-NO" dirty="0"/>
              <a:t>Union og </a:t>
            </a:r>
            <a:r>
              <a:rPr lang="nb-NO" dirty="0" err="1"/>
              <a:t>difference</a:t>
            </a:r>
            <a:r>
              <a:rPr lang="nb-NO" dirty="0"/>
              <a:t> er veldig likt snitt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1C0E2-7ED6-C34D-9A8E-F1D82A0C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0060-AD13-4E9A-A085-F96F765EB639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21531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E95A-4861-E2B9-9B0C-0AB395732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Difference</a:t>
            </a:r>
            <a:endParaRPr lang="nb-NO" dirty="0"/>
          </a:p>
        </p:txBody>
      </p:sp>
      <p:pic>
        <p:nvPicPr>
          <p:cNvPr id="1026" name="Picture 2" descr="Python Set | difference() - GeeksforGeeks">
            <a:extLst>
              <a:ext uri="{FF2B5EF4-FFF2-40B4-BE49-F238E27FC236}">
                <a16:creationId xmlns:a16="http://schemas.microsoft.com/office/drawing/2014/main" id="{202CE759-5552-BB7C-8351-FDE52C1EE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2158206"/>
            <a:ext cx="43053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1994E9-FF41-544E-ED12-83E98ECC4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368" y="3196318"/>
            <a:ext cx="5277587" cy="1609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9B0A33-E67B-CBD6-C15E-95AA103EA34F}"/>
                  </a:ext>
                </a:extLst>
              </p:cNvPr>
              <p:cNvSpPr txBox="1"/>
              <p:nvPr/>
            </p:nvSpPr>
            <p:spPr>
              <a:xfrm>
                <a:off x="2725165" y="2536599"/>
                <a:ext cx="20279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nb-NO" sz="2800" b="0" i="1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=2, 8, 9</m:t>
                      </m:r>
                    </m:oMath>
                  </m:oMathPara>
                </a14:m>
                <a:endParaRPr lang="nb-NO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9B0A33-E67B-CBD6-C15E-95AA103EA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165" y="2536599"/>
                <a:ext cx="202799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60D18C-48B5-5705-6FD0-DD972506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0060-AD13-4E9A-A085-F96F765EB639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371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F1BB-ED89-B568-F482-E4131761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9A91D-CB76-63A1-B756-87740905A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3600" b="1" dirty="0"/>
              <a:t>Første time</a:t>
            </a:r>
          </a:p>
          <a:p>
            <a:r>
              <a:rPr lang="nb-NO" dirty="0"/>
              <a:t>Litt om meg</a:t>
            </a:r>
          </a:p>
          <a:p>
            <a:r>
              <a:rPr lang="nb-NO" dirty="0"/>
              <a:t>Praktisk info</a:t>
            </a:r>
          </a:p>
          <a:p>
            <a:r>
              <a:rPr lang="nb-NO" dirty="0"/>
              <a:t>Repetisjon</a:t>
            </a:r>
          </a:p>
          <a:p>
            <a:r>
              <a:rPr lang="nb-NO" dirty="0" err="1"/>
              <a:t>Assignment</a:t>
            </a:r>
            <a:r>
              <a:rPr lang="nb-NO" dirty="0"/>
              <a:t> A</a:t>
            </a:r>
          </a:p>
          <a:p>
            <a:r>
              <a:rPr lang="nb-NO" dirty="0"/>
              <a:t>Ukas </a:t>
            </a:r>
            <a:r>
              <a:rPr lang="nb-NO" dirty="0" err="1"/>
              <a:t>shoutout</a:t>
            </a:r>
            <a:endParaRPr lang="nb-NO" dirty="0"/>
          </a:p>
          <a:p>
            <a:pPr marL="0" indent="0">
              <a:buNone/>
            </a:pPr>
            <a:r>
              <a:rPr lang="nb-NO" sz="3600" b="1" dirty="0"/>
              <a:t>Andre time</a:t>
            </a:r>
            <a:endParaRPr lang="nb-NO" b="1" dirty="0"/>
          </a:p>
          <a:p>
            <a:r>
              <a:rPr lang="nb-NO" dirty="0"/>
              <a:t>Selvstendig jobbing/starte på </a:t>
            </a:r>
            <a:r>
              <a:rPr lang="nb-NO" dirty="0" err="1"/>
              <a:t>assignment</a:t>
            </a:r>
            <a:r>
              <a:rPr lang="nb-NO" dirty="0"/>
              <a:t>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9E02A-D75E-52C1-F111-1054EC36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0060-AD13-4E9A-A085-F96F765EB639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3638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F1BB-ED89-B568-F482-E4131761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9A91D-CB76-63A1-B756-87740905A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3600" b="1" dirty="0"/>
              <a:t>Første time</a:t>
            </a:r>
          </a:p>
          <a:p>
            <a:r>
              <a:rPr lang="nb-NO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Litt om meg</a:t>
            </a:r>
          </a:p>
          <a:p>
            <a:r>
              <a:rPr lang="nb-NO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Praktisk info</a:t>
            </a:r>
          </a:p>
          <a:p>
            <a:r>
              <a:rPr lang="nb-NO" dirty="0">
                <a:solidFill>
                  <a:schemeClr val="bg1">
                    <a:lumMod val="85000"/>
                    <a:lumOff val="15000"/>
                  </a:schemeClr>
                </a:solidFill>
              </a:rPr>
              <a:t>Repetisjon</a:t>
            </a:r>
          </a:p>
          <a:p>
            <a:r>
              <a:rPr lang="nb-NO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Assignment</a:t>
            </a:r>
            <a:r>
              <a:rPr lang="nb-NO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A</a:t>
            </a:r>
          </a:p>
          <a:p>
            <a:r>
              <a:rPr lang="nb-NO" dirty="0"/>
              <a:t>Ukas </a:t>
            </a:r>
            <a:r>
              <a:rPr lang="nb-NO" dirty="0" err="1"/>
              <a:t>shoutout</a:t>
            </a:r>
            <a:endParaRPr lang="nb-NO" dirty="0"/>
          </a:p>
          <a:p>
            <a:pPr marL="0" indent="0">
              <a:buNone/>
            </a:pPr>
            <a:r>
              <a:rPr lang="nb-NO" sz="3600" b="1" dirty="0"/>
              <a:t>Andre time</a:t>
            </a:r>
            <a:endParaRPr lang="nb-NO" b="1" dirty="0"/>
          </a:p>
          <a:p>
            <a:r>
              <a:rPr lang="nb-NO" dirty="0"/>
              <a:t>Selvstendig jobbing/starte på </a:t>
            </a:r>
            <a:r>
              <a:rPr lang="nb-NO" dirty="0" err="1"/>
              <a:t>assignment</a:t>
            </a:r>
            <a:r>
              <a:rPr lang="nb-NO" dirty="0"/>
              <a:t>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D0E76-3332-9ADB-FBE5-0F7342BC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0060-AD13-4E9A-A085-F96F765EB639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98365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E95A-4861-E2B9-9B0C-0AB395732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Ukas </a:t>
            </a:r>
            <a:r>
              <a:rPr lang="nb-NO" dirty="0" err="1"/>
              <a:t>shoutout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D4F9A-AC3B-4EC9-49FF-980F7E833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3074" name="Picture 2" descr="The Eminem Show - Wikipedia">
            <a:extLst>
              <a:ext uri="{FF2B5EF4-FFF2-40B4-BE49-F238E27FC236}">
                <a16:creationId xmlns:a16="http://schemas.microsoft.com/office/drawing/2014/main" id="{B52E2A56-3E96-2630-44AF-547A0B128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995" y="2063289"/>
            <a:ext cx="3876010" cy="387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631BE-D4EA-4ABD-86A9-0A2A6D3F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0060-AD13-4E9A-A085-F96F765EB639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190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F1BB-ED89-B568-F482-E4131761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9A91D-CB76-63A1-B756-87740905A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36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Første time</a:t>
            </a:r>
          </a:p>
          <a:p>
            <a:r>
              <a:rPr lang="nb-NO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Litt om meg</a:t>
            </a:r>
          </a:p>
          <a:p>
            <a:r>
              <a:rPr lang="nb-NO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Praktisk info</a:t>
            </a:r>
          </a:p>
          <a:p>
            <a:r>
              <a:rPr lang="nb-NO" dirty="0">
                <a:solidFill>
                  <a:schemeClr val="bg1">
                    <a:lumMod val="85000"/>
                    <a:lumOff val="15000"/>
                  </a:schemeClr>
                </a:solidFill>
              </a:rPr>
              <a:t>Repetisjon</a:t>
            </a:r>
          </a:p>
          <a:p>
            <a:r>
              <a:rPr lang="nb-NO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Assignment</a:t>
            </a:r>
            <a:r>
              <a:rPr lang="nb-NO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A</a:t>
            </a:r>
          </a:p>
          <a:p>
            <a:r>
              <a:rPr lang="nb-NO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Ukas </a:t>
            </a:r>
            <a:r>
              <a:rPr lang="nb-NO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shoutout</a:t>
            </a:r>
            <a:endParaRPr lang="nb-NO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nb-NO" sz="3600" b="1" dirty="0"/>
              <a:t>Andre time</a:t>
            </a:r>
            <a:endParaRPr lang="nb-NO" b="1" dirty="0"/>
          </a:p>
          <a:p>
            <a:r>
              <a:rPr lang="nb-NO" dirty="0"/>
              <a:t>Selvstendig jobbing/starte på </a:t>
            </a:r>
            <a:r>
              <a:rPr lang="nb-NO" dirty="0" err="1"/>
              <a:t>assignment</a:t>
            </a:r>
            <a:r>
              <a:rPr lang="nb-NO" dirty="0"/>
              <a:t>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473DC-C744-EFAC-A972-BCD45D8FA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0060-AD13-4E9A-A085-F96F765EB639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01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86756-2B20-229F-780C-6AB62C92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Truls Hestetræet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F518-986A-EBA2-D4B7-522D7980B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trulshes@uio.no</a:t>
            </a:r>
            <a:r>
              <a:rPr lang="nb-NO" dirty="0"/>
              <a:t> (</a:t>
            </a:r>
            <a:r>
              <a:rPr lang="nb-NO" dirty="0" err="1"/>
              <a:t>trulshes</a:t>
            </a:r>
            <a:r>
              <a:rPr lang="nb-NO" dirty="0"/>
              <a:t> på Mattermost)</a:t>
            </a:r>
          </a:p>
          <a:p>
            <a:r>
              <a:rPr lang="nb-NO" dirty="0"/>
              <a:t>5. året på prosa-master</a:t>
            </a:r>
          </a:p>
          <a:p>
            <a:r>
              <a:rPr lang="nb-NO" dirty="0"/>
              <a:t>Tok faget i fjor (aldri vært gruppelærer)</a:t>
            </a:r>
          </a:p>
        </p:txBody>
      </p:sp>
      <p:pic>
        <p:nvPicPr>
          <p:cNvPr id="5" name="Picture 4" descr="A person smiling for a picture&#10;&#10;Description automatically generated">
            <a:extLst>
              <a:ext uri="{FF2B5EF4-FFF2-40B4-BE49-F238E27FC236}">
                <a16:creationId xmlns:a16="http://schemas.microsoft.com/office/drawing/2014/main" id="{C8A2E2A4-1A75-3ACD-FD95-D5831698B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96" y="1690688"/>
            <a:ext cx="3263504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37A6C-154C-80DF-BE74-BE9F4CF0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0060-AD13-4E9A-A085-F96F765EB639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131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F1BB-ED89-B568-F482-E4131761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9A91D-CB76-63A1-B756-87740905A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3600" b="1" dirty="0"/>
              <a:t>Første time</a:t>
            </a:r>
          </a:p>
          <a:p>
            <a:r>
              <a:rPr lang="nb-NO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Litt om meg</a:t>
            </a:r>
          </a:p>
          <a:p>
            <a:r>
              <a:rPr lang="nb-NO" dirty="0"/>
              <a:t>Praktisk info</a:t>
            </a:r>
          </a:p>
          <a:p>
            <a:r>
              <a:rPr lang="nb-NO" dirty="0"/>
              <a:t>Repetisjon</a:t>
            </a:r>
          </a:p>
          <a:p>
            <a:r>
              <a:rPr lang="nb-NO" dirty="0" err="1"/>
              <a:t>Assignment</a:t>
            </a:r>
            <a:r>
              <a:rPr lang="nb-NO" dirty="0"/>
              <a:t> A</a:t>
            </a:r>
          </a:p>
          <a:p>
            <a:r>
              <a:rPr lang="nb-NO" dirty="0"/>
              <a:t>Ukas </a:t>
            </a:r>
            <a:r>
              <a:rPr lang="nb-NO" dirty="0" err="1"/>
              <a:t>shoutout</a:t>
            </a:r>
            <a:endParaRPr lang="nb-NO" dirty="0"/>
          </a:p>
          <a:p>
            <a:pPr marL="0" indent="0">
              <a:buNone/>
            </a:pPr>
            <a:r>
              <a:rPr lang="nb-NO" sz="3600" b="1" dirty="0"/>
              <a:t>Andre time</a:t>
            </a:r>
            <a:endParaRPr lang="nb-NO" b="1" dirty="0"/>
          </a:p>
          <a:p>
            <a:r>
              <a:rPr lang="nb-NO" dirty="0"/>
              <a:t>Selvstendig jobbing/starte på </a:t>
            </a:r>
            <a:r>
              <a:rPr lang="nb-NO" dirty="0" err="1"/>
              <a:t>assignment</a:t>
            </a:r>
            <a:r>
              <a:rPr lang="nb-NO" dirty="0"/>
              <a:t>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1DB7B-FAAB-D230-0025-64EAF90B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0060-AD13-4E9A-A085-F96F765EB639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4295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E84F-F3EA-4579-8D2D-0C5E7973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Github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7F220-9E5E-3DDF-AD90-3FE9E51AB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Alle ressurser for semesteret</a:t>
            </a:r>
          </a:p>
          <a:p>
            <a:pPr lvl="1"/>
            <a:r>
              <a:rPr lang="nb-NO" dirty="0"/>
              <a:t>Slides</a:t>
            </a:r>
          </a:p>
          <a:p>
            <a:pPr lvl="1"/>
            <a:r>
              <a:rPr lang="nb-NO" dirty="0" err="1"/>
              <a:t>Obliger</a:t>
            </a:r>
            <a:endParaRPr lang="nb-NO" dirty="0"/>
          </a:p>
          <a:p>
            <a:pPr lvl="1"/>
            <a:r>
              <a:rPr lang="nb-NO" dirty="0"/>
              <a:t>Gruppetime-slides</a:t>
            </a:r>
          </a:p>
          <a:p>
            <a:r>
              <a:rPr lang="nb-NO" dirty="0"/>
              <a:t>Trenger ikke </a:t>
            </a:r>
            <a:r>
              <a:rPr lang="nb-NO" dirty="0" err="1"/>
              <a:t>pulle</a:t>
            </a:r>
            <a:r>
              <a:rPr lang="nb-NO" dirty="0"/>
              <a:t> etter </a:t>
            </a:r>
            <a:r>
              <a:rPr lang="nb-NO" dirty="0" err="1"/>
              <a:t>obliger</a:t>
            </a:r>
            <a:endParaRPr lang="nb-NO" dirty="0"/>
          </a:p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247BC-CE11-1214-D26D-B40F0730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0060-AD13-4E9A-A085-F96F765EB639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946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E95A-4861-E2B9-9B0C-0AB395732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Mattermost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D4F9A-AC3B-4EC9-49FF-980F7E833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Emnesiden blir ikke brukt</a:t>
            </a:r>
          </a:p>
          <a:p>
            <a:r>
              <a:rPr lang="nb-NO" dirty="0"/>
              <a:t>Aleksander kan gi </a:t>
            </a:r>
            <a:r>
              <a:rPr lang="nb-NO" dirty="0" err="1"/>
              <a:t>oblig</a:t>
            </a:r>
            <a:r>
              <a:rPr lang="nb-NO" dirty="0"/>
              <a:t>-tips</a:t>
            </a:r>
          </a:p>
          <a:p>
            <a:r>
              <a:rPr lang="nb-NO" dirty="0" err="1"/>
              <a:t>Join</a:t>
            </a:r>
            <a:r>
              <a:rPr lang="nb-NO" dirty="0"/>
              <a:t> Gruppe 1!</a:t>
            </a:r>
          </a:p>
          <a:p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A9DEA-0FD8-1671-D880-C69ABFF5D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5804"/>
            <a:ext cx="4299857" cy="2521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0B8714-6860-2DA5-AA55-A11BD0C46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596" y="1750828"/>
            <a:ext cx="4607204" cy="442613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E55C4-5A10-18B6-AFB8-605ACD99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0060-AD13-4E9A-A085-F96F765EB639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086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E4B0-7544-F00F-AF9D-0771C93C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Eksamensoversikt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90470D-E675-DF48-A32F-0FDAF5F0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0060-AD13-4E9A-A085-F96F765EB639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1187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F1BB-ED89-B568-F482-E4131761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9A91D-CB76-63A1-B756-87740905A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3600" b="1" dirty="0"/>
              <a:t>Første time</a:t>
            </a:r>
          </a:p>
          <a:p>
            <a:r>
              <a:rPr lang="nb-NO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Litt om meg</a:t>
            </a:r>
          </a:p>
          <a:p>
            <a:r>
              <a:rPr lang="nb-NO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Praktisk info</a:t>
            </a:r>
          </a:p>
          <a:p>
            <a:r>
              <a:rPr lang="nb-NO" dirty="0"/>
              <a:t>Repetisjon</a:t>
            </a:r>
          </a:p>
          <a:p>
            <a:r>
              <a:rPr lang="nb-NO" dirty="0" err="1"/>
              <a:t>Assignment</a:t>
            </a:r>
            <a:r>
              <a:rPr lang="nb-NO" dirty="0"/>
              <a:t> A</a:t>
            </a:r>
          </a:p>
          <a:p>
            <a:r>
              <a:rPr lang="nb-NO" dirty="0"/>
              <a:t>Ukas </a:t>
            </a:r>
            <a:r>
              <a:rPr lang="nb-NO" dirty="0" err="1"/>
              <a:t>shoutout</a:t>
            </a:r>
            <a:endParaRPr lang="nb-NO" dirty="0"/>
          </a:p>
          <a:p>
            <a:pPr marL="0" indent="0">
              <a:buNone/>
            </a:pPr>
            <a:r>
              <a:rPr lang="nb-NO" sz="3600" b="1" dirty="0"/>
              <a:t>Andre time</a:t>
            </a:r>
            <a:endParaRPr lang="nb-NO" b="1" dirty="0"/>
          </a:p>
          <a:p>
            <a:r>
              <a:rPr lang="nb-NO" dirty="0"/>
              <a:t>Selvstendig jobbing/starte på </a:t>
            </a:r>
            <a:r>
              <a:rPr lang="nb-NO" dirty="0" err="1"/>
              <a:t>assignment</a:t>
            </a:r>
            <a:r>
              <a:rPr lang="nb-NO" dirty="0"/>
              <a:t>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1FC68-0CFA-650A-9814-45A83203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0060-AD13-4E9A-A085-F96F765EB639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5303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E95A-4861-E2B9-9B0C-0AB395732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Postingliste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D4F9A-AC3B-4EC9-49FF-980F7E833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Liste med postinger for en spesifikk term</a:t>
            </a:r>
          </a:p>
          <a:p>
            <a:r>
              <a:rPr lang="nb-NO" dirty="0"/>
              <a:t>Posting: Metadata om en term i et dokument</a:t>
            </a:r>
          </a:p>
          <a:p>
            <a:pPr lvl="1"/>
            <a:r>
              <a:rPr lang="nb-NO" dirty="0"/>
              <a:t>Dokument-ID</a:t>
            </a:r>
          </a:p>
          <a:p>
            <a:pPr lvl="1"/>
            <a:r>
              <a:rPr lang="nb-NO" dirty="0"/>
              <a:t>Frekvens</a:t>
            </a:r>
          </a:p>
          <a:p>
            <a:pPr lvl="1"/>
            <a:r>
              <a:rPr lang="nb-NO" dirty="0"/>
              <a:t>Posisjon</a:t>
            </a:r>
          </a:p>
          <a:p>
            <a:pPr lvl="1"/>
            <a:r>
              <a:rPr lang="nb-NO" dirty="0"/>
              <a:t>…</a:t>
            </a:r>
          </a:p>
        </p:txBody>
      </p:sp>
      <p:pic>
        <p:nvPicPr>
          <p:cNvPr id="4" name="Bilde 4">
            <a:extLst>
              <a:ext uri="{FF2B5EF4-FFF2-40B4-BE49-F238E27FC236}">
                <a16:creationId xmlns:a16="http://schemas.microsoft.com/office/drawing/2014/main" id="{9FA3DABF-326D-164C-E919-C98CB0C7D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653" y="2857500"/>
            <a:ext cx="5430147" cy="314004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A99D9-E6F4-953E-9084-CC55623B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0060-AD13-4E9A-A085-F96F765EB639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1931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856</TotalTime>
  <Words>592</Words>
  <Application>Microsoft Office PowerPoint</Application>
  <PresentationFormat>Widescreen</PresentationFormat>
  <Paragraphs>152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</vt:lpstr>
      <vt:lpstr>Aptos Display</vt:lpstr>
      <vt:lpstr>Arial</vt:lpstr>
      <vt:lpstr>Cambria Math</vt:lpstr>
      <vt:lpstr>Consolas</vt:lpstr>
      <vt:lpstr>Google Sans</vt:lpstr>
      <vt:lpstr>Office Theme</vt:lpstr>
      <vt:lpstr>Søketeknologi – Gruppe 1</vt:lpstr>
      <vt:lpstr>Agenda</vt:lpstr>
      <vt:lpstr>Truls Hestetræet</vt:lpstr>
      <vt:lpstr>Agenda</vt:lpstr>
      <vt:lpstr>Github</vt:lpstr>
      <vt:lpstr>Mattermost</vt:lpstr>
      <vt:lpstr>Eksamensoversikt</vt:lpstr>
      <vt:lpstr>Agenda</vt:lpstr>
      <vt:lpstr>Postingliste</vt:lpstr>
      <vt:lpstr>Invertert indeks</vt:lpstr>
      <vt:lpstr>Stop words</vt:lpstr>
      <vt:lpstr>Boolean retrieval</vt:lpstr>
      <vt:lpstr>Precision &amp; recall</vt:lpstr>
      <vt:lpstr>Agenda</vt:lpstr>
      <vt:lpstr>Assignment A</vt:lpstr>
      <vt:lpstr>PowerPoint Presentation</vt:lpstr>
      <vt:lpstr>invertedindex.py</vt:lpstr>
      <vt:lpstr>postingsmerger.py</vt:lpstr>
      <vt:lpstr>Difference</vt:lpstr>
      <vt:lpstr>Agenda</vt:lpstr>
      <vt:lpstr>Ukas shoutout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Truls Hestetræet</dc:creator>
  <cp:lastModifiedBy>Truls Hestetræet</cp:lastModifiedBy>
  <cp:revision>4</cp:revision>
  <dcterms:created xsi:type="dcterms:W3CDTF">2024-08-27T17:54:17Z</dcterms:created>
  <dcterms:modified xsi:type="dcterms:W3CDTF">2024-08-28T12:54:44Z</dcterms:modified>
</cp:coreProperties>
</file>