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5" r:id="rId4"/>
    <p:sldId id="279" r:id="rId5"/>
    <p:sldId id="258" r:id="rId6"/>
    <p:sldId id="269" r:id="rId7"/>
    <p:sldId id="272" r:id="rId8"/>
    <p:sldId id="270" r:id="rId9"/>
    <p:sldId id="271" r:id="rId10"/>
    <p:sldId id="274" r:id="rId11"/>
    <p:sldId id="282" r:id="rId12"/>
    <p:sldId id="283" r:id="rId13"/>
    <p:sldId id="278" r:id="rId14"/>
    <p:sldId id="259" r:id="rId15"/>
    <p:sldId id="265" r:id="rId16"/>
    <p:sldId id="266" r:id="rId17"/>
    <p:sldId id="277" r:id="rId18"/>
    <p:sldId id="276" r:id="rId19"/>
    <p:sldId id="268" r:id="rId20"/>
    <p:sldId id="267" r:id="rId21"/>
    <p:sldId id="280" r:id="rId22"/>
    <p:sldId id="260" r:id="rId23"/>
    <p:sldId id="28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94660"/>
  </p:normalViewPr>
  <p:slideViewPr>
    <p:cSldViewPr snapToGrid="0">
      <p:cViewPr>
        <p:scale>
          <a:sx n="80" d="100"/>
          <a:sy n="80" d="100"/>
        </p:scale>
        <p:origin x="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48CD-8DA0-44A8-895C-46553FE3C0AC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410A1-62C6-4E14-A258-B6D444E0E29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841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10A1-62C6-4E14-A258-B6D444E0E29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19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10A1-62C6-4E14-A258-B6D444E0E29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258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D38E-440C-45C7-B414-7F28B1E7319B}" type="datetime1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98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C8FE-F07F-48BB-9361-D5224842A744}" type="datetime1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28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986-697B-4D31-80A1-DF7DB3F4BCB2}" type="datetime1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473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2D8D-A2B8-4B68-A888-23B551AFA657}" type="datetime1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9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1DA-8CEE-4D83-AD49-257C80C2806A}" type="datetime1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580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7125-545B-4E4E-ACB0-958E1D023827}" type="datetime1">
              <a:rPr lang="nb-NO" smtClean="0"/>
              <a:t>03.09.2024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743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DA1E-99BC-445C-90FD-9E33A9D33282}" type="datetime1">
              <a:rPr lang="nb-NO" smtClean="0"/>
              <a:t>03.09.2024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74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B1F-AF57-4187-930C-47A07559578F}" type="datetime1">
              <a:rPr lang="nb-NO" smtClean="0"/>
              <a:t>03.09.2024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15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5761-D87E-4ACA-BB82-B3447E369A4F}" type="datetime1">
              <a:rPr lang="nb-NO" smtClean="0"/>
              <a:t>03.09.2024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54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52F9-5D7D-4EB8-95CC-E2A91AADC372}" type="datetime1">
              <a:rPr lang="nb-NO" smtClean="0"/>
              <a:t>03.09.2024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71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0250-6286-4215-A75C-D676FD571B3F}" type="datetime1">
              <a:rPr lang="nb-NO" smtClean="0"/>
              <a:t>03.09.2024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6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F64D0F-48CA-49D9-832E-FB33FDFD54F3}" type="datetime1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83D93E-FF9C-4B63-B4C2-DFD91C2E83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5171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340-E192-BE39-A64E-1B3F6AB0C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Søketek</a:t>
            </a:r>
            <a:r>
              <a:rPr lang="nb-NO" dirty="0"/>
              <a:t> Uke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26D21-7977-9C15-B347-302CF2277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6A39-A6DF-268E-896B-BC211FFD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0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BD1D-0A77-50AF-7BFF-E2D9779E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Skip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F8B9-6651-54D4-A83D-D107C32C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Trenger ikke alltid gå gjennom alle postinger</a:t>
            </a:r>
          </a:p>
          <a:p>
            <a:r>
              <a:rPr lang="nb-NO" dirty="0"/>
              <a:t>Unødvendig å sjekke informatikk 58 ganger</a:t>
            </a:r>
          </a:p>
          <a:p>
            <a:r>
              <a:rPr lang="nb-NO" dirty="0"/>
              <a:t>Kan holde referanser til senere postings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inverted_index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b-NO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"informatikk"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dirty="0">
                <a:solidFill>
                  <a:srgbClr val="B8D7A3"/>
                </a:solidFill>
                <a:latin typeface="Consolas" panose="020B0609020204030204" pitchFamily="49" charset="0"/>
              </a:rPr>
              <a:t>4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dirty="0">
                <a:solidFill>
                  <a:srgbClr val="B8D7A3"/>
                </a:solidFill>
                <a:latin typeface="Consolas" panose="020B0609020204030204" pitchFamily="49" charset="0"/>
              </a:rPr>
              <a:t>...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dirty="0">
                <a:solidFill>
                  <a:srgbClr val="B8D7A3"/>
                </a:solidFill>
                <a:latin typeface="Consolas" panose="020B0609020204030204" pitchFamily="49" charset="0"/>
              </a:rPr>
              <a:t>57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b-NO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"gøy"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C70C4-831C-71C3-29B6-D501FE96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51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A850-9608-2AB7-1DB6-860E43A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Skip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4414-B02C-CD2A-9225-24A3E173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Eksempel: Hvis begge pekerne er på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ABAF-B9D9-89B3-A9F6-C4194EF7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11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0242B-02C8-D3B3-E838-3B424397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4" y="2593571"/>
            <a:ext cx="6891872" cy="2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E14F-8531-7204-161A-4AC93ED9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Skip pointers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DC3D-83CA-8F48-F51C-59064C68F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Hvor plassere skips?</a:t>
                </a:r>
              </a:p>
              <a:p>
                <a:pPr lvl="1"/>
                <a:r>
                  <a:rPr lang="nb-NO" dirty="0"/>
                  <a:t>Flere skips: Mer sannsynlig å hoppe, men mer å sammenligne</a:t>
                </a:r>
              </a:p>
              <a:p>
                <a:pPr lvl="1"/>
                <a:r>
                  <a:rPr lang="nb-NO" dirty="0"/>
                  <a:t>Færre skips: Mindre sannsynlig å hoppe, men mindre å sammenligne</a:t>
                </a:r>
              </a:p>
              <a:p>
                <a:r>
                  <a:rPr lang="nb-NO" dirty="0"/>
                  <a:t>Forslag: Med lengde L, fordel pointers på hver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nb-NO" dirty="0"/>
                  <a:t> posting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DC3D-83CA-8F48-F51C-59064C68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A7DE6-FF5E-E447-1358-720EF1EB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12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A23D0-B1D9-F5E6-AD94-16368358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09" y="4001294"/>
            <a:ext cx="8569381" cy="21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C55-9D79-E961-002D-ED140E7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5A9B-0E5A-2135-B566-93E00473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dirty="0"/>
              <a:t>Første time</a:t>
            </a:r>
          </a:p>
          <a:p>
            <a:r>
              <a:rPr lang="nb-NO" dirty="0">
                <a:solidFill>
                  <a:schemeClr val="bg1"/>
                </a:solidFill>
              </a:rPr>
              <a:t>Science fair</a:t>
            </a:r>
          </a:p>
          <a:p>
            <a:r>
              <a:rPr lang="nb-NO" dirty="0">
                <a:solidFill>
                  <a:schemeClr val="bg1"/>
                </a:solidFill>
              </a:rPr>
              <a:t>Repetisjon</a:t>
            </a:r>
          </a:p>
          <a:p>
            <a:r>
              <a:rPr lang="nb-NO" dirty="0"/>
              <a:t>Mer om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dirty="0"/>
              <a:t>Andre time</a:t>
            </a:r>
            <a:endParaRPr lang="nb-NO" dirty="0"/>
          </a:p>
          <a:p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055C-B2E9-9A16-AB9F-F8D21E5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01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D276-7358-C927-A8BF-54E30C68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62E4-315D-182D-8616-8C5900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Innleveringer</a:t>
            </a:r>
          </a:p>
          <a:p>
            <a:r>
              <a:rPr lang="nb-NO" dirty="0"/>
              <a:t>Tips og triks til testene</a:t>
            </a:r>
          </a:p>
          <a:p>
            <a:r>
              <a:rPr lang="nb-NO" dirty="0" err="1"/>
              <a:t>Iter</a:t>
            </a:r>
            <a:r>
              <a:rPr lang="nb-NO" dirty="0"/>
              <a:t>-metoder</a:t>
            </a:r>
          </a:p>
          <a:p>
            <a:r>
              <a:rPr lang="nb-NO" dirty="0"/>
              <a:t>Hva er </a:t>
            </a:r>
            <a:r>
              <a:rPr lang="nb-NO" dirty="0" err="1"/>
              <a:t>fields</a:t>
            </a:r>
            <a:r>
              <a:rPr lang="nb-NO" dirty="0"/>
              <a:t> i et dokument?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FCE91-894A-EF19-DF33-42F4367D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11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F9A6-765C-DCE9-6A9F-182B5AA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D2C4-C3DD-279E-A6BE-09AAEA6F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Devilry</a:t>
            </a:r>
            <a:endParaRPr lang="nb-NO" dirty="0"/>
          </a:p>
          <a:p>
            <a:r>
              <a:rPr lang="nb-NO" dirty="0"/>
              <a:t>Kan levere i par</a:t>
            </a:r>
          </a:p>
          <a:p>
            <a:r>
              <a:rPr lang="nb-NO" dirty="0"/>
              <a:t>Gjerne lever .</a:t>
            </a:r>
            <a:r>
              <a:rPr lang="nb-NO" dirty="0" err="1"/>
              <a:t>zip</a:t>
            </a:r>
            <a:r>
              <a:rPr lang="nb-NO" dirty="0"/>
              <a:t> eller filene (jeg foretrekker bare filer)</a:t>
            </a:r>
          </a:p>
          <a:p>
            <a:r>
              <a:rPr lang="nb-NO" dirty="0"/>
              <a:t>Lever bare filene som står i oppgaveteksten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18C5-F0D5-AB13-D3CE-F5554881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15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60724-4767-FD35-E02B-05BC49B7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370" y="4307237"/>
            <a:ext cx="5657430" cy="18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167B-52DB-B930-EE1E-108CD3B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F7E4-3A38-11C8-4A85-77177CD1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Hvordan kjøre testene (gjelder alle </a:t>
            </a:r>
            <a:r>
              <a:rPr lang="nb-NO" dirty="0" err="1"/>
              <a:t>obliger</a:t>
            </a:r>
            <a:r>
              <a:rPr lang="nb-NO" dirty="0"/>
              <a:t>)</a:t>
            </a:r>
          </a:p>
          <a:p>
            <a:r>
              <a:rPr lang="nb-NO" dirty="0"/>
              <a:t>Printing fra filene</a:t>
            </a:r>
          </a:p>
          <a:p>
            <a:r>
              <a:rPr lang="nb-NO" dirty="0"/>
              <a:t>Eksempel: Hvordan ser egentlig </a:t>
            </a:r>
            <a:r>
              <a:rPr lang="nb-NO" dirty="0" err="1"/>
              <a:t>document</a:t>
            </a:r>
            <a:r>
              <a:rPr lang="nb-NO" dirty="0"/>
              <a:t>-objekter ut?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59C3-88BD-5139-6299-C2BBCBA1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826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81D0-0B8D-323F-5180-F6A11B9E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assignments.py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D067-8EE5-BC81-4850-D8AF5762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</a:t>
            </a:r>
            <a:r>
              <a:rPr lang="nb-NO" dirty="0" err="1"/>
              <a:t>obliger</a:t>
            </a:r>
            <a:r>
              <a:rPr lang="nb-NO" dirty="0"/>
              <a:t> har en test suite</a:t>
            </a:r>
          </a:p>
          <a:p>
            <a:r>
              <a:rPr lang="nb-NO" dirty="0"/>
              <a:t>Kan kommentere bort filer for å dele opp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55701-266D-803D-1877-E074598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17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91A61-7750-F2AA-D17E-D5350F9D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45" y="3670803"/>
            <a:ext cx="1003870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1F90-4CFD-022B-BE2E-9A4425C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Tester i </a:t>
            </a:r>
            <a:r>
              <a:rPr lang="nb-NO" dirty="0" err="1"/>
              <a:t>invertedindex</a:t>
            </a:r>
            <a:endParaRPr lang="nb-N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800A3-992E-4AED-0303-FC316F67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7234" y="4322926"/>
            <a:ext cx="7217532" cy="19046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FE446-794A-A54B-0C98-7118613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18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D3B0F-9629-B9DA-FB9E-A8DA9CB3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34" y="1553377"/>
            <a:ext cx="7217532" cy="25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2850-D642-8F76-EE3C-7E3498CC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Iterasjon over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9E3E-BC9A-A877-C2DA-362D6286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Corpus-objektet inneholder en liste med </a:t>
            </a:r>
            <a:r>
              <a:rPr lang="nb-NO" dirty="0" err="1"/>
              <a:t>document</a:t>
            </a:r>
            <a:r>
              <a:rPr lang="nb-NO" dirty="0"/>
              <a:t>-objekter</a:t>
            </a:r>
          </a:p>
          <a:p>
            <a:pPr marL="0" indent="0">
              <a:buNone/>
            </a:pPr>
            <a:r>
              <a:rPr lang="nb-NO" dirty="0" err="1"/>
              <a:t>build_index</a:t>
            </a:r>
            <a:endParaRPr lang="nb-NO" dirty="0"/>
          </a:p>
          <a:p>
            <a:pPr marL="0" indent="0">
              <a:buNone/>
            </a:pPr>
            <a:r>
              <a:rPr lang="nb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corpus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C29C-5E33-7388-2DAF-32ED6DDA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19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C5740-11B6-4184-91C9-FDD14B18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6" y="4278312"/>
            <a:ext cx="102152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C55-9D79-E961-002D-ED140E7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5A9B-0E5A-2135-B566-93E00473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dirty="0"/>
              <a:t>Første time</a:t>
            </a:r>
          </a:p>
          <a:p>
            <a:r>
              <a:rPr lang="nb-NO" dirty="0"/>
              <a:t>Science fair</a:t>
            </a:r>
          </a:p>
          <a:p>
            <a:r>
              <a:rPr lang="nb-NO" dirty="0"/>
              <a:t>Repetisjon</a:t>
            </a:r>
          </a:p>
          <a:p>
            <a:r>
              <a:rPr lang="nb-NO" dirty="0"/>
              <a:t>Mer om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dirty="0"/>
              <a:t>Andre time</a:t>
            </a:r>
            <a:endParaRPr lang="nb-NO" dirty="0"/>
          </a:p>
          <a:p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055C-B2E9-9A16-AB9F-F8D21E5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208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4D48-4FE3-2AA2-5195-B4F507D7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439-5D3E-472B-4B67-0622A725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dokument består ofte av flere seksjoner</a:t>
            </a:r>
          </a:p>
          <a:p>
            <a:pPr lvl="1"/>
            <a:r>
              <a:rPr lang="nb-NO" dirty="0"/>
              <a:t>Header, body, </a:t>
            </a:r>
            <a:r>
              <a:rPr lang="nb-NO" dirty="0" err="1"/>
              <a:t>footer</a:t>
            </a:r>
            <a:r>
              <a:rPr lang="nb-NO" dirty="0"/>
              <a:t>, …</a:t>
            </a:r>
          </a:p>
          <a:p>
            <a:r>
              <a:rPr lang="nb-NO" dirty="0"/>
              <a:t>Blir ikke nødvendigvis behandlet likt</a:t>
            </a:r>
          </a:p>
          <a:p>
            <a:r>
              <a:rPr lang="nb-NO" dirty="0"/>
              <a:t>Vi vil gå gjennom alle </a:t>
            </a:r>
            <a:r>
              <a:rPr lang="nb-NO" dirty="0" err="1"/>
              <a:t>fields</a:t>
            </a:r>
            <a:r>
              <a:rPr lang="nb-NO" dirty="0"/>
              <a:t> vi får som parametere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B90BE-DCCD-015C-62C5-23216E79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20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CB47A-FAD0-3E07-7EE9-A27EE003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6" y="4278312"/>
            <a:ext cx="102152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C55-9D79-E961-002D-ED140E7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5A9B-0E5A-2135-B566-93E00473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dirty="0"/>
              <a:t>Første time</a:t>
            </a:r>
          </a:p>
          <a:p>
            <a:r>
              <a:rPr lang="nb-NO" dirty="0">
                <a:solidFill>
                  <a:schemeClr val="bg1"/>
                </a:solidFill>
              </a:rPr>
              <a:t>Science fair</a:t>
            </a:r>
          </a:p>
          <a:p>
            <a:r>
              <a:rPr lang="nb-NO" dirty="0">
                <a:solidFill>
                  <a:schemeClr val="bg1"/>
                </a:solidFill>
              </a:rPr>
              <a:t>Repetisjon</a:t>
            </a:r>
          </a:p>
          <a:p>
            <a:r>
              <a:rPr lang="nb-NO" dirty="0">
                <a:solidFill>
                  <a:schemeClr val="bg1"/>
                </a:solidFill>
              </a:rPr>
              <a:t>Mer om </a:t>
            </a:r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dirty="0"/>
              <a:t>Andre time</a:t>
            </a:r>
            <a:endParaRPr lang="nb-NO" dirty="0"/>
          </a:p>
          <a:p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055C-B2E9-9A16-AB9F-F8D21E5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130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9159-CE51-AD4E-4900-DF556B58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Ukas </a:t>
            </a:r>
            <a:r>
              <a:rPr lang="nb-NO" dirty="0" err="1"/>
              <a:t>Shoutout</a:t>
            </a:r>
            <a:r>
              <a:rPr lang="nb-NO" dirty="0"/>
              <a:t>: Finn.no sine reklamer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C817-A0A8-3A13-13F0-EE71AA31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Reiseleder-Kjell</a:t>
            </a:r>
          </a:p>
          <a:p>
            <a:r>
              <a:rPr lang="nb-NO" dirty="0" err="1"/>
              <a:t>Squeeze</a:t>
            </a:r>
            <a:r>
              <a:rPr lang="nb-NO" dirty="0"/>
              <a:t> </a:t>
            </a:r>
            <a:r>
              <a:rPr lang="nb-NO" dirty="0" err="1"/>
              <a:t>day</a:t>
            </a:r>
            <a:endParaRPr lang="nb-NO" dirty="0"/>
          </a:p>
          <a:p>
            <a:r>
              <a:rPr lang="nb-NO" dirty="0"/>
              <a:t>Mandag</a:t>
            </a:r>
          </a:p>
          <a:p>
            <a:r>
              <a:rPr lang="nb-NO" dirty="0"/>
              <a:t>…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64F6-CE1D-ECED-46CB-17886E15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22</a:t>
            </a:fld>
            <a:endParaRPr lang="nb-NO"/>
          </a:p>
        </p:txBody>
      </p:sp>
      <p:pic>
        <p:nvPicPr>
          <p:cNvPr id="1028" name="Picture 4" descr="Finn klemmer til i ny kampanje – synger om nordmenns favorittkonsept |  Kampanje">
            <a:extLst>
              <a:ext uri="{FF2B5EF4-FFF2-40B4-BE49-F238E27FC236}">
                <a16:creationId xmlns:a16="http://schemas.microsoft.com/office/drawing/2014/main" id="{C345CE08-0399-2694-A6CB-857660DF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81" y="2280575"/>
            <a:ext cx="2982790" cy="20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iseleder Kjell (Original)">
            <a:extLst>
              <a:ext uri="{FF2B5EF4-FFF2-40B4-BE49-F238E27FC236}">
                <a16:creationId xmlns:a16="http://schemas.microsoft.com/office/drawing/2014/main" id="{7662B605-068B-873B-EDBD-CBA6B992A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6" r="21813"/>
          <a:stretch/>
        </p:blipFill>
        <p:spPr bwMode="auto">
          <a:xfrm>
            <a:off x="6220901" y="2284732"/>
            <a:ext cx="2019088" cy="20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NN.no | Granka, granka, granka - FINN.no">
            <a:extLst>
              <a:ext uri="{FF2B5EF4-FFF2-40B4-BE49-F238E27FC236}">
                <a16:creationId xmlns:a16="http://schemas.microsoft.com/office/drawing/2014/main" id="{51FB5F71-EB3F-B5B3-0BAB-CCEBCDF7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81" y="4511390"/>
            <a:ext cx="2961020" cy="16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ndag er tilbake i nye reklamefilmer for Finn | Kampanje">
            <a:extLst>
              <a:ext uri="{FF2B5EF4-FFF2-40B4-BE49-F238E27FC236}">
                <a16:creationId xmlns:a16="http://schemas.microsoft.com/office/drawing/2014/main" id="{5BAA0BEE-209B-23EE-AB1F-E0F83762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69" y="4511389"/>
            <a:ext cx="2961020" cy="16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rfor har FINN.no gitt PuseFINN mandagsfri">
            <a:extLst>
              <a:ext uri="{FF2B5EF4-FFF2-40B4-BE49-F238E27FC236}">
                <a16:creationId xmlns:a16="http://schemas.microsoft.com/office/drawing/2014/main" id="{1B53CE8D-920D-0467-B563-BE708505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58" y="4511389"/>
            <a:ext cx="2906747" cy="16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3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C55-9D79-E961-002D-ED140E7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5A9B-0E5A-2135-B566-93E00473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dirty="0">
                <a:solidFill>
                  <a:schemeClr val="bg1"/>
                </a:solidFill>
              </a:rPr>
              <a:t>Første time</a:t>
            </a:r>
          </a:p>
          <a:p>
            <a:r>
              <a:rPr lang="nb-NO" dirty="0">
                <a:solidFill>
                  <a:schemeClr val="bg1"/>
                </a:solidFill>
              </a:rPr>
              <a:t>Science fair</a:t>
            </a:r>
          </a:p>
          <a:p>
            <a:r>
              <a:rPr lang="nb-NO" dirty="0">
                <a:solidFill>
                  <a:schemeClr val="bg1"/>
                </a:solidFill>
              </a:rPr>
              <a:t>Repetisjon</a:t>
            </a:r>
          </a:p>
          <a:p>
            <a:r>
              <a:rPr lang="nb-NO" dirty="0">
                <a:solidFill>
                  <a:schemeClr val="bg1"/>
                </a:solidFill>
              </a:rPr>
              <a:t>Mer om </a:t>
            </a:r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A</a:t>
            </a:r>
          </a:p>
          <a:p>
            <a:r>
              <a:rPr lang="nb-NO" dirty="0">
                <a:solidFill>
                  <a:schemeClr val="bg1"/>
                </a:solidFill>
              </a:rPr>
              <a:t>Ukas </a:t>
            </a:r>
            <a:r>
              <a:rPr lang="nb-NO" dirty="0" err="1">
                <a:solidFill>
                  <a:schemeClr val="bg1"/>
                </a:solidFill>
              </a:rPr>
              <a:t>shoutout</a:t>
            </a:r>
            <a:endParaRPr lang="nb-N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b-NO" sz="3600" dirty="0"/>
              <a:t>Andre time</a:t>
            </a:r>
            <a:endParaRPr lang="nb-NO" dirty="0"/>
          </a:p>
          <a:p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055C-B2E9-9A16-AB9F-F8D21E5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706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3D35-C233-5403-B3A9-1A0AFC832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Selvstendig jobbing!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F7E46-560C-FF7F-EC1D-3D3C2312D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Pause 15 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24CA-FB43-26D2-33A4-238B504C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69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0694-CDEE-62A2-2B5D-863160D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Ideer til science fair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789144-7D2A-B352-8927-5797BF830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794"/>
            <a:ext cx="6910659" cy="47935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C7F0-092D-90AA-9620-EF5967FB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3</a:t>
            </a:fld>
            <a:endParaRPr lang="nb-NO"/>
          </a:p>
        </p:txBody>
      </p:sp>
      <p:pic>
        <p:nvPicPr>
          <p:cNvPr id="18" name="Picture 17" descr="A group of words on a sheet of paper&#10;&#10;Description automatically generated">
            <a:extLst>
              <a:ext uri="{FF2B5EF4-FFF2-40B4-BE49-F238E27FC236}">
                <a16:creationId xmlns:a16="http://schemas.microsoft.com/office/drawing/2014/main" id="{DBE1BFB9-96EE-ACFA-216C-BD104FEB6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7"/>
          <a:stretch/>
        </p:blipFill>
        <p:spPr>
          <a:xfrm>
            <a:off x="7999781" y="1562794"/>
            <a:ext cx="3354019" cy="47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EC55-9D79-E961-002D-ED140E7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5A9B-0E5A-2135-B566-93E00473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dirty="0"/>
              <a:t>Første time</a:t>
            </a:r>
          </a:p>
          <a:p>
            <a:r>
              <a:rPr lang="nb-NO" dirty="0">
                <a:solidFill>
                  <a:schemeClr val="bg1"/>
                </a:solidFill>
              </a:rPr>
              <a:t>Science fair</a:t>
            </a:r>
          </a:p>
          <a:p>
            <a:r>
              <a:rPr lang="nb-NO" dirty="0"/>
              <a:t>Repetisjon</a:t>
            </a:r>
          </a:p>
          <a:p>
            <a:r>
              <a:rPr lang="nb-NO" dirty="0"/>
              <a:t>Mer om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dirty="0"/>
              <a:t>Andre time</a:t>
            </a:r>
            <a:endParaRPr lang="nb-NO" dirty="0"/>
          </a:p>
          <a:p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055C-B2E9-9A16-AB9F-F8D21E5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046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305B-A3E6-6E16-2BDB-1C56E333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Repetisjon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6E22-7B7E-FD18-5562-5BBC9088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Parsing</a:t>
            </a:r>
            <a:endParaRPr lang="nb-NO" dirty="0"/>
          </a:p>
          <a:p>
            <a:pPr lvl="1"/>
            <a:r>
              <a:rPr lang="nb-NO" dirty="0" err="1"/>
              <a:t>Tokenization</a:t>
            </a:r>
            <a:endParaRPr lang="nb-NO" dirty="0"/>
          </a:p>
          <a:p>
            <a:pPr lvl="1"/>
            <a:r>
              <a:rPr lang="nb-NO" dirty="0" err="1"/>
              <a:t>Normalization</a:t>
            </a:r>
            <a:r>
              <a:rPr lang="nb-NO" dirty="0"/>
              <a:t> og case folding</a:t>
            </a:r>
          </a:p>
          <a:p>
            <a:pPr lvl="1"/>
            <a:r>
              <a:rPr lang="nb-NO" dirty="0" err="1"/>
              <a:t>Lemmatization</a:t>
            </a:r>
            <a:endParaRPr lang="nb-NO" dirty="0"/>
          </a:p>
          <a:p>
            <a:pPr lvl="1"/>
            <a:r>
              <a:rPr lang="nb-NO" dirty="0"/>
              <a:t>Stemming</a:t>
            </a:r>
          </a:p>
          <a:p>
            <a:r>
              <a:rPr lang="nb-NO" dirty="0"/>
              <a:t>Skip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0B676-E2C2-DC78-2646-C01E0A3F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94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E1A0-76CB-A2F2-50DB-8906A43C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Tokenization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8399-0E15-323C-CBAB-EFEE8270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Dele opp tekstsekvens til tokens</a:t>
            </a:r>
          </a:p>
          <a:p>
            <a:pPr lvl="1"/>
            <a:r>
              <a:rPr lang="nb-NO" dirty="0"/>
              <a:t>«En gul bil»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«En», «gul», «bil»</a:t>
            </a:r>
          </a:p>
          <a:p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Mange måter å lage tokens</a:t>
            </a:r>
          </a:p>
          <a:p>
            <a:pPr lvl="1"/>
            <a:r>
              <a:rPr lang="nb-NO" sz="2800" dirty="0">
                <a:solidFill>
                  <a:schemeClr val="tx1">
                    <a:lumMod val="95000"/>
                  </a:schemeClr>
                </a:solidFill>
              </a:rPr>
              <a:t>«Bilens farge er gul»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Bilen/Bilens/Bilen sin</a:t>
            </a:r>
          </a:p>
          <a:p>
            <a:pPr lvl="1"/>
            <a:r>
              <a:rPr lang="nb-NO" sz="2800" dirty="0">
                <a:solidFill>
                  <a:schemeClr val="tx1">
                    <a:lumMod val="95000"/>
                  </a:schemeClr>
                </a:solidFill>
              </a:rPr>
              <a:t>Dette skal ikke dere ta hensyn til</a:t>
            </a:r>
          </a:p>
          <a:p>
            <a:endParaRPr lang="nb-NO" dirty="0">
              <a:solidFill>
                <a:schemeClr val="tx1">
                  <a:lumMod val="95000"/>
                </a:schemeClr>
              </a:solidFill>
              <a:latin typeface="Google Sans"/>
            </a:endParaRPr>
          </a:p>
          <a:p>
            <a:endParaRPr lang="nb-NO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C4015-6B7F-E0B6-2A62-43C9742B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764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FDD-DCB2-FB96-91DE-2DC7C829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Normalization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7B00-8691-602A-434B-C8DC0BB2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Mappe </a:t>
            </a:r>
            <a:r>
              <a:rPr lang="nb-NO" dirty="0" err="1"/>
              <a:t>text</a:t>
            </a:r>
            <a:r>
              <a:rPr lang="nb-NO" dirty="0"/>
              <a:t> og </a:t>
            </a:r>
            <a:r>
              <a:rPr lang="nb-NO" dirty="0" err="1"/>
              <a:t>query</a:t>
            </a:r>
            <a:r>
              <a:rPr lang="nb-NO" dirty="0"/>
              <a:t> term til samme format</a:t>
            </a:r>
          </a:p>
          <a:p>
            <a:pPr lvl="1"/>
            <a:r>
              <a:rPr lang="nb-NO" sz="2800" dirty="0"/>
              <a:t>«U.S.A» og «USA»</a:t>
            </a:r>
          </a:p>
          <a:p>
            <a:pPr lvl="1"/>
            <a:r>
              <a:rPr lang="nb-NO" sz="2800" b="0" i="0" dirty="0">
                <a:effectLst/>
              </a:rPr>
              <a:t>«én»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«</a:t>
            </a:r>
            <a:r>
              <a:rPr lang="nb-NO" sz="2800" b="0" i="0" dirty="0">
                <a:effectLst/>
              </a:rPr>
              <a:t>en»</a:t>
            </a:r>
          </a:p>
          <a:p>
            <a:pPr lvl="1"/>
            <a:endParaRPr lang="nb-NO" sz="2800" dirty="0"/>
          </a:p>
          <a:p>
            <a:pPr marL="0" indent="0">
              <a:buNone/>
            </a:pP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Case folding</a:t>
            </a:r>
          </a:p>
          <a:p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Gjøre alle bokstaver </a:t>
            </a:r>
            <a:r>
              <a:rPr lang="nb-NO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lower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-case</a:t>
            </a:r>
          </a:p>
          <a:p>
            <a:pPr lvl="1"/>
            <a:r>
              <a:rPr lang="nb-NO" sz="2800" dirty="0">
                <a:solidFill>
                  <a:schemeClr val="tx1">
                    <a:lumMod val="95000"/>
                  </a:schemeClr>
                </a:solidFill>
              </a:rPr>
              <a:t>«Kongen av Norge»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«kongen av </a:t>
            </a:r>
            <a:r>
              <a:rPr lang="nb-NO" sz="2800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norge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»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288B-6B96-E5EB-93F2-E4A1F73E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74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DD95-2C4C-1D4C-6E59-258C6D2F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Lemmatization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6110-ED79-FAA8-DBD0-0E6B9508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Redusere varianter av ord til basisformen</a:t>
            </a:r>
          </a:p>
          <a:p>
            <a:pPr lvl="1"/>
            <a:r>
              <a:rPr lang="nb-NO" sz="2800" dirty="0"/>
              <a:t>am, </a:t>
            </a:r>
            <a:r>
              <a:rPr lang="nb-NO" sz="2800" dirty="0" err="1"/>
              <a:t>are</a:t>
            </a:r>
            <a:r>
              <a:rPr lang="nb-NO" sz="2800" dirty="0"/>
              <a:t>, is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be</a:t>
            </a:r>
          </a:p>
          <a:p>
            <a:pPr lvl="1"/>
            <a:r>
              <a:rPr lang="nb-NO" sz="2800" dirty="0" err="1"/>
              <a:t>car</a:t>
            </a:r>
            <a:r>
              <a:rPr lang="nb-NO" sz="2800" dirty="0"/>
              <a:t>, </a:t>
            </a:r>
            <a:r>
              <a:rPr lang="nb-NO" sz="2800" dirty="0" err="1"/>
              <a:t>cars</a:t>
            </a:r>
            <a:r>
              <a:rPr lang="nb-NO" sz="2800" dirty="0"/>
              <a:t>, </a:t>
            </a:r>
            <a:r>
              <a:rPr lang="nb-NO" sz="2800" dirty="0" err="1"/>
              <a:t>car’s</a:t>
            </a:r>
            <a:r>
              <a:rPr lang="nb-NO" sz="2800" dirty="0"/>
              <a:t>, </a:t>
            </a:r>
            <a:r>
              <a:rPr lang="nb-NO" sz="2800" dirty="0" err="1"/>
              <a:t>cars</a:t>
            </a:r>
            <a:r>
              <a:rPr lang="nb-NO" sz="2800" dirty="0"/>
              <a:t>’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sz="2800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car</a:t>
            </a:r>
            <a:endParaRPr lang="nb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DBB8-E8F8-8A83-EDF2-3D8F5C71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252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124-28B2-9BB3-8415-1BE460EF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8FE3-B94B-84AF-2B1D-AA1E10B0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Vi ønsker at forskjellige former av det samme ordet skal matche</a:t>
            </a:r>
          </a:p>
          <a:p>
            <a:r>
              <a:rPr lang="nb-NO" dirty="0"/>
              <a:t>Finne «stammen»: </a:t>
            </a:r>
            <a:r>
              <a:rPr lang="nb-NO" dirty="0" err="1"/>
              <a:t>reduce</a:t>
            </a:r>
            <a:r>
              <a:rPr lang="nb-NO" dirty="0"/>
              <a:t> a </a:t>
            </a:r>
            <a:r>
              <a:rPr lang="nb-NO" dirty="0" err="1"/>
              <a:t>word</a:t>
            </a:r>
            <a:r>
              <a:rPr lang="nb-NO" dirty="0"/>
              <a:t> to </a:t>
            </a:r>
            <a:r>
              <a:rPr lang="nb-NO" dirty="0" err="1"/>
              <a:t>its</a:t>
            </a:r>
            <a:r>
              <a:rPr lang="nb-NO" dirty="0"/>
              <a:t> stem</a:t>
            </a:r>
          </a:p>
          <a:p>
            <a:pPr lvl="1"/>
            <a:r>
              <a:rPr lang="nb-NO" sz="2800" dirty="0" err="1"/>
              <a:t>Automates</a:t>
            </a:r>
            <a:r>
              <a:rPr lang="nb-NO" sz="2800" dirty="0"/>
              <a:t>, </a:t>
            </a:r>
            <a:r>
              <a:rPr lang="nb-NO" sz="2800" dirty="0" err="1"/>
              <a:t>automatic</a:t>
            </a:r>
            <a:r>
              <a:rPr lang="nb-NO" sz="2800" dirty="0"/>
              <a:t>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automat</a:t>
            </a:r>
          </a:p>
          <a:p>
            <a:r>
              <a:rPr lang="nb-NO" sz="3200" dirty="0">
                <a:solidFill>
                  <a:schemeClr val="tx1">
                    <a:lumMod val="95000"/>
                  </a:schemeClr>
                </a:solidFill>
              </a:rPr>
              <a:t>Trenger ikke bli et «ekte» ord</a:t>
            </a:r>
          </a:p>
          <a:p>
            <a:r>
              <a:rPr lang="nb-NO" sz="3200" dirty="0" err="1">
                <a:solidFill>
                  <a:schemeClr val="tx1">
                    <a:lumMod val="95000"/>
                  </a:schemeClr>
                </a:solidFill>
              </a:rPr>
              <a:t>Porter’s</a:t>
            </a:r>
            <a:r>
              <a:rPr lang="nb-NO" sz="3200" dirty="0">
                <a:solidFill>
                  <a:schemeClr val="tx1">
                    <a:lumMod val="95000"/>
                  </a:schemeClr>
                </a:solidFill>
              </a:rPr>
              <a:t> algoritme</a:t>
            </a:r>
            <a:endParaRPr lang="nb-NO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6C19-7C03-E767-EE01-9628ADFB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D93E-FF9C-4B63-B4C2-DFD91C2E833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88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4168</TotalTime>
  <Words>542</Words>
  <Application>Microsoft Office PowerPoint</Application>
  <PresentationFormat>Widescreen</PresentationFormat>
  <Paragraphs>153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Consolas</vt:lpstr>
      <vt:lpstr>Google Sans</vt:lpstr>
      <vt:lpstr>Work Sans</vt:lpstr>
      <vt:lpstr>Office Theme</vt:lpstr>
      <vt:lpstr>Søketek Uke 2</vt:lpstr>
      <vt:lpstr>Agenda</vt:lpstr>
      <vt:lpstr>Ideer til science fair </vt:lpstr>
      <vt:lpstr>Agenda</vt:lpstr>
      <vt:lpstr>Repetisjon</vt:lpstr>
      <vt:lpstr>Tokenization</vt:lpstr>
      <vt:lpstr>Normalization</vt:lpstr>
      <vt:lpstr>Lemmatization</vt:lpstr>
      <vt:lpstr>Stemming</vt:lpstr>
      <vt:lpstr>Skip pointers</vt:lpstr>
      <vt:lpstr>Skip pointers</vt:lpstr>
      <vt:lpstr>Skip pointers</vt:lpstr>
      <vt:lpstr>Agenda</vt:lpstr>
      <vt:lpstr>Assignment A</vt:lpstr>
      <vt:lpstr>Levering</vt:lpstr>
      <vt:lpstr>Tester</vt:lpstr>
      <vt:lpstr>assignments.py</vt:lpstr>
      <vt:lpstr>Tester i invertedindex</vt:lpstr>
      <vt:lpstr>Iterasjon over Corpus</vt:lpstr>
      <vt:lpstr>Fields</vt:lpstr>
      <vt:lpstr>Agenda</vt:lpstr>
      <vt:lpstr>Ukas Shoutout: Finn.no sine reklamer</vt:lpstr>
      <vt:lpstr>Agenda</vt:lpstr>
      <vt:lpstr>Selvstendig jobbing!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4</cp:revision>
  <dcterms:created xsi:type="dcterms:W3CDTF">2024-09-01T11:52:04Z</dcterms:created>
  <dcterms:modified xsi:type="dcterms:W3CDTF">2024-09-04T09:22:15Z</dcterms:modified>
</cp:coreProperties>
</file>