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67" r:id="rId3"/>
    <p:sldId id="272" r:id="rId4"/>
    <p:sldId id="273" r:id="rId5"/>
    <p:sldId id="257" r:id="rId6"/>
    <p:sldId id="258" r:id="rId7"/>
    <p:sldId id="259" r:id="rId8"/>
    <p:sldId id="260" r:id="rId9"/>
    <p:sldId id="261" r:id="rId10"/>
    <p:sldId id="262" r:id="rId11"/>
    <p:sldId id="265" r:id="rId12"/>
    <p:sldId id="263" r:id="rId13"/>
    <p:sldId id="264" r:id="rId14"/>
    <p:sldId id="268" r:id="rId15"/>
    <p:sldId id="269" r:id="rId16"/>
    <p:sldId id="271" r:id="rId17"/>
    <p:sldId id="270" r:id="rId18"/>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DC41AF-9C9E-46B5-A5D4-884C57245EB8}" v="14" dt="2021-05-10T17:17:33.7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7" d="100"/>
          <a:sy n="77" d="100"/>
        </p:scale>
        <p:origin x="49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ctor Manoel Alves" userId="5bc72553-8c9e-4343-a679-6791d607a365" providerId="ADAL" clId="{4ADC41AF-9C9E-46B5-A5D4-884C57245EB8}"/>
    <pc:docChg chg="undo custSel addSld delSld modSld sldOrd">
      <pc:chgData name="Victor Manoel Alves" userId="5bc72553-8c9e-4343-a679-6791d607a365" providerId="ADAL" clId="{4ADC41AF-9C9E-46B5-A5D4-884C57245EB8}" dt="2021-05-10T17:31:33.200" v="1191" actId="14100"/>
      <pc:docMkLst>
        <pc:docMk/>
      </pc:docMkLst>
      <pc:sldChg chg="addSp delSp modSp mod">
        <pc:chgData name="Victor Manoel Alves" userId="5bc72553-8c9e-4343-a679-6791d607a365" providerId="ADAL" clId="{4ADC41AF-9C9E-46B5-A5D4-884C57245EB8}" dt="2021-05-10T17:17:43.731" v="667" actId="1076"/>
        <pc:sldMkLst>
          <pc:docMk/>
          <pc:sldMk cId="1467400934" sldId="257"/>
        </pc:sldMkLst>
        <pc:picChg chg="add del mod">
          <ac:chgData name="Victor Manoel Alves" userId="5bc72553-8c9e-4343-a679-6791d607a365" providerId="ADAL" clId="{4ADC41AF-9C9E-46B5-A5D4-884C57245EB8}" dt="2021-05-10T17:17:15.198" v="658" actId="478"/>
          <ac:picMkLst>
            <pc:docMk/>
            <pc:sldMk cId="1467400934" sldId="257"/>
            <ac:picMk id="3" creationId="{8E49C55F-A4A9-481C-BEA3-EB82D869613C}"/>
          </ac:picMkLst>
        </pc:picChg>
        <pc:picChg chg="add mod">
          <ac:chgData name="Victor Manoel Alves" userId="5bc72553-8c9e-4343-a679-6791d607a365" providerId="ADAL" clId="{4ADC41AF-9C9E-46B5-A5D4-884C57245EB8}" dt="2021-05-10T17:17:43.731" v="667" actId="1076"/>
          <ac:picMkLst>
            <pc:docMk/>
            <pc:sldMk cId="1467400934" sldId="257"/>
            <ac:picMk id="4" creationId="{E7145AF5-DDDA-4C28-BD55-C17583AC3D82}"/>
          </ac:picMkLst>
        </pc:picChg>
        <pc:picChg chg="del">
          <ac:chgData name="Victor Manoel Alves" userId="5bc72553-8c9e-4343-a679-6791d607a365" providerId="ADAL" clId="{4ADC41AF-9C9E-46B5-A5D4-884C57245EB8}" dt="2021-05-10T00:42:58.941" v="513" actId="478"/>
          <ac:picMkLst>
            <pc:docMk/>
            <pc:sldMk cId="1467400934" sldId="257"/>
            <ac:picMk id="9" creationId="{C1882B3C-F3BF-4AA4-9016-4ABFB03EBDDC}"/>
          </ac:picMkLst>
        </pc:picChg>
      </pc:sldChg>
      <pc:sldChg chg="addSp delSp modSp mod">
        <pc:chgData name="Victor Manoel Alves" userId="5bc72553-8c9e-4343-a679-6791d607a365" providerId="ADAL" clId="{4ADC41AF-9C9E-46B5-A5D4-884C57245EB8}" dt="2021-05-10T17:17:40.290" v="666" actId="1076"/>
        <pc:sldMkLst>
          <pc:docMk/>
          <pc:sldMk cId="4009422634" sldId="258"/>
        </pc:sldMkLst>
        <pc:spChg chg="add del mod">
          <ac:chgData name="Victor Manoel Alves" userId="5bc72553-8c9e-4343-a679-6791d607a365" providerId="ADAL" clId="{4ADC41AF-9C9E-46B5-A5D4-884C57245EB8}" dt="2021-05-10T17:17:33.758" v="662" actId="931"/>
          <ac:spMkLst>
            <pc:docMk/>
            <pc:sldMk cId="4009422634" sldId="258"/>
            <ac:spMk id="3" creationId="{9C4E4B60-E89E-4A19-9D9E-58A1C48CA5D4}"/>
          </ac:spMkLst>
        </pc:spChg>
        <pc:picChg chg="del">
          <ac:chgData name="Victor Manoel Alves" userId="5bc72553-8c9e-4343-a679-6791d607a365" providerId="ADAL" clId="{4ADC41AF-9C9E-46B5-A5D4-884C57245EB8}" dt="2021-05-10T17:17:24.751" v="661" actId="478"/>
          <ac:picMkLst>
            <pc:docMk/>
            <pc:sldMk cId="4009422634" sldId="258"/>
            <ac:picMk id="5" creationId="{5C269ACF-154F-4F59-A125-2562E5040833}"/>
          </ac:picMkLst>
        </pc:picChg>
        <pc:picChg chg="add mod">
          <ac:chgData name="Victor Manoel Alves" userId="5bc72553-8c9e-4343-a679-6791d607a365" providerId="ADAL" clId="{4ADC41AF-9C9E-46B5-A5D4-884C57245EB8}" dt="2021-05-10T17:17:40.290" v="666" actId="1076"/>
          <ac:picMkLst>
            <pc:docMk/>
            <pc:sldMk cId="4009422634" sldId="258"/>
            <ac:picMk id="6" creationId="{D5449C83-0F48-419A-A7FD-BDD098948B1D}"/>
          </ac:picMkLst>
        </pc:picChg>
      </pc:sldChg>
      <pc:sldChg chg="addSp delSp modSp mod setBg">
        <pc:chgData name="Victor Manoel Alves" userId="5bc72553-8c9e-4343-a679-6791d607a365" providerId="ADAL" clId="{4ADC41AF-9C9E-46B5-A5D4-884C57245EB8}" dt="2021-05-10T17:15:34.393" v="648" actId="1076"/>
        <pc:sldMkLst>
          <pc:docMk/>
          <pc:sldMk cId="909484164" sldId="259"/>
        </pc:sldMkLst>
        <pc:spChg chg="add del mod">
          <ac:chgData name="Victor Manoel Alves" userId="5bc72553-8c9e-4343-a679-6791d607a365" providerId="ADAL" clId="{4ADC41AF-9C9E-46B5-A5D4-884C57245EB8}" dt="2021-05-10T17:15:15.035" v="638" actId="931"/>
          <ac:spMkLst>
            <pc:docMk/>
            <pc:sldMk cId="909484164" sldId="259"/>
            <ac:spMk id="3" creationId="{0C540902-206E-45A6-BE64-4A456EE8E293}"/>
          </ac:spMkLst>
        </pc:spChg>
        <pc:spChg chg="add del">
          <ac:chgData name="Victor Manoel Alves" userId="5bc72553-8c9e-4343-a679-6791d607a365" providerId="ADAL" clId="{4ADC41AF-9C9E-46B5-A5D4-884C57245EB8}" dt="2021-05-09T23:35:32.278" v="425" actId="26606"/>
          <ac:spMkLst>
            <pc:docMk/>
            <pc:sldMk cId="909484164" sldId="259"/>
            <ac:spMk id="10" creationId="{32BC26D8-82FB-445E-AA49-62A77D7C1EE0}"/>
          </ac:spMkLst>
        </pc:spChg>
        <pc:spChg chg="add del">
          <ac:chgData name="Victor Manoel Alves" userId="5bc72553-8c9e-4343-a679-6791d607a365" providerId="ADAL" clId="{4ADC41AF-9C9E-46B5-A5D4-884C57245EB8}" dt="2021-05-10T17:15:18.941" v="642" actId="26606"/>
          <ac:spMkLst>
            <pc:docMk/>
            <pc:sldMk cId="909484164" sldId="259"/>
            <ac:spMk id="11" creationId="{F3060C83-F051-4F0E-ABAD-AA0DFC48B218}"/>
          </ac:spMkLst>
        </pc:spChg>
        <pc:spChg chg="add del">
          <ac:chgData name="Victor Manoel Alves" userId="5bc72553-8c9e-4343-a679-6791d607a365" providerId="ADAL" clId="{4ADC41AF-9C9E-46B5-A5D4-884C57245EB8}" dt="2021-05-09T23:35:32.278" v="425" actId="26606"/>
          <ac:spMkLst>
            <pc:docMk/>
            <pc:sldMk cId="909484164" sldId="259"/>
            <ac:spMk id="12" creationId="{CB44330D-EA18-4254-AA95-EB49948539B8}"/>
          </ac:spMkLst>
        </pc:spChg>
        <pc:spChg chg="add del">
          <ac:chgData name="Victor Manoel Alves" userId="5bc72553-8c9e-4343-a679-6791d607a365" providerId="ADAL" clId="{4ADC41AF-9C9E-46B5-A5D4-884C57245EB8}" dt="2021-05-10T17:15:18.941" v="642" actId="26606"/>
          <ac:spMkLst>
            <pc:docMk/>
            <pc:sldMk cId="909484164" sldId="259"/>
            <ac:spMk id="13" creationId="{83C98ABE-055B-441F-B07E-44F97F083C39}"/>
          </ac:spMkLst>
        </pc:spChg>
        <pc:spChg chg="add del">
          <ac:chgData name="Victor Manoel Alves" userId="5bc72553-8c9e-4343-a679-6791d607a365" providerId="ADAL" clId="{4ADC41AF-9C9E-46B5-A5D4-884C57245EB8}" dt="2021-05-10T17:15:18.941" v="642" actId="26606"/>
          <ac:spMkLst>
            <pc:docMk/>
            <pc:sldMk cId="909484164" sldId="259"/>
            <ac:spMk id="15" creationId="{29FDB030-9B49-4CED-8CCD-4D99382388AC}"/>
          </ac:spMkLst>
        </pc:spChg>
        <pc:spChg chg="add del">
          <ac:chgData name="Victor Manoel Alves" userId="5bc72553-8c9e-4343-a679-6791d607a365" providerId="ADAL" clId="{4ADC41AF-9C9E-46B5-A5D4-884C57245EB8}" dt="2021-05-10T17:15:18.941" v="642" actId="26606"/>
          <ac:spMkLst>
            <pc:docMk/>
            <pc:sldMk cId="909484164" sldId="259"/>
            <ac:spMk id="17" creationId="{3783CA14-24A1-485C-8B30-D6A5D87987AD}"/>
          </ac:spMkLst>
        </pc:spChg>
        <pc:spChg chg="add del">
          <ac:chgData name="Victor Manoel Alves" userId="5bc72553-8c9e-4343-a679-6791d607a365" providerId="ADAL" clId="{4ADC41AF-9C9E-46B5-A5D4-884C57245EB8}" dt="2021-05-10T17:15:18.941" v="642" actId="26606"/>
          <ac:spMkLst>
            <pc:docMk/>
            <pc:sldMk cId="909484164" sldId="259"/>
            <ac:spMk id="19" creationId="{9A97C86A-04D6-40F7-AE84-31AB43E6A846}"/>
          </ac:spMkLst>
        </pc:spChg>
        <pc:spChg chg="add del">
          <ac:chgData name="Victor Manoel Alves" userId="5bc72553-8c9e-4343-a679-6791d607a365" providerId="ADAL" clId="{4ADC41AF-9C9E-46B5-A5D4-884C57245EB8}" dt="2021-05-10T17:15:18.941" v="642" actId="26606"/>
          <ac:spMkLst>
            <pc:docMk/>
            <pc:sldMk cId="909484164" sldId="259"/>
            <ac:spMk id="21" creationId="{FF9F2414-84E8-453E-B1F3-389FDE8192D9}"/>
          </ac:spMkLst>
        </pc:spChg>
        <pc:spChg chg="add del">
          <ac:chgData name="Victor Manoel Alves" userId="5bc72553-8c9e-4343-a679-6791d607a365" providerId="ADAL" clId="{4ADC41AF-9C9E-46B5-A5D4-884C57245EB8}" dt="2021-05-10T17:15:18.941" v="642" actId="26606"/>
          <ac:spMkLst>
            <pc:docMk/>
            <pc:sldMk cId="909484164" sldId="259"/>
            <ac:spMk id="23" creationId="{3ECA69A1-7536-43AC-85EF-C7106179F5ED}"/>
          </ac:spMkLst>
        </pc:spChg>
        <pc:spChg chg="add del">
          <ac:chgData name="Victor Manoel Alves" userId="5bc72553-8c9e-4343-a679-6791d607a365" providerId="ADAL" clId="{4ADC41AF-9C9E-46B5-A5D4-884C57245EB8}" dt="2021-05-10T17:15:24.087" v="644" actId="26606"/>
          <ac:spMkLst>
            <pc:docMk/>
            <pc:sldMk cId="909484164" sldId="259"/>
            <ac:spMk id="25" creationId="{42A4FC2C-047E-45A5-965D-8E1E3BF09BC6}"/>
          </ac:spMkLst>
        </pc:spChg>
        <pc:picChg chg="del mod">
          <ac:chgData name="Victor Manoel Alves" userId="5bc72553-8c9e-4343-a679-6791d607a365" providerId="ADAL" clId="{4ADC41AF-9C9E-46B5-A5D4-884C57245EB8}" dt="2021-05-10T17:15:09.465" v="637" actId="478"/>
          <ac:picMkLst>
            <pc:docMk/>
            <pc:sldMk cId="909484164" sldId="259"/>
            <ac:picMk id="5" creationId="{D33A9732-E4AC-4AAA-A139-C30087DE4D34}"/>
          </ac:picMkLst>
        </pc:picChg>
        <pc:picChg chg="add mod">
          <ac:chgData name="Victor Manoel Alves" userId="5bc72553-8c9e-4343-a679-6791d607a365" providerId="ADAL" clId="{4ADC41AF-9C9E-46B5-A5D4-884C57245EB8}" dt="2021-05-10T17:15:34.393" v="648" actId="1076"/>
          <ac:picMkLst>
            <pc:docMk/>
            <pc:sldMk cId="909484164" sldId="259"/>
            <ac:picMk id="6" creationId="{DABC95CF-0558-42D6-A9AE-4F3AC9AB3567}"/>
          </ac:picMkLst>
        </pc:picChg>
      </pc:sldChg>
      <pc:sldChg chg="addSp delSp modSp mod">
        <pc:chgData name="Victor Manoel Alves" userId="5bc72553-8c9e-4343-a679-6791d607a365" providerId="ADAL" clId="{4ADC41AF-9C9E-46B5-A5D4-884C57245EB8}" dt="2021-05-09T22:23:00.225" v="4" actId="1076"/>
        <pc:sldMkLst>
          <pc:docMk/>
          <pc:sldMk cId="296847040" sldId="260"/>
        </pc:sldMkLst>
        <pc:spChg chg="add del mod">
          <ac:chgData name="Victor Manoel Alves" userId="5bc72553-8c9e-4343-a679-6791d607a365" providerId="ADAL" clId="{4ADC41AF-9C9E-46B5-A5D4-884C57245EB8}" dt="2021-05-09T22:22:50.526" v="1" actId="931"/>
          <ac:spMkLst>
            <pc:docMk/>
            <pc:sldMk cId="296847040" sldId="260"/>
            <ac:spMk id="11" creationId="{D0BC827D-6114-4CF0-B42B-3D2CD89A4E87}"/>
          </ac:spMkLst>
        </pc:spChg>
        <pc:picChg chg="del">
          <ac:chgData name="Victor Manoel Alves" userId="5bc72553-8c9e-4343-a679-6791d607a365" providerId="ADAL" clId="{4ADC41AF-9C9E-46B5-A5D4-884C57245EB8}" dt="2021-05-09T22:22:45.758" v="0" actId="478"/>
          <ac:picMkLst>
            <pc:docMk/>
            <pc:sldMk cId="296847040" sldId="260"/>
            <ac:picMk id="9" creationId="{497A971B-EE5A-4845-99CC-EA83B165B6B7}"/>
          </ac:picMkLst>
        </pc:picChg>
        <pc:picChg chg="add mod">
          <ac:chgData name="Victor Manoel Alves" userId="5bc72553-8c9e-4343-a679-6791d607a365" providerId="ADAL" clId="{4ADC41AF-9C9E-46B5-A5D4-884C57245EB8}" dt="2021-05-09T22:23:00.225" v="4" actId="1076"/>
          <ac:picMkLst>
            <pc:docMk/>
            <pc:sldMk cId="296847040" sldId="260"/>
            <ac:picMk id="13" creationId="{20E193E1-9BEF-46CC-816D-ED1840FA8CC8}"/>
          </ac:picMkLst>
        </pc:picChg>
      </pc:sldChg>
      <pc:sldChg chg="addSp delSp modSp mod setBg">
        <pc:chgData name="Victor Manoel Alves" userId="5bc72553-8c9e-4343-a679-6791d607a365" providerId="ADAL" clId="{4ADC41AF-9C9E-46B5-A5D4-884C57245EB8}" dt="2021-05-10T17:15:40.578" v="651" actId="1038"/>
        <pc:sldMkLst>
          <pc:docMk/>
          <pc:sldMk cId="466958641" sldId="261"/>
        </pc:sldMkLst>
        <pc:spChg chg="add del mod">
          <ac:chgData name="Victor Manoel Alves" userId="5bc72553-8c9e-4343-a679-6791d607a365" providerId="ADAL" clId="{4ADC41AF-9C9E-46B5-A5D4-884C57245EB8}" dt="2021-05-10T17:15:03.500" v="633" actId="931"/>
          <ac:spMkLst>
            <pc:docMk/>
            <pc:sldMk cId="466958641" sldId="261"/>
            <ac:spMk id="3" creationId="{0D7CB541-D64F-45B2-AF20-1F85BE628F44}"/>
          </ac:spMkLst>
        </pc:spChg>
        <pc:spChg chg="add del mod">
          <ac:chgData name="Victor Manoel Alves" userId="5bc72553-8c9e-4343-a679-6791d607a365" providerId="ADAL" clId="{4ADC41AF-9C9E-46B5-A5D4-884C57245EB8}" dt="2021-05-10T00:43:21.380" v="518" actId="931"/>
          <ac:spMkLst>
            <pc:docMk/>
            <pc:sldMk cId="466958641" sldId="261"/>
            <ac:spMk id="3" creationId="{3B88B1A4-76F2-476C-96E1-C4AAF8C2C462}"/>
          </ac:spMkLst>
        </pc:spChg>
        <pc:spChg chg="add del">
          <ac:chgData name="Victor Manoel Alves" userId="5bc72553-8c9e-4343-a679-6791d607a365" providerId="ADAL" clId="{4ADC41AF-9C9E-46B5-A5D4-884C57245EB8}" dt="2021-05-10T00:43:29.516" v="524" actId="26606"/>
          <ac:spMkLst>
            <pc:docMk/>
            <pc:sldMk cId="466958641" sldId="261"/>
            <ac:spMk id="11" creationId="{6EE0B6E2-7CE8-4D86-87FC-4B58A7D8E759}"/>
          </ac:spMkLst>
        </pc:spChg>
        <pc:picChg chg="add mod">
          <ac:chgData name="Victor Manoel Alves" userId="5bc72553-8c9e-4343-a679-6791d607a365" providerId="ADAL" clId="{4ADC41AF-9C9E-46B5-A5D4-884C57245EB8}" dt="2021-05-10T17:15:40.578" v="651" actId="1038"/>
          <ac:picMkLst>
            <pc:docMk/>
            <pc:sldMk cId="466958641" sldId="261"/>
            <ac:picMk id="5" creationId="{63559462-619C-4AFA-8394-0C2E6CDB0CD2}"/>
          </ac:picMkLst>
        </pc:picChg>
        <pc:picChg chg="del">
          <ac:chgData name="Victor Manoel Alves" userId="5bc72553-8c9e-4343-a679-6791d607a365" providerId="ADAL" clId="{4ADC41AF-9C9E-46B5-A5D4-884C57245EB8}" dt="2021-05-10T00:43:15.535" v="517" actId="478"/>
          <ac:picMkLst>
            <pc:docMk/>
            <pc:sldMk cId="466958641" sldId="261"/>
            <ac:picMk id="5" creationId="{A129B393-2CB6-4EEC-A911-96DE525A7C54}"/>
          </ac:picMkLst>
        </pc:picChg>
        <pc:picChg chg="add del mod">
          <ac:chgData name="Victor Manoel Alves" userId="5bc72553-8c9e-4343-a679-6791d607a365" providerId="ADAL" clId="{4ADC41AF-9C9E-46B5-A5D4-884C57245EB8}" dt="2021-05-10T17:14:57.236" v="632" actId="478"/>
          <ac:picMkLst>
            <pc:docMk/>
            <pc:sldMk cId="466958641" sldId="261"/>
            <ac:picMk id="6" creationId="{512D5303-9248-4AA5-9B3D-0152BE1DEFAE}"/>
          </ac:picMkLst>
        </pc:picChg>
      </pc:sldChg>
      <pc:sldChg chg="addSp delSp modSp mod setBg">
        <pc:chgData name="Victor Manoel Alves" userId="5bc72553-8c9e-4343-a679-6791d607a365" providerId="ADAL" clId="{4ADC41AF-9C9E-46B5-A5D4-884C57245EB8}" dt="2021-05-10T17:09:15.160" v="622" actId="1076"/>
        <pc:sldMkLst>
          <pc:docMk/>
          <pc:sldMk cId="1030734117" sldId="262"/>
        </pc:sldMkLst>
        <pc:spChg chg="add del mod">
          <ac:chgData name="Victor Manoel Alves" userId="5bc72553-8c9e-4343-a679-6791d607a365" providerId="ADAL" clId="{4ADC41AF-9C9E-46B5-A5D4-884C57245EB8}" dt="2021-05-10T17:03:48.587" v="531" actId="931"/>
          <ac:spMkLst>
            <pc:docMk/>
            <pc:sldMk cId="1030734117" sldId="262"/>
            <ac:spMk id="3" creationId="{563700D9-746C-4CD8-851E-2CF76B123FA3}"/>
          </ac:spMkLst>
        </pc:spChg>
        <pc:spChg chg="add del mod">
          <ac:chgData name="Victor Manoel Alves" userId="5bc72553-8c9e-4343-a679-6791d607a365" providerId="ADAL" clId="{4ADC41AF-9C9E-46B5-A5D4-884C57245EB8}" dt="2021-05-10T17:09:07.458" v="618" actId="931"/>
          <ac:spMkLst>
            <pc:docMk/>
            <pc:sldMk cId="1030734117" sldId="262"/>
            <ac:spMk id="8" creationId="{9E87D808-D090-41F3-91CC-1F726B59CFC4}"/>
          </ac:spMkLst>
        </pc:spChg>
        <pc:spChg chg="add del">
          <ac:chgData name="Victor Manoel Alves" userId="5bc72553-8c9e-4343-a679-6791d607a365" providerId="ADAL" clId="{4ADC41AF-9C9E-46B5-A5D4-884C57245EB8}" dt="2021-05-10T17:04:11.382" v="537" actId="26606"/>
          <ac:spMkLst>
            <pc:docMk/>
            <pc:sldMk cId="1030734117" sldId="262"/>
            <ac:spMk id="11" creationId="{01D0AF59-99C3-4251-AB9A-C966C6AD4400}"/>
          </ac:spMkLst>
        </pc:spChg>
        <pc:spChg chg="add del">
          <ac:chgData name="Victor Manoel Alves" userId="5bc72553-8c9e-4343-a679-6791d607a365" providerId="ADAL" clId="{4ADC41AF-9C9E-46B5-A5D4-884C57245EB8}" dt="2021-05-10T17:04:11.382" v="537" actId="26606"/>
          <ac:spMkLst>
            <pc:docMk/>
            <pc:sldMk cId="1030734117" sldId="262"/>
            <ac:spMk id="13" creationId="{1855405F-37A2-4869-9154-F8BE3BECE6C3}"/>
          </ac:spMkLst>
        </pc:spChg>
        <pc:spChg chg="add del">
          <ac:chgData name="Victor Manoel Alves" userId="5bc72553-8c9e-4343-a679-6791d607a365" providerId="ADAL" clId="{4ADC41AF-9C9E-46B5-A5D4-884C57245EB8}" dt="2021-05-10T17:08:59.353" v="613" actId="26606"/>
          <ac:spMkLst>
            <pc:docMk/>
            <pc:sldMk cId="1030734117" sldId="262"/>
            <ac:spMk id="15" creationId="{32BC26D8-82FB-445E-AA49-62A77D7C1EE0}"/>
          </ac:spMkLst>
        </pc:spChg>
        <pc:spChg chg="add del">
          <ac:chgData name="Victor Manoel Alves" userId="5bc72553-8c9e-4343-a679-6791d607a365" providerId="ADAL" clId="{4ADC41AF-9C9E-46B5-A5D4-884C57245EB8}" dt="2021-05-10T17:08:59.353" v="613" actId="26606"/>
          <ac:spMkLst>
            <pc:docMk/>
            <pc:sldMk cId="1030734117" sldId="262"/>
            <ac:spMk id="17" creationId="{CB44330D-EA18-4254-AA95-EB49948539B8}"/>
          </ac:spMkLst>
        </pc:spChg>
        <pc:spChg chg="add del">
          <ac:chgData name="Victor Manoel Alves" userId="5bc72553-8c9e-4343-a679-6791d607a365" providerId="ADAL" clId="{4ADC41AF-9C9E-46B5-A5D4-884C57245EB8}" dt="2021-05-10T17:09:01.851" v="615" actId="26606"/>
          <ac:spMkLst>
            <pc:docMk/>
            <pc:sldMk cId="1030734117" sldId="262"/>
            <ac:spMk id="19" creationId="{01D0AF59-99C3-4251-AB9A-C966C6AD4400}"/>
          </ac:spMkLst>
        </pc:spChg>
        <pc:spChg chg="add del">
          <ac:chgData name="Victor Manoel Alves" userId="5bc72553-8c9e-4343-a679-6791d607a365" providerId="ADAL" clId="{4ADC41AF-9C9E-46B5-A5D4-884C57245EB8}" dt="2021-05-10T17:09:01.851" v="615" actId="26606"/>
          <ac:spMkLst>
            <pc:docMk/>
            <pc:sldMk cId="1030734117" sldId="262"/>
            <ac:spMk id="20" creationId="{1855405F-37A2-4869-9154-F8BE3BECE6C3}"/>
          </ac:spMkLst>
        </pc:spChg>
        <pc:picChg chg="del">
          <ac:chgData name="Victor Manoel Alves" userId="5bc72553-8c9e-4343-a679-6791d607a365" providerId="ADAL" clId="{4ADC41AF-9C9E-46B5-A5D4-884C57245EB8}" dt="2021-05-10T17:03:38.116" v="530" actId="478"/>
          <ac:picMkLst>
            <pc:docMk/>
            <pc:sldMk cId="1030734117" sldId="262"/>
            <ac:picMk id="5" creationId="{5825E0E3-5CCC-4E34-8E65-7D0E870E9C5E}"/>
          </ac:picMkLst>
        </pc:picChg>
        <pc:picChg chg="add del mod">
          <ac:chgData name="Victor Manoel Alves" userId="5bc72553-8c9e-4343-a679-6791d607a365" providerId="ADAL" clId="{4ADC41AF-9C9E-46B5-A5D4-884C57245EB8}" dt="2021-05-10T17:08:43.047" v="608" actId="478"/>
          <ac:picMkLst>
            <pc:docMk/>
            <pc:sldMk cId="1030734117" sldId="262"/>
            <ac:picMk id="6" creationId="{B06032A1-358A-4A65-92D3-FBC8B502A293}"/>
          </ac:picMkLst>
        </pc:picChg>
        <pc:picChg chg="add del mod">
          <ac:chgData name="Victor Manoel Alves" userId="5bc72553-8c9e-4343-a679-6791d607a365" providerId="ADAL" clId="{4ADC41AF-9C9E-46B5-A5D4-884C57245EB8}" dt="2021-05-10T17:09:02.085" v="617" actId="931"/>
          <ac:picMkLst>
            <pc:docMk/>
            <pc:sldMk cId="1030734117" sldId="262"/>
            <ac:picMk id="10" creationId="{66847B4D-D790-4A6E-A81E-A3960D03C63F}"/>
          </ac:picMkLst>
        </pc:picChg>
        <pc:picChg chg="add mod">
          <ac:chgData name="Victor Manoel Alves" userId="5bc72553-8c9e-4343-a679-6791d607a365" providerId="ADAL" clId="{4ADC41AF-9C9E-46B5-A5D4-884C57245EB8}" dt="2021-05-10T17:09:15.160" v="622" actId="1076"/>
          <ac:picMkLst>
            <pc:docMk/>
            <pc:sldMk cId="1030734117" sldId="262"/>
            <ac:picMk id="14" creationId="{6901686C-39E4-4498-8D65-B5887C721E3F}"/>
          </ac:picMkLst>
        </pc:picChg>
      </pc:sldChg>
      <pc:sldChg chg="modSp mod">
        <pc:chgData name="Victor Manoel Alves" userId="5bc72553-8c9e-4343-a679-6791d607a365" providerId="ADAL" clId="{4ADC41AF-9C9E-46B5-A5D4-884C57245EB8}" dt="2021-05-10T00:10:28.546" v="497" actId="27636"/>
        <pc:sldMkLst>
          <pc:docMk/>
          <pc:sldMk cId="952990291" sldId="264"/>
        </pc:sldMkLst>
        <pc:spChg chg="mod">
          <ac:chgData name="Victor Manoel Alves" userId="5bc72553-8c9e-4343-a679-6791d607a365" providerId="ADAL" clId="{4ADC41AF-9C9E-46B5-A5D4-884C57245EB8}" dt="2021-05-10T00:10:28.546" v="497" actId="27636"/>
          <ac:spMkLst>
            <pc:docMk/>
            <pc:sldMk cId="952990291" sldId="264"/>
            <ac:spMk id="3" creationId="{3DE0D008-7C2C-405C-ADFF-35E4B72C305B}"/>
          </ac:spMkLst>
        </pc:spChg>
      </pc:sldChg>
      <pc:sldChg chg="addSp delSp modSp mod setBg">
        <pc:chgData name="Victor Manoel Alves" userId="5bc72553-8c9e-4343-a679-6791d607a365" providerId="ADAL" clId="{4ADC41AF-9C9E-46B5-A5D4-884C57245EB8}" dt="2021-05-10T17:16:01.376" v="657" actId="1076"/>
        <pc:sldMkLst>
          <pc:docMk/>
          <pc:sldMk cId="2166076478" sldId="265"/>
        </pc:sldMkLst>
        <pc:spChg chg="add del mod">
          <ac:chgData name="Victor Manoel Alves" userId="5bc72553-8c9e-4343-a679-6791d607a365" providerId="ADAL" clId="{4ADC41AF-9C9E-46B5-A5D4-884C57245EB8}" dt="2021-05-10T17:14:46.227" v="624" actId="478"/>
          <ac:spMkLst>
            <pc:docMk/>
            <pc:sldMk cId="2166076478" sldId="265"/>
            <ac:spMk id="3" creationId="{9859B96D-B2D0-45BF-8954-59101269510B}"/>
          </ac:spMkLst>
        </pc:spChg>
        <pc:spChg chg="add del mod">
          <ac:chgData name="Victor Manoel Alves" userId="5bc72553-8c9e-4343-a679-6791d607a365" providerId="ADAL" clId="{4ADC41AF-9C9E-46B5-A5D4-884C57245EB8}" dt="2021-05-10T17:14:51.372" v="626" actId="931"/>
          <ac:spMkLst>
            <pc:docMk/>
            <pc:sldMk cId="2166076478" sldId="265"/>
            <ac:spMk id="6" creationId="{DA61C83B-F7F7-4EA6-A00B-575193C53246}"/>
          </ac:spMkLst>
        </pc:spChg>
        <pc:spChg chg="add del mod">
          <ac:chgData name="Victor Manoel Alves" userId="5bc72553-8c9e-4343-a679-6791d607a365" providerId="ADAL" clId="{4ADC41AF-9C9E-46B5-A5D4-884C57245EB8}" dt="2021-05-10T17:15:54.358" v="653" actId="931"/>
          <ac:spMkLst>
            <pc:docMk/>
            <pc:sldMk cId="2166076478" sldId="265"/>
            <ac:spMk id="10" creationId="{5748AEBE-D6A3-40AA-A09B-BC2CF65424D0}"/>
          </ac:spMkLst>
        </pc:spChg>
        <pc:spChg chg="add del">
          <ac:chgData name="Victor Manoel Alves" userId="5bc72553-8c9e-4343-a679-6791d607a365" providerId="ADAL" clId="{4ADC41AF-9C9E-46B5-A5D4-884C57245EB8}" dt="2021-05-10T17:14:54.253" v="630" actId="26606"/>
          <ac:spMkLst>
            <pc:docMk/>
            <pc:sldMk cId="2166076478" sldId="265"/>
            <ac:spMk id="13" creationId="{F3060C83-F051-4F0E-ABAD-AA0DFC48B218}"/>
          </ac:spMkLst>
        </pc:spChg>
        <pc:spChg chg="add del">
          <ac:chgData name="Victor Manoel Alves" userId="5bc72553-8c9e-4343-a679-6791d607a365" providerId="ADAL" clId="{4ADC41AF-9C9E-46B5-A5D4-884C57245EB8}" dt="2021-05-10T17:14:54.253" v="630" actId="26606"/>
          <ac:spMkLst>
            <pc:docMk/>
            <pc:sldMk cId="2166076478" sldId="265"/>
            <ac:spMk id="15" creationId="{83C98ABE-055B-441F-B07E-44F97F083C39}"/>
          </ac:spMkLst>
        </pc:spChg>
        <pc:spChg chg="add del">
          <ac:chgData name="Victor Manoel Alves" userId="5bc72553-8c9e-4343-a679-6791d607a365" providerId="ADAL" clId="{4ADC41AF-9C9E-46B5-A5D4-884C57245EB8}" dt="2021-05-10T17:14:54.253" v="630" actId="26606"/>
          <ac:spMkLst>
            <pc:docMk/>
            <pc:sldMk cId="2166076478" sldId="265"/>
            <ac:spMk id="17" creationId="{29FDB030-9B49-4CED-8CCD-4D99382388AC}"/>
          </ac:spMkLst>
        </pc:spChg>
        <pc:spChg chg="add del">
          <ac:chgData name="Victor Manoel Alves" userId="5bc72553-8c9e-4343-a679-6791d607a365" providerId="ADAL" clId="{4ADC41AF-9C9E-46B5-A5D4-884C57245EB8}" dt="2021-05-10T17:14:54.253" v="630" actId="26606"/>
          <ac:spMkLst>
            <pc:docMk/>
            <pc:sldMk cId="2166076478" sldId="265"/>
            <ac:spMk id="19" creationId="{3783CA14-24A1-485C-8B30-D6A5D87987AD}"/>
          </ac:spMkLst>
        </pc:spChg>
        <pc:spChg chg="add del">
          <ac:chgData name="Victor Manoel Alves" userId="5bc72553-8c9e-4343-a679-6791d607a365" providerId="ADAL" clId="{4ADC41AF-9C9E-46B5-A5D4-884C57245EB8}" dt="2021-05-10T17:14:54.253" v="630" actId="26606"/>
          <ac:spMkLst>
            <pc:docMk/>
            <pc:sldMk cId="2166076478" sldId="265"/>
            <ac:spMk id="21" creationId="{9A97C86A-04D6-40F7-AE84-31AB43E6A846}"/>
          </ac:spMkLst>
        </pc:spChg>
        <pc:spChg chg="add del">
          <ac:chgData name="Victor Manoel Alves" userId="5bc72553-8c9e-4343-a679-6791d607a365" providerId="ADAL" clId="{4ADC41AF-9C9E-46B5-A5D4-884C57245EB8}" dt="2021-05-10T17:14:54.253" v="630" actId="26606"/>
          <ac:spMkLst>
            <pc:docMk/>
            <pc:sldMk cId="2166076478" sldId="265"/>
            <ac:spMk id="23" creationId="{FF9F2414-84E8-453E-B1F3-389FDE8192D9}"/>
          </ac:spMkLst>
        </pc:spChg>
        <pc:spChg chg="add del">
          <ac:chgData name="Victor Manoel Alves" userId="5bc72553-8c9e-4343-a679-6791d607a365" providerId="ADAL" clId="{4ADC41AF-9C9E-46B5-A5D4-884C57245EB8}" dt="2021-05-10T17:14:54.253" v="630" actId="26606"/>
          <ac:spMkLst>
            <pc:docMk/>
            <pc:sldMk cId="2166076478" sldId="265"/>
            <ac:spMk id="25" creationId="{3ECA69A1-7536-43AC-85EF-C7106179F5ED}"/>
          </ac:spMkLst>
        </pc:spChg>
        <pc:picChg chg="add del">
          <ac:chgData name="Victor Manoel Alves" userId="5bc72553-8c9e-4343-a679-6791d607a365" providerId="ADAL" clId="{4ADC41AF-9C9E-46B5-A5D4-884C57245EB8}" dt="2021-05-10T17:14:47.454" v="625" actId="478"/>
          <ac:picMkLst>
            <pc:docMk/>
            <pc:sldMk cId="2166076478" sldId="265"/>
            <ac:picMk id="5" creationId="{629D31DA-F944-4AA1-AB5E-2C977BBB85C3}"/>
          </ac:picMkLst>
        </pc:picChg>
        <pc:picChg chg="add del mod">
          <ac:chgData name="Victor Manoel Alves" userId="5bc72553-8c9e-4343-a679-6791d607a365" providerId="ADAL" clId="{4ADC41AF-9C9E-46B5-A5D4-884C57245EB8}" dt="2021-05-10T17:15:50.089" v="652" actId="478"/>
          <ac:picMkLst>
            <pc:docMk/>
            <pc:sldMk cId="2166076478" sldId="265"/>
            <ac:picMk id="8" creationId="{85B986A3-C0D7-411A-B1FD-743337FA299B}"/>
          </ac:picMkLst>
        </pc:picChg>
        <pc:picChg chg="add mod">
          <ac:chgData name="Victor Manoel Alves" userId="5bc72553-8c9e-4343-a679-6791d607a365" providerId="ADAL" clId="{4ADC41AF-9C9E-46B5-A5D4-884C57245EB8}" dt="2021-05-10T17:16:01.376" v="657" actId="1076"/>
          <ac:picMkLst>
            <pc:docMk/>
            <pc:sldMk cId="2166076478" sldId="265"/>
            <ac:picMk id="12" creationId="{5A1525AE-3C47-4A08-89B9-6A9A3F191C4D}"/>
          </ac:picMkLst>
        </pc:picChg>
      </pc:sldChg>
      <pc:sldChg chg="addSp delSp modSp new mod ord setBg">
        <pc:chgData name="Victor Manoel Alves" userId="5bc72553-8c9e-4343-a679-6791d607a365" providerId="ADAL" clId="{4ADC41AF-9C9E-46B5-A5D4-884C57245EB8}" dt="2021-05-10T17:05:45.382" v="606" actId="26606"/>
        <pc:sldMkLst>
          <pc:docMk/>
          <pc:sldMk cId="93003799" sldId="266"/>
        </pc:sldMkLst>
        <pc:spChg chg="del">
          <ac:chgData name="Victor Manoel Alves" userId="5bc72553-8c9e-4343-a679-6791d607a365" providerId="ADAL" clId="{4ADC41AF-9C9E-46B5-A5D4-884C57245EB8}" dt="2021-05-09T22:38:01.097" v="9" actId="478"/>
          <ac:spMkLst>
            <pc:docMk/>
            <pc:sldMk cId="93003799" sldId="266"/>
            <ac:spMk id="2" creationId="{A959120F-5F42-4B28-8751-92A899475766}"/>
          </ac:spMkLst>
        </pc:spChg>
        <pc:spChg chg="del">
          <ac:chgData name="Victor Manoel Alves" userId="5bc72553-8c9e-4343-a679-6791d607a365" providerId="ADAL" clId="{4ADC41AF-9C9E-46B5-A5D4-884C57245EB8}" dt="2021-05-09T22:37:58.783" v="8"/>
          <ac:spMkLst>
            <pc:docMk/>
            <pc:sldMk cId="93003799" sldId="266"/>
            <ac:spMk id="3" creationId="{69941EBD-28F1-48B6-B674-541E8476B5F4}"/>
          </ac:spMkLst>
        </pc:spChg>
        <pc:spChg chg="add del">
          <ac:chgData name="Victor Manoel Alves" userId="5bc72553-8c9e-4343-a679-6791d607a365" providerId="ADAL" clId="{4ADC41AF-9C9E-46B5-A5D4-884C57245EB8}" dt="2021-05-10T17:05:45.382" v="606" actId="26606"/>
          <ac:spMkLst>
            <pc:docMk/>
            <pc:sldMk cId="93003799" sldId="266"/>
            <ac:spMk id="71" creationId="{6EE0B6E2-7CE8-4D86-87FC-4B58A7D8E759}"/>
          </ac:spMkLst>
        </pc:spChg>
        <pc:spChg chg="add del">
          <ac:chgData name="Victor Manoel Alves" userId="5bc72553-8c9e-4343-a679-6791d607a365" providerId="ADAL" clId="{4ADC41AF-9C9E-46B5-A5D4-884C57245EB8}" dt="2021-05-10T17:05:36.547" v="602" actId="26606"/>
          <ac:spMkLst>
            <pc:docMk/>
            <pc:sldMk cId="93003799" sldId="266"/>
            <ac:spMk id="135" creationId="{AB8C311F-7253-4AED-9701-7FC0708C41C7}"/>
          </ac:spMkLst>
        </pc:spChg>
        <pc:spChg chg="add del">
          <ac:chgData name="Victor Manoel Alves" userId="5bc72553-8c9e-4343-a679-6791d607a365" providerId="ADAL" clId="{4ADC41AF-9C9E-46B5-A5D4-884C57245EB8}" dt="2021-05-10T17:05:36.547" v="602" actId="26606"/>
          <ac:spMkLst>
            <pc:docMk/>
            <pc:sldMk cId="93003799" sldId="266"/>
            <ac:spMk id="137" creationId="{FD073016-B734-483B-8953-5BADEE145112}"/>
          </ac:spMkLst>
        </pc:spChg>
        <pc:spChg chg="add del">
          <ac:chgData name="Victor Manoel Alves" userId="5bc72553-8c9e-4343-a679-6791d607a365" providerId="ADAL" clId="{4ADC41AF-9C9E-46B5-A5D4-884C57245EB8}" dt="2021-05-10T17:05:36.547" v="602" actId="26606"/>
          <ac:spMkLst>
            <pc:docMk/>
            <pc:sldMk cId="93003799" sldId="266"/>
            <ac:spMk id="139" creationId="{90A7EAB6-59D3-4325-8DE6-E0CA4009CE53}"/>
          </ac:spMkLst>
        </pc:spChg>
        <pc:spChg chg="add del">
          <ac:chgData name="Victor Manoel Alves" userId="5bc72553-8c9e-4343-a679-6791d607a365" providerId="ADAL" clId="{4ADC41AF-9C9E-46B5-A5D4-884C57245EB8}" dt="2021-05-10T17:05:36.547" v="602" actId="26606"/>
          <ac:spMkLst>
            <pc:docMk/>
            <pc:sldMk cId="93003799" sldId="266"/>
            <ac:spMk id="141" creationId="{A8D57A06-A426-446D-B02C-A2DC6B62E45E}"/>
          </ac:spMkLst>
        </pc:spChg>
        <pc:spChg chg="add del">
          <ac:chgData name="Victor Manoel Alves" userId="5bc72553-8c9e-4343-a679-6791d607a365" providerId="ADAL" clId="{4ADC41AF-9C9E-46B5-A5D4-884C57245EB8}" dt="2021-05-10T17:05:42.889" v="604" actId="26606"/>
          <ac:spMkLst>
            <pc:docMk/>
            <pc:sldMk cId="93003799" sldId="266"/>
            <ac:spMk id="2052" creationId="{94087E04-C99E-4195-8EBA-1BD4C45117C9}"/>
          </ac:spMkLst>
        </pc:spChg>
        <pc:spChg chg="add del">
          <ac:chgData name="Victor Manoel Alves" userId="5bc72553-8c9e-4343-a679-6791d607a365" providerId="ADAL" clId="{4ADC41AF-9C9E-46B5-A5D4-884C57245EB8}" dt="2021-05-10T17:05:42.889" v="604" actId="26606"/>
          <ac:spMkLst>
            <pc:docMk/>
            <pc:sldMk cId="93003799" sldId="266"/>
            <ac:spMk id="2055" creationId="{FD73501D-A515-4725-8404-1315A591A54C}"/>
          </ac:spMkLst>
        </pc:spChg>
        <pc:spChg chg="add del">
          <ac:chgData name="Victor Manoel Alves" userId="5bc72553-8c9e-4343-a679-6791d607a365" providerId="ADAL" clId="{4ADC41AF-9C9E-46B5-A5D4-884C57245EB8}" dt="2021-05-10T17:05:45.382" v="606" actId="26606"/>
          <ac:spMkLst>
            <pc:docMk/>
            <pc:sldMk cId="93003799" sldId="266"/>
            <ac:spMk id="2057" creationId="{F13C74B1-5B17-4795-BED0-7140497B445A}"/>
          </ac:spMkLst>
        </pc:spChg>
        <pc:spChg chg="add del">
          <ac:chgData name="Victor Manoel Alves" userId="5bc72553-8c9e-4343-a679-6791d607a365" providerId="ADAL" clId="{4ADC41AF-9C9E-46B5-A5D4-884C57245EB8}" dt="2021-05-10T17:05:45.382" v="606" actId="26606"/>
          <ac:spMkLst>
            <pc:docMk/>
            <pc:sldMk cId="93003799" sldId="266"/>
            <ac:spMk id="2058" creationId="{D4974D33-8DC5-464E-8C6D-BE58F0669C17}"/>
          </ac:spMkLst>
        </pc:spChg>
        <pc:spChg chg="add del">
          <ac:chgData name="Victor Manoel Alves" userId="5bc72553-8c9e-4343-a679-6791d607a365" providerId="ADAL" clId="{4ADC41AF-9C9E-46B5-A5D4-884C57245EB8}" dt="2021-05-10T17:05:45.382" v="606" actId="26606"/>
          <ac:spMkLst>
            <pc:docMk/>
            <pc:sldMk cId="93003799" sldId="266"/>
            <ac:spMk id="2059" creationId="{6527A16F-35A6-4801-96ED-2BC188FA1472}"/>
          </ac:spMkLst>
        </pc:spChg>
        <pc:grpChg chg="add del">
          <ac:chgData name="Victor Manoel Alves" userId="5bc72553-8c9e-4343-a679-6791d607a365" providerId="ADAL" clId="{4ADC41AF-9C9E-46B5-A5D4-884C57245EB8}" dt="2021-05-10T17:05:42.889" v="604" actId="26606"/>
          <ac:grpSpMkLst>
            <pc:docMk/>
            <pc:sldMk cId="93003799" sldId="266"/>
            <ac:grpSpMk id="2053" creationId="{336EACDA-272E-4472-852A-83CAB409195F}"/>
          </ac:grpSpMkLst>
        </pc:grpChg>
        <pc:picChg chg="add mod">
          <ac:chgData name="Victor Manoel Alves" userId="5bc72553-8c9e-4343-a679-6791d607a365" providerId="ADAL" clId="{4ADC41AF-9C9E-46B5-A5D4-884C57245EB8}" dt="2021-05-10T17:05:45.382" v="606" actId="26606"/>
          <ac:picMkLst>
            <pc:docMk/>
            <pc:sldMk cId="93003799" sldId="266"/>
            <ac:picMk id="2050" creationId="{63316339-8656-4D49-A577-9CF52F03FB2A}"/>
          </ac:picMkLst>
        </pc:picChg>
      </pc:sldChg>
      <pc:sldChg chg="addSp delSp modSp new mod">
        <pc:chgData name="Victor Manoel Alves" userId="5bc72553-8c9e-4343-a679-6791d607a365" providerId="ADAL" clId="{4ADC41AF-9C9E-46B5-A5D4-884C57245EB8}" dt="2021-05-10T17:00:18.804" v="529" actId="1076"/>
        <pc:sldMkLst>
          <pc:docMk/>
          <pc:sldMk cId="75387120" sldId="267"/>
        </pc:sldMkLst>
        <pc:spChg chg="del mod">
          <ac:chgData name="Victor Manoel Alves" userId="5bc72553-8c9e-4343-a679-6791d607a365" providerId="ADAL" clId="{4ADC41AF-9C9E-46B5-A5D4-884C57245EB8}" dt="2021-05-10T17:00:12.989" v="527" actId="478"/>
          <ac:spMkLst>
            <pc:docMk/>
            <pc:sldMk cId="75387120" sldId="267"/>
            <ac:spMk id="2" creationId="{1D6F229C-509E-4C61-912F-C7A3E6905A8B}"/>
          </ac:spMkLst>
        </pc:spChg>
        <pc:spChg chg="mod">
          <ac:chgData name="Victor Manoel Alves" userId="5bc72553-8c9e-4343-a679-6791d607a365" providerId="ADAL" clId="{4ADC41AF-9C9E-46B5-A5D4-884C57245EB8}" dt="2021-05-10T17:00:18.804" v="529" actId="1076"/>
          <ac:spMkLst>
            <pc:docMk/>
            <pc:sldMk cId="75387120" sldId="267"/>
            <ac:spMk id="3" creationId="{8EC7D911-ED71-4108-8417-CFA5C73F0781}"/>
          </ac:spMkLst>
        </pc:spChg>
        <pc:spChg chg="add del mod">
          <ac:chgData name="Victor Manoel Alves" userId="5bc72553-8c9e-4343-a679-6791d607a365" providerId="ADAL" clId="{4ADC41AF-9C9E-46B5-A5D4-884C57245EB8}" dt="2021-05-10T17:00:14.556" v="528" actId="478"/>
          <ac:spMkLst>
            <pc:docMk/>
            <pc:sldMk cId="75387120" sldId="267"/>
            <ac:spMk id="5" creationId="{87ABB242-CEC2-4F8A-92C3-C503F49B1C06}"/>
          </ac:spMkLst>
        </pc:spChg>
      </pc:sldChg>
      <pc:sldChg chg="new del">
        <pc:chgData name="Victor Manoel Alves" userId="5bc72553-8c9e-4343-a679-6791d607a365" providerId="ADAL" clId="{4ADC41AF-9C9E-46B5-A5D4-884C57245EB8}" dt="2021-05-09T23:17:42.263" v="12" actId="680"/>
        <pc:sldMkLst>
          <pc:docMk/>
          <pc:sldMk cId="2595997006" sldId="267"/>
        </pc:sldMkLst>
      </pc:sldChg>
      <pc:sldChg chg="addSp delSp modSp new mod setBg">
        <pc:chgData name="Victor Manoel Alves" userId="5bc72553-8c9e-4343-a679-6791d607a365" providerId="ADAL" clId="{4ADC41AF-9C9E-46B5-A5D4-884C57245EB8}" dt="2021-05-10T00:07:57.719" v="459" actId="478"/>
        <pc:sldMkLst>
          <pc:docMk/>
          <pc:sldMk cId="3538834610" sldId="268"/>
        </pc:sldMkLst>
        <pc:spChg chg="del">
          <ac:chgData name="Victor Manoel Alves" userId="5bc72553-8c9e-4343-a679-6791d607a365" providerId="ADAL" clId="{4ADC41AF-9C9E-46B5-A5D4-884C57245EB8}" dt="2021-05-09T23:35:12.009" v="421" actId="478"/>
          <ac:spMkLst>
            <pc:docMk/>
            <pc:sldMk cId="3538834610" sldId="268"/>
            <ac:spMk id="2" creationId="{1BC53E49-1AE8-499E-BBAA-957D0926ED5B}"/>
          </ac:spMkLst>
        </pc:spChg>
        <pc:spChg chg="del">
          <ac:chgData name="Victor Manoel Alves" userId="5bc72553-8c9e-4343-a679-6791d607a365" providerId="ADAL" clId="{4ADC41AF-9C9E-46B5-A5D4-884C57245EB8}" dt="2021-05-09T23:35:09.321" v="420" actId="22"/>
          <ac:spMkLst>
            <pc:docMk/>
            <pc:sldMk cId="3538834610" sldId="268"/>
            <ac:spMk id="3" creationId="{A96D75A4-7E98-485C-B41A-33E4AD459787}"/>
          </ac:spMkLst>
        </pc:spChg>
        <pc:spChg chg="add del mod">
          <ac:chgData name="Victor Manoel Alves" userId="5bc72553-8c9e-4343-a679-6791d607a365" providerId="ADAL" clId="{4ADC41AF-9C9E-46B5-A5D4-884C57245EB8}" dt="2021-05-10T00:07:57.719" v="459" actId="478"/>
          <ac:spMkLst>
            <pc:docMk/>
            <pc:sldMk cId="3538834610" sldId="268"/>
            <ac:spMk id="9" creationId="{3A3E2464-BB3A-414C-BC38-FB6A62367983}"/>
          </ac:spMkLst>
        </pc:spChg>
        <pc:picChg chg="add del mod ord">
          <ac:chgData name="Victor Manoel Alves" userId="5bc72553-8c9e-4343-a679-6791d607a365" providerId="ADAL" clId="{4ADC41AF-9C9E-46B5-A5D4-884C57245EB8}" dt="2021-05-10T00:07:54.931" v="458" actId="478"/>
          <ac:picMkLst>
            <pc:docMk/>
            <pc:sldMk cId="3538834610" sldId="268"/>
            <ac:picMk id="5" creationId="{596B5C95-CC90-4A3D-9EA8-CA6E3391CE3F}"/>
          </ac:picMkLst>
        </pc:picChg>
        <pc:picChg chg="add">
          <ac:chgData name="Victor Manoel Alves" userId="5bc72553-8c9e-4343-a679-6791d607a365" providerId="ADAL" clId="{4ADC41AF-9C9E-46B5-A5D4-884C57245EB8}" dt="2021-05-10T00:07:53.184" v="457" actId="22"/>
          <ac:picMkLst>
            <pc:docMk/>
            <pc:sldMk cId="3538834610" sldId="268"/>
            <ac:picMk id="7" creationId="{F5CBAA63-A616-4D59-BC06-DDFE210F9B7A}"/>
          </ac:picMkLst>
        </pc:picChg>
      </pc:sldChg>
      <pc:sldChg chg="delSp modSp new mod">
        <pc:chgData name="Victor Manoel Alves" userId="5bc72553-8c9e-4343-a679-6791d607a365" providerId="ADAL" clId="{4ADC41AF-9C9E-46B5-A5D4-884C57245EB8}" dt="2021-05-10T00:10:16.080" v="495" actId="2711"/>
        <pc:sldMkLst>
          <pc:docMk/>
          <pc:sldMk cId="4044842974" sldId="269"/>
        </pc:sldMkLst>
        <pc:spChg chg="del">
          <ac:chgData name="Victor Manoel Alves" userId="5bc72553-8c9e-4343-a679-6791d607a365" providerId="ADAL" clId="{4ADC41AF-9C9E-46B5-A5D4-884C57245EB8}" dt="2021-05-10T00:08:20.963" v="460" actId="478"/>
          <ac:spMkLst>
            <pc:docMk/>
            <pc:sldMk cId="4044842974" sldId="269"/>
            <ac:spMk id="2" creationId="{B27A2706-A166-4E91-BD7F-47B11D3CFF49}"/>
          </ac:spMkLst>
        </pc:spChg>
        <pc:spChg chg="mod">
          <ac:chgData name="Victor Manoel Alves" userId="5bc72553-8c9e-4343-a679-6791d607a365" providerId="ADAL" clId="{4ADC41AF-9C9E-46B5-A5D4-884C57245EB8}" dt="2021-05-10T00:10:16.080" v="495" actId="2711"/>
          <ac:spMkLst>
            <pc:docMk/>
            <pc:sldMk cId="4044842974" sldId="269"/>
            <ac:spMk id="3" creationId="{525513EB-F1A2-4947-9857-0822F59ECC92}"/>
          </ac:spMkLst>
        </pc:spChg>
      </pc:sldChg>
      <pc:sldChg chg="delSp modSp new mod ord">
        <pc:chgData name="Victor Manoel Alves" userId="5bc72553-8c9e-4343-a679-6791d607a365" providerId="ADAL" clId="{4ADC41AF-9C9E-46B5-A5D4-884C57245EB8}" dt="2021-05-10T17:05:45.643" v="607" actId="20577"/>
        <pc:sldMkLst>
          <pc:docMk/>
          <pc:sldMk cId="3743578047" sldId="270"/>
        </pc:sldMkLst>
        <pc:spChg chg="del">
          <ac:chgData name="Victor Manoel Alves" userId="5bc72553-8c9e-4343-a679-6791d607a365" providerId="ADAL" clId="{4ADC41AF-9C9E-46B5-A5D4-884C57245EB8}" dt="2021-05-10T00:10:45.783" v="498" actId="478"/>
          <ac:spMkLst>
            <pc:docMk/>
            <pc:sldMk cId="3743578047" sldId="270"/>
            <ac:spMk id="2" creationId="{E2A28E46-0185-4408-84EC-BFF430F36845}"/>
          </ac:spMkLst>
        </pc:spChg>
        <pc:spChg chg="mod">
          <ac:chgData name="Victor Manoel Alves" userId="5bc72553-8c9e-4343-a679-6791d607a365" providerId="ADAL" clId="{4ADC41AF-9C9E-46B5-A5D4-884C57245EB8}" dt="2021-05-10T17:05:45.643" v="607" actId="20577"/>
          <ac:spMkLst>
            <pc:docMk/>
            <pc:sldMk cId="3743578047" sldId="270"/>
            <ac:spMk id="3" creationId="{2F1CA5C7-CF78-4631-9484-BCD41879D8C3}"/>
          </ac:spMkLst>
        </pc:spChg>
      </pc:sldChg>
      <pc:sldChg chg="addSp delSp modSp new mod setBg">
        <pc:chgData name="Victor Manoel Alves" userId="5bc72553-8c9e-4343-a679-6791d607a365" providerId="ADAL" clId="{4ADC41AF-9C9E-46B5-A5D4-884C57245EB8}" dt="2021-05-09T23:36:24.769" v="446" actId="1076"/>
        <pc:sldMkLst>
          <pc:docMk/>
          <pc:sldMk cId="4024794418" sldId="271"/>
        </pc:sldMkLst>
        <pc:spChg chg="add del">
          <ac:chgData name="Victor Manoel Alves" userId="5bc72553-8c9e-4343-a679-6791d607a365" providerId="ADAL" clId="{4ADC41AF-9C9E-46B5-A5D4-884C57245EB8}" dt="2021-05-09T23:36:05.029" v="440" actId="478"/>
          <ac:spMkLst>
            <pc:docMk/>
            <pc:sldMk cId="4024794418" sldId="271"/>
            <ac:spMk id="2" creationId="{142C32AD-B2B7-4F8E-9EE1-54E139A22BE6}"/>
          </ac:spMkLst>
        </pc:spChg>
        <pc:spChg chg="del">
          <ac:chgData name="Victor Manoel Alves" userId="5bc72553-8c9e-4343-a679-6791d607a365" providerId="ADAL" clId="{4ADC41AF-9C9E-46B5-A5D4-884C57245EB8}" dt="2021-05-09T23:35:51.380" v="429" actId="22"/>
          <ac:spMkLst>
            <pc:docMk/>
            <pc:sldMk cId="4024794418" sldId="271"/>
            <ac:spMk id="3" creationId="{33B0C273-DA2F-440F-BF19-A791BE97C7C7}"/>
          </ac:spMkLst>
        </pc:spChg>
        <pc:spChg chg="add del">
          <ac:chgData name="Victor Manoel Alves" userId="5bc72553-8c9e-4343-a679-6791d607a365" providerId="ADAL" clId="{4ADC41AF-9C9E-46B5-A5D4-884C57245EB8}" dt="2021-05-09T23:36:07.714" v="442" actId="26606"/>
          <ac:spMkLst>
            <pc:docMk/>
            <pc:sldMk cId="4024794418" sldId="271"/>
            <ac:spMk id="7" creationId="{42A4FC2C-047E-45A5-965D-8E1E3BF09BC6}"/>
          </ac:spMkLst>
        </pc:spChg>
        <pc:spChg chg="add del">
          <ac:chgData name="Victor Manoel Alves" userId="5bc72553-8c9e-4343-a679-6791d607a365" providerId="ADAL" clId="{4ADC41AF-9C9E-46B5-A5D4-884C57245EB8}" dt="2021-05-09T23:35:56.604" v="432" actId="26606"/>
          <ac:spMkLst>
            <pc:docMk/>
            <pc:sldMk cId="4024794418" sldId="271"/>
            <ac:spMk id="10" creationId="{AF2A46FC-A8BE-4771-BE51-D9123E91856E}"/>
          </ac:spMkLst>
        </pc:spChg>
        <pc:spChg chg="add del">
          <ac:chgData name="Victor Manoel Alves" userId="5bc72553-8c9e-4343-a679-6791d607a365" providerId="ADAL" clId="{4ADC41AF-9C9E-46B5-A5D4-884C57245EB8}" dt="2021-05-09T23:35:57.614" v="434" actId="26606"/>
          <ac:spMkLst>
            <pc:docMk/>
            <pc:sldMk cId="4024794418" sldId="271"/>
            <ac:spMk id="12" creationId="{42A4FC2C-047E-45A5-965D-8E1E3BF09BC6}"/>
          </ac:spMkLst>
        </pc:spChg>
        <pc:spChg chg="add del">
          <ac:chgData name="Victor Manoel Alves" userId="5bc72553-8c9e-4343-a679-6791d607a365" providerId="ADAL" clId="{4ADC41AF-9C9E-46B5-A5D4-884C57245EB8}" dt="2021-05-09T23:35:59.023" v="436" actId="26606"/>
          <ac:spMkLst>
            <pc:docMk/>
            <pc:sldMk cId="4024794418" sldId="271"/>
            <ac:spMk id="14" creationId="{AF2A46FC-A8BE-4771-BE51-D9123E91856E}"/>
          </ac:spMkLst>
        </pc:spChg>
        <pc:spChg chg="add del">
          <ac:chgData name="Victor Manoel Alves" userId="5bc72553-8c9e-4343-a679-6791d607a365" providerId="ADAL" clId="{4ADC41AF-9C9E-46B5-A5D4-884C57245EB8}" dt="2021-05-09T23:36:01.235" v="438" actId="26606"/>
          <ac:spMkLst>
            <pc:docMk/>
            <pc:sldMk cId="4024794418" sldId="271"/>
            <ac:spMk id="16" creationId="{42A4FC2C-047E-45A5-965D-8E1E3BF09BC6}"/>
          </ac:spMkLst>
        </pc:spChg>
        <pc:picChg chg="add mod ord">
          <ac:chgData name="Victor Manoel Alves" userId="5bc72553-8c9e-4343-a679-6791d607a365" providerId="ADAL" clId="{4ADC41AF-9C9E-46B5-A5D4-884C57245EB8}" dt="2021-05-09T23:36:24.769" v="446" actId="1076"/>
          <ac:picMkLst>
            <pc:docMk/>
            <pc:sldMk cId="4024794418" sldId="271"/>
            <ac:picMk id="5" creationId="{389AD717-129E-4492-B646-5511DD9876DD}"/>
          </ac:picMkLst>
        </pc:picChg>
      </pc:sldChg>
      <pc:sldChg chg="delSp modSp new mod">
        <pc:chgData name="Victor Manoel Alves" userId="5bc72553-8c9e-4343-a679-6791d607a365" providerId="ADAL" clId="{4ADC41AF-9C9E-46B5-A5D4-884C57245EB8}" dt="2021-05-10T17:30:37.704" v="1179" actId="27636"/>
        <pc:sldMkLst>
          <pc:docMk/>
          <pc:sldMk cId="4175750836" sldId="272"/>
        </pc:sldMkLst>
        <pc:spChg chg="del mod">
          <ac:chgData name="Victor Manoel Alves" userId="5bc72553-8c9e-4343-a679-6791d607a365" providerId="ADAL" clId="{4ADC41AF-9C9E-46B5-A5D4-884C57245EB8}" dt="2021-05-10T17:23:53.049" v="671" actId="478"/>
          <ac:spMkLst>
            <pc:docMk/>
            <pc:sldMk cId="4175750836" sldId="272"/>
            <ac:spMk id="2" creationId="{40983F01-854A-420E-965B-9815CD2E866D}"/>
          </ac:spMkLst>
        </pc:spChg>
        <pc:spChg chg="mod">
          <ac:chgData name="Victor Manoel Alves" userId="5bc72553-8c9e-4343-a679-6791d607a365" providerId="ADAL" clId="{4ADC41AF-9C9E-46B5-A5D4-884C57245EB8}" dt="2021-05-10T17:30:37.704" v="1179" actId="27636"/>
          <ac:spMkLst>
            <pc:docMk/>
            <pc:sldMk cId="4175750836" sldId="272"/>
            <ac:spMk id="3" creationId="{26911C6B-0D6F-407F-A17F-ACFAE72AE9F8}"/>
          </ac:spMkLst>
        </pc:spChg>
      </pc:sldChg>
      <pc:sldChg chg="delSp modSp new mod">
        <pc:chgData name="Victor Manoel Alves" userId="5bc72553-8c9e-4343-a679-6791d607a365" providerId="ADAL" clId="{4ADC41AF-9C9E-46B5-A5D4-884C57245EB8}" dt="2021-05-10T17:31:33.200" v="1191" actId="14100"/>
        <pc:sldMkLst>
          <pc:docMk/>
          <pc:sldMk cId="431094987" sldId="273"/>
        </pc:sldMkLst>
        <pc:spChg chg="del">
          <ac:chgData name="Victor Manoel Alves" userId="5bc72553-8c9e-4343-a679-6791d607a365" providerId="ADAL" clId="{4ADC41AF-9C9E-46B5-A5D4-884C57245EB8}" dt="2021-05-10T17:30:42.931" v="1182" actId="478"/>
          <ac:spMkLst>
            <pc:docMk/>
            <pc:sldMk cId="431094987" sldId="273"/>
            <ac:spMk id="2" creationId="{3B776148-7CBB-4209-9E2A-E888DF25129B}"/>
          </ac:spMkLst>
        </pc:spChg>
        <pc:spChg chg="mod">
          <ac:chgData name="Victor Manoel Alves" userId="5bc72553-8c9e-4343-a679-6791d607a365" providerId="ADAL" clId="{4ADC41AF-9C9E-46B5-A5D4-884C57245EB8}" dt="2021-05-10T17:31:33.200" v="1191" actId="14100"/>
          <ac:spMkLst>
            <pc:docMk/>
            <pc:sldMk cId="431094987" sldId="273"/>
            <ac:spMk id="3" creationId="{A1D991DF-D9EF-42E8-9D77-E825063E1D7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301867-3366-479D-A8FC-C6B38E262B90}"/>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1CE0EB6E-E592-459F-9C95-990BCBEAA2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2070D891-DBD0-41F5-ABD2-8CFC71C67DA5}"/>
              </a:ext>
            </a:extLst>
          </p:cNvPr>
          <p:cNvSpPr>
            <a:spLocks noGrp="1"/>
          </p:cNvSpPr>
          <p:nvPr>
            <p:ph type="dt" sz="half" idx="10"/>
          </p:nvPr>
        </p:nvSpPr>
        <p:spPr/>
        <p:txBody>
          <a:bodyPr/>
          <a:lstStyle/>
          <a:p>
            <a:fld id="{796C59D3-CD2B-48F4-8AB8-AF8B8425E237}" type="datetimeFigureOut">
              <a:rPr lang="pt-BR" smtClean="0"/>
              <a:t>10/05/2021</a:t>
            </a:fld>
            <a:endParaRPr lang="pt-BR"/>
          </a:p>
        </p:txBody>
      </p:sp>
      <p:sp>
        <p:nvSpPr>
          <p:cNvPr id="5" name="Espaço Reservado para Rodapé 4">
            <a:extLst>
              <a:ext uri="{FF2B5EF4-FFF2-40B4-BE49-F238E27FC236}">
                <a16:creationId xmlns:a16="http://schemas.microsoft.com/office/drawing/2014/main" id="{2AFE8ACB-A376-4C03-8203-717CA15FC82C}"/>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401A7FE-45A8-4B26-B8C5-AACC4BF6C17F}"/>
              </a:ext>
            </a:extLst>
          </p:cNvPr>
          <p:cNvSpPr>
            <a:spLocks noGrp="1"/>
          </p:cNvSpPr>
          <p:nvPr>
            <p:ph type="sldNum" sz="quarter" idx="12"/>
          </p:nvPr>
        </p:nvSpPr>
        <p:spPr/>
        <p:txBody>
          <a:bodyPr/>
          <a:lstStyle/>
          <a:p>
            <a:fld id="{E88CA39D-8A77-46A2-8AF9-103587BAA3CF}" type="slidenum">
              <a:rPr lang="pt-BR" smtClean="0"/>
              <a:t>‹nº›</a:t>
            </a:fld>
            <a:endParaRPr lang="pt-BR"/>
          </a:p>
        </p:txBody>
      </p:sp>
    </p:spTree>
    <p:extLst>
      <p:ext uri="{BB962C8B-B14F-4D97-AF65-F5344CB8AC3E}">
        <p14:creationId xmlns:p14="http://schemas.microsoft.com/office/powerpoint/2010/main" val="818141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ABC021-07D4-46AA-8278-7B02C583BEEF}"/>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93674B51-DA1C-4DDD-BB89-54995FE36B4F}"/>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F00C8869-30D7-4C31-94BF-BE490D6D6D69}"/>
              </a:ext>
            </a:extLst>
          </p:cNvPr>
          <p:cNvSpPr>
            <a:spLocks noGrp="1"/>
          </p:cNvSpPr>
          <p:nvPr>
            <p:ph type="dt" sz="half" idx="10"/>
          </p:nvPr>
        </p:nvSpPr>
        <p:spPr/>
        <p:txBody>
          <a:bodyPr/>
          <a:lstStyle/>
          <a:p>
            <a:fld id="{796C59D3-CD2B-48F4-8AB8-AF8B8425E237}" type="datetimeFigureOut">
              <a:rPr lang="pt-BR" smtClean="0"/>
              <a:t>10/05/2021</a:t>
            </a:fld>
            <a:endParaRPr lang="pt-BR"/>
          </a:p>
        </p:txBody>
      </p:sp>
      <p:sp>
        <p:nvSpPr>
          <p:cNvPr id="5" name="Espaço Reservado para Rodapé 4">
            <a:extLst>
              <a:ext uri="{FF2B5EF4-FFF2-40B4-BE49-F238E27FC236}">
                <a16:creationId xmlns:a16="http://schemas.microsoft.com/office/drawing/2014/main" id="{D937551A-73CA-408A-8EF5-2BED51424B91}"/>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933E5106-FB11-43C5-A671-07CAB9572091}"/>
              </a:ext>
            </a:extLst>
          </p:cNvPr>
          <p:cNvSpPr>
            <a:spLocks noGrp="1"/>
          </p:cNvSpPr>
          <p:nvPr>
            <p:ph type="sldNum" sz="quarter" idx="12"/>
          </p:nvPr>
        </p:nvSpPr>
        <p:spPr/>
        <p:txBody>
          <a:bodyPr/>
          <a:lstStyle/>
          <a:p>
            <a:fld id="{E88CA39D-8A77-46A2-8AF9-103587BAA3CF}" type="slidenum">
              <a:rPr lang="pt-BR" smtClean="0"/>
              <a:t>‹nº›</a:t>
            </a:fld>
            <a:endParaRPr lang="pt-BR"/>
          </a:p>
        </p:txBody>
      </p:sp>
    </p:spTree>
    <p:extLst>
      <p:ext uri="{BB962C8B-B14F-4D97-AF65-F5344CB8AC3E}">
        <p14:creationId xmlns:p14="http://schemas.microsoft.com/office/powerpoint/2010/main" val="3417398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800BE60-4161-40A3-BFB2-765BF5E74039}"/>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D6EADCC4-1A35-4513-9716-BC513DA16C65}"/>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29A188C3-3684-4DA6-A351-F802D6D56744}"/>
              </a:ext>
            </a:extLst>
          </p:cNvPr>
          <p:cNvSpPr>
            <a:spLocks noGrp="1"/>
          </p:cNvSpPr>
          <p:nvPr>
            <p:ph type="dt" sz="half" idx="10"/>
          </p:nvPr>
        </p:nvSpPr>
        <p:spPr/>
        <p:txBody>
          <a:bodyPr/>
          <a:lstStyle/>
          <a:p>
            <a:fld id="{796C59D3-CD2B-48F4-8AB8-AF8B8425E237}" type="datetimeFigureOut">
              <a:rPr lang="pt-BR" smtClean="0"/>
              <a:t>10/05/2021</a:t>
            </a:fld>
            <a:endParaRPr lang="pt-BR"/>
          </a:p>
        </p:txBody>
      </p:sp>
      <p:sp>
        <p:nvSpPr>
          <p:cNvPr id="5" name="Espaço Reservado para Rodapé 4">
            <a:extLst>
              <a:ext uri="{FF2B5EF4-FFF2-40B4-BE49-F238E27FC236}">
                <a16:creationId xmlns:a16="http://schemas.microsoft.com/office/drawing/2014/main" id="{A5F6BE76-D325-46D7-B2BE-0D94E12694F4}"/>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498D8AAB-0FE6-4B36-9AAD-BF4437DC0CCB}"/>
              </a:ext>
            </a:extLst>
          </p:cNvPr>
          <p:cNvSpPr>
            <a:spLocks noGrp="1"/>
          </p:cNvSpPr>
          <p:nvPr>
            <p:ph type="sldNum" sz="quarter" idx="12"/>
          </p:nvPr>
        </p:nvSpPr>
        <p:spPr/>
        <p:txBody>
          <a:bodyPr/>
          <a:lstStyle/>
          <a:p>
            <a:fld id="{E88CA39D-8A77-46A2-8AF9-103587BAA3CF}" type="slidenum">
              <a:rPr lang="pt-BR" smtClean="0"/>
              <a:t>‹nº›</a:t>
            </a:fld>
            <a:endParaRPr lang="pt-BR"/>
          </a:p>
        </p:txBody>
      </p:sp>
    </p:spTree>
    <p:extLst>
      <p:ext uri="{BB962C8B-B14F-4D97-AF65-F5344CB8AC3E}">
        <p14:creationId xmlns:p14="http://schemas.microsoft.com/office/powerpoint/2010/main" val="4115386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15A1C4-1809-4014-B132-6B804CC3BA2F}"/>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883EBE38-BAC2-46E6-9A25-0608B1C38182}"/>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A4F5FAFC-2344-44F1-84E8-680CFF58FA13}"/>
              </a:ext>
            </a:extLst>
          </p:cNvPr>
          <p:cNvSpPr>
            <a:spLocks noGrp="1"/>
          </p:cNvSpPr>
          <p:nvPr>
            <p:ph type="dt" sz="half" idx="10"/>
          </p:nvPr>
        </p:nvSpPr>
        <p:spPr/>
        <p:txBody>
          <a:bodyPr/>
          <a:lstStyle/>
          <a:p>
            <a:fld id="{796C59D3-CD2B-48F4-8AB8-AF8B8425E237}" type="datetimeFigureOut">
              <a:rPr lang="pt-BR" smtClean="0"/>
              <a:t>10/05/2021</a:t>
            </a:fld>
            <a:endParaRPr lang="pt-BR"/>
          </a:p>
        </p:txBody>
      </p:sp>
      <p:sp>
        <p:nvSpPr>
          <p:cNvPr id="5" name="Espaço Reservado para Rodapé 4">
            <a:extLst>
              <a:ext uri="{FF2B5EF4-FFF2-40B4-BE49-F238E27FC236}">
                <a16:creationId xmlns:a16="http://schemas.microsoft.com/office/drawing/2014/main" id="{C8B55D09-A070-4D65-A7C6-9AE10CAA41C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268C9EC-11F4-4E9A-9728-099D061E3DD2}"/>
              </a:ext>
            </a:extLst>
          </p:cNvPr>
          <p:cNvSpPr>
            <a:spLocks noGrp="1"/>
          </p:cNvSpPr>
          <p:nvPr>
            <p:ph type="sldNum" sz="quarter" idx="12"/>
          </p:nvPr>
        </p:nvSpPr>
        <p:spPr/>
        <p:txBody>
          <a:bodyPr/>
          <a:lstStyle/>
          <a:p>
            <a:fld id="{E88CA39D-8A77-46A2-8AF9-103587BAA3CF}" type="slidenum">
              <a:rPr lang="pt-BR" smtClean="0"/>
              <a:t>‹nº›</a:t>
            </a:fld>
            <a:endParaRPr lang="pt-BR"/>
          </a:p>
        </p:txBody>
      </p:sp>
    </p:spTree>
    <p:extLst>
      <p:ext uri="{BB962C8B-B14F-4D97-AF65-F5344CB8AC3E}">
        <p14:creationId xmlns:p14="http://schemas.microsoft.com/office/powerpoint/2010/main" val="1295092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6E9220-4AB3-4BC9-8D69-C63B43D60227}"/>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5DCCC17B-2798-464D-B3D4-F80EE21852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B6CC75A7-B81D-4CCD-8E70-9F01E019844A}"/>
              </a:ext>
            </a:extLst>
          </p:cNvPr>
          <p:cNvSpPr>
            <a:spLocks noGrp="1"/>
          </p:cNvSpPr>
          <p:nvPr>
            <p:ph type="dt" sz="half" idx="10"/>
          </p:nvPr>
        </p:nvSpPr>
        <p:spPr/>
        <p:txBody>
          <a:bodyPr/>
          <a:lstStyle/>
          <a:p>
            <a:fld id="{796C59D3-CD2B-48F4-8AB8-AF8B8425E237}" type="datetimeFigureOut">
              <a:rPr lang="pt-BR" smtClean="0"/>
              <a:t>10/05/2021</a:t>
            </a:fld>
            <a:endParaRPr lang="pt-BR"/>
          </a:p>
        </p:txBody>
      </p:sp>
      <p:sp>
        <p:nvSpPr>
          <p:cNvPr id="5" name="Espaço Reservado para Rodapé 4">
            <a:extLst>
              <a:ext uri="{FF2B5EF4-FFF2-40B4-BE49-F238E27FC236}">
                <a16:creationId xmlns:a16="http://schemas.microsoft.com/office/drawing/2014/main" id="{6B863F5B-D2E1-4842-ADB8-31F8204DE60D}"/>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4A76417C-0641-496B-ACA0-9318954617D4}"/>
              </a:ext>
            </a:extLst>
          </p:cNvPr>
          <p:cNvSpPr>
            <a:spLocks noGrp="1"/>
          </p:cNvSpPr>
          <p:nvPr>
            <p:ph type="sldNum" sz="quarter" idx="12"/>
          </p:nvPr>
        </p:nvSpPr>
        <p:spPr/>
        <p:txBody>
          <a:bodyPr/>
          <a:lstStyle/>
          <a:p>
            <a:fld id="{E88CA39D-8A77-46A2-8AF9-103587BAA3CF}" type="slidenum">
              <a:rPr lang="pt-BR" smtClean="0"/>
              <a:t>‹nº›</a:t>
            </a:fld>
            <a:endParaRPr lang="pt-BR"/>
          </a:p>
        </p:txBody>
      </p:sp>
    </p:spTree>
    <p:extLst>
      <p:ext uri="{BB962C8B-B14F-4D97-AF65-F5344CB8AC3E}">
        <p14:creationId xmlns:p14="http://schemas.microsoft.com/office/powerpoint/2010/main" val="451566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278C39-4996-4A86-BD7D-302D361CBAFF}"/>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AFB05283-86F3-400E-9656-F25E1F9EEA4F}"/>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3012E709-85E6-4E76-A1DD-2DDEB6D3728F}"/>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1803301A-24A5-4434-8926-9F5A8A9585E8}"/>
              </a:ext>
            </a:extLst>
          </p:cNvPr>
          <p:cNvSpPr>
            <a:spLocks noGrp="1"/>
          </p:cNvSpPr>
          <p:nvPr>
            <p:ph type="dt" sz="half" idx="10"/>
          </p:nvPr>
        </p:nvSpPr>
        <p:spPr/>
        <p:txBody>
          <a:bodyPr/>
          <a:lstStyle/>
          <a:p>
            <a:fld id="{796C59D3-CD2B-48F4-8AB8-AF8B8425E237}" type="datetimeFigureOut">
              <a:rPr lang="pt-BR" smtClean="0"/>
              <a:t>10/05/2021</a:t>
            </a:fld>
            <a:endParaRPr lang="pt-BR"/>
          </a:p>
        </p:txBody>
      </p:sp>
      <p:sp>
        <p:nvSpPr>
          <p:cNvPr id="6" name="Espaço Reservado para Rodapé 5">
            <a:extLst>
              <a:ext uri="{FF2B5EF4-FFF2-40B4-BE49-F238E27FC236}">
                <a16:creationId xmlns:a16="http://schemas.microsoft.com/office/drawing/2014/main" id="{5D0EAE31-F426-402A-9F05-48733983FF1D}"/>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9159AFC5-575C-4CC7-8FD7-65F67D1B35C5}"/>
              </a:ext>
            </a:extLst>
          </p:cNvPr>
          <p:cNvSpPr>
            <a:spLocks noGrp="1"/>
          </p:cNvSpPr>
          <p:nvPr>
            <p:ph type="sldNum" sz="quarter" idx="12"/>
          </p:nvPr>
        </p:nvSpPr>
        <p:spPr/>
        <p:txBody>
          <a:bodyPr/>
          <a:lstStyle/>
          <a:p>
            <a:fld id="{E88CA39D-8A77-46A2-8AF9-103587BAA3CF}" type="slidenum">
              <a:rPr lang="pt-BR" smtClean="0"/>
              <a:t>‹nº›</a:t>
            </a:fld>
            <a:endParaRPr lang="pt-BR"/>
          </a:p>
        </p:txBody>
      </p:sp>
    </p:spTree>
    <p:extLst>
      <p:ext uri="{BB962C8B-B14F-4D97-AF65-F5344CB8AC3E}">
        <p14:creationId xmlns:p14="http://schemas.microsoft.com/office/powerpoint/2010/main" val="226625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5E08ED-899A-4766-A338-DC88F2DF9965}"/>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62C32C33-29D1-447C-86EC-BE4696F328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4F7CC7A6-F84E-4D09-A10F-A1727783E568}"/>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DE449175-A9AE-4BEC-BA3F-B9704E46D4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13272D1D-9F85-4D0E-873E-BA14020975D2}"/>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B215D963-CA20-4B80-A5AC-00920334C301}"/>
              </a:ext>
            </a:extLst>
          </p:cNvPr>
          <p:cNvSpPr>
            <a:spLocks noGrp="1"/>
          </p:cNvSpPr>
          <p:nvPr>
            <p:ph type="dt" sz="half" idx="10"/>
          </p:nvPr>
        </p:nvSpPr>
        <p:spPr/>
        <p:txBody>
          <a:bodyPr/>
          <a:lstStyle/>
          <a:p>
            <a:fld id="{796C59D3-CD2B-48F4-8AB8-AF8B8425E237}" type="datetimeFigureOut">
              <a:rPr lang="pt-BR" smtClean="0"/>
              <a:t>10/05/2021</a:t>
            </a:fld>
            <a:endParaRPr lang="pt-BR"/>
          </a:p>
        </p:txBody>
      </p:sp>
      <p:sp>
        <p:nvSpPr>
          <p:cNvPr id="8" name="Espaço Reservado para Rodapé 7">
            <a:extLst>
              <a:ext uri="{FF2B5EF4-FFF2-40B4-BE49-F238E27FC236}">
                <a16:creationId xmlns:a16="http://schemas.microsoft.com/office/drawing/2014/main" id="{236C8349-28B3-41BD-8468-82CB31417CAB}"/>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09225D22-E9A0-4A09-81CC-F2F488001712}"/>
              </a:ext>
            </a:extLst>
          </p:cNvPr>
          <p:cNvSpPr>
            <a:spLocks noGrp="1"/>
          </p:cNvSpPr>
          <p:nvPr>
            <p:ph type="sldNum" sz="quarter" idx="12"/>
          </p:nvPr>
        </p:nvSpPr>
        <p:spPr/>
        <p:txBody>
          <a:bodyPr/>
          <a:lstStyle/>
          <a:p>
            <a:fld id="{E88CA39D-8A77-46A2-8AF9-103587BAA3CF}" type="slidenum">
              <a:rPr lang="pt-BR" smtClean="0"/>
              <a:t>‹nº›</a:t>
            </a:fld>
            <a:endParaRPr lang="pt-BR"/>
          </a:p>
        </p:txBody>
      </p:sp>
    </p:spTree>
    <p:extLst>
      <p:ext uri="{BB962C8B-B14F-4D97-AF65-F5344CB8AC3E}">
        <p14:creationId xmlns:p14="http://schemas.microsoft.com/office/powerpoint/2010/main" val="3468931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5B7954-75BC-46D4-867C-C3708149ED8F}"/>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B4ADCC18-7395-4592-BB9D-2B0358B8CEA3}"/>
              </a:ext>
            </a:extLst>
          </p:cNvPr>
          <p:cNvSpPr>
            <a:spLocks noGrp="1"/>
          </p:cNvSpPr>
          <p:nvPr>
            <p:ph type="dt" sz="half" idx="10"/>
          </p:nvPr>
        </p:nvSpPr>
        <p:spPr/>
        <p:txBody>
          <a:bodyPr/>
          <a:lstStyle/>
          <a:p>
            <a:fld id="{796C59D3-CD2B-48F4-8AB8-AF8B8425E237}" type="datetimeFigureOut">
              <a:rPr lang="pt-BR" smtClean="0"/>
              <a:t>10/05/2021</a:t>
            </a:fld>
            <a:endParaRPr lang="pt-BR"/>
          </a:p>
        </p:txBody>
      </p:sp>
      <p:sp>
        <p:nvSpPr>
          <p:cNvPr id="4" name="Espaço Reservado para Rodapé 3">
            <a:extLst>
              <a:ext uri="{FF2B5EF4-FFF2-40B4-BE49-F238E27FC236}">
                <a16:creationId xmlns:a16="http://schemas.microsoft.com/office/drawing/2014/main" id="{28BFB864-6C7C-4D41-9CC1-DCD9B0A193AB}"/>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B2C7C8B0-7A4E-4B2F-A8D7-04F84FD37F7F}"/>
              </a:ext>
            </a:extLst>
          </p:cNvPr>
          <p:cNvSpPr>
            <a:spLocks noGrp="1"/>
          </p:cNvSpPr>
          <p:nvPr>
            <p:ph type="sldNum" sz="quarter" idx="12"/>
          </p:nvPr>
        </p:nvSpPr>
        <p:spPr/>
        <p:txBody>
          <a:bodyPr/>
          <a:lstStyle/>
          <a:p>
            <a:fld id="{E88CA39D-8A77-46A2-8AF9-103587BAA3CF}" type="slidenum">
              <a:rPr lang="pt-BR" smtClean="0"/>
              <a:t>‹nº›</a:t>
            </a:fld>
            <a:endParaRPr lang="pt-BR"/>
          </a:p>
        </p:txBody>
      </p:sp>
    </p:spTree>
    <p:extLst>
      <p:ext uri="{BB962C8B-B14F-4D97-AF65-F5344CB8AC3E}">
        <p14:creationId xmlns:p14="http://schemas.microsoft.com/office/powerpoint/2010/main" val="3487460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9F6CA0B0-786A-41A2-AA3F-C1C4A7628B5B}"/>
              </a:ext>
            </a:extLst>
          </p:cNvPr>
          <p:cNvSpPr>
            <a:spLocks noGrp="1"/>
          </p:cNvSpPr>
          <p:nvPr>
            <p:ph type="dt" sz="half" idx="10"/>
          </p:nvPr>
        </p:nvSpPr>
        <p:spPr/>
        <p:txBody>
          <a:bodyPr/>
          <a:lstStyle/>
          <a:p>
            <a:fld id="{796C59D3-CD2B-48F4-8AB8-AF8B8425E237}" type="datetimeFigureOut">
              <a:rPr lang="pt-BR" smtClean="0"/>
              <a:t>10/05/2021</a:t>
            </a:fld>
            <a:endParaRPr lang="pt-BR"/>
          </a:p>
        </p:txBody>
      </p:sp>
      <p:sp>
        <p:nvSpPr>
          <p:cNvPr id="3" name="Espaço Reservado para Rodapé 2">
            <a:extLst>
              <a:ext uri="{FF2B5EF4-FFF2-40B4-BE49-F238E27FC236}">
                <a16:creationId xmlns:a16="http://schemas.microsoft.com/office/drawing/2014/main" id="{093EA419-173A-4ECF-9FBF-1AFBA7A4B048}"/>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5480B2A9-6D85-40E1-AE94-D21DC32305D3}"/>
              </a:ext>
            </a:extLst>
          </p:cNvPr>
          <p:cNvSpPr>
            <a:spLocks noGrp="1"/>
          </p:cNvSpPr>
          <p:nvPr>
            <p:ph type="sldNum" sz="quarter" idx="12"/>
          </p:nvPr>
        </p:nvSpPr>
        <p:spPr/>
        <p:txBody>
          <a:bodyPr/>
          <a:lstStyle/>
          <a:p>
            <a:fld id="{E88CA39D-8A77-46A2-8AF9-103587BAA3CF}" type="slidenum">
              <a:rPr lang="pt-BR" smtClean="0"/>
              <a:t>‹nº›</a:t>
            </a:fld>
            <a:endParaRPr lang="pt-BR"/>
          </a:p>
        </p:txBody>
      </p:sp>
    </p:spTree>
    <p:extLst>
      <p:ext uri="{BB962C8B-B14F-4D97-AF65-F5344CB8AC3E}">
        <p14:creationId xmlns:p14="http://schemas.microsoft.com/office/powerpoint/2010/main" val="1548187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49A43D-C5D1-4A33-943A-BE2742725748}"/>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914A5553-ECEA-4AEC-97F2-5226C5F784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5AF72E13-6CE8-4A4C-B9F7-EA6D7B7E6E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1B137F1F-5D4B-4873-A777-0BB478DF995A}"/>
              </a:ext>
            </a:extLst>
          </p:cNvPr>
          <p:cNvSpPr>
            <a:spLocks noGrp="1"/>
          </p:cNvSpPr>
          <p:nvPr>
            <p:ph type="dt" sz="half" idx="10"/>
          </p:nvPr>
        </p:nvSpPr>
        <p:spPr/>
        <p:txBody>
          <a:bodyPr/>
          <a:lstStyle/>
          <a:p>
            <a:fld id="{796C59D3-CD2B-48F4-8AB8-AF8B8425E237}" type="datetimeFigureOut">
              <a:rPr lang="pt-BR" smtClean="0"/>
              <a:t>10/05/2021</a:t>
            </a:fld>
            <a:endParaRPr lang="pt-BR"/>
          </a:p>
        </p:txBody>
      </p:sp>
      <p:sp>
        <p:nvSpPr>
          <p:cNvPr id="6" name="Espaço Reservado para Rodapé 5">
            <a:extLst>
              <a:ext uri="{FF2B5EF4-FFF2-40B4-BE49-F238E27FC236}">
                <a16:creationId xmlns:a16="http://schemas.microsoft.com/office/drawing/2014/main" id="{FD2F6363-B075-43D0-9239-8D89AA99DCED}"/>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369B3643-168A-4767-9511-42792D6323D6}"/>
              </a:ext>
            </a:extLst>
          </p:cNvPr>
          <p:cNvSpPr>
            <a:spLocks noGrp="1"/>
          </p:cNvSpPr>
          <p:nvPr>
            <p:ph type="sldNum" sz="quarter" idx="12"/>
          </p:nvPr>
        </p:nvSpPr>
        <p:spPr/>
        <p:txBody>
          <a:bodyPr/>
          <a:lstStyle/>
          <a:p>
            <a:fld id="{E88CA39D-8A77-46A2-8AF9-103587BAA3CF}" type="slidenum">
              <a:rPr lang="pt-BR" smtClean="0"/>
              <a:t>‹nº›</a:t>
            </a:fld>
            <a:endParaRPr lang="pt-BR"/>
          </a:p>
        </p:txBody>
      </p:sp>
    </p:spTree>
    <p:extLst>
      <p:ext uri="{BB962C8B-B14F-4D97-AF65-F5344CB8AC3E}">
        <p14:creationId xmlns:p14="http://schemas.microsoft.com/office/powerpoint/2010/main" val="704234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0A0E43-71A4-445E-9C31-634B7AC675F6}"/>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E9CE649B-1378-485C-A0CD-6AFBEE4ECC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A5386485-F82E-49B5-9472-6526D3E097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B9BED3A4-8632-447B-B660-4C3FA84E8DA3}"/>
              </a:ext>
            </a:extLst>
          </p:cNvPr>
          <p:cNvSpPr>
            <a:spLocks noGrp="1"/>
          </p:cNvSpPr>
          <p:nvPr>
            <p:ph type="dt" sz="half" idx="10"/>
          </p:nvPr>
        </p:nvSpPr>
        <p:spPr/>
        <p:txBody>
          <a:bodyPr/>
          <a:lstStyle/>
          <a:p>
            <a:fld id="{796C59D3-CD2B-48F4-8AB8-AF8B8425E237}" type="datetimeFigureOut">
              <a:rPr lang="pt-BR" smtClean="0"/>
              <a:t>10/05/2021</a:t>
            </a:fld>
            <a:endParaRPr lang="pt-BR"/>
          </a:p>
        </p:txBody>
      </p:sp>
      <p:sp>
        <p:nvSpPr>
          <p:cNvPr id="6" name="Espaço Reservado para Rodapé 5">
            <a:extLst>
              <a:ext uri="{FF2B5EF4-FFF2-40B4-BE49-F238E27FC236}">
                <a16:creationId xmlns:a16="http://schemas.microsoft.com/office/drawing/2014/main" id="{339EE497-0630-4B57-A84B-0CFF85E43150}"/>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D5A2ABCD-8C16-4BD7-AD1F-9D9095052422}"/>
              </a:ext>
            </a:extLst>
          </p:cNvPr>
          <p:cNvSpPr>
            <a:spLocks noGrp="1"/>
          </p:cNvSpPr>
          <p:nvPr>
            <p:ph type="sldNum" sz="quarter" idx="12"/>
          </p:nvPr>
        </p:nvSpPr>
        <p:spPr/>
        <p:txBody>
          <a:bodyPr/>
          <a:lstStyle/>
          <a:p>
            <a:fld id="{E88CA39D-8A77-46A2-8AF9-103587BAA3CF}" type="slidenum">
              <a:rPr lang="pt-BR" smtClean="0"/>
              <a:t>‹nº›</a:t>
            </a:fld>
            <a:endParaRPr lang="pt-BR"/>
          </a:p>
        </p:txBody>
      </p:sp>
    </p:spTree>
    <p:extLst>
      <p:ext uri="{BB962C8B-B14F-4D97-AF65-F5344CB8AC3E}">
        <p14:creationId xmlns:p14="http://schemas.microsoft.com/office/powerpoint/2010/main" val="3297466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359E17CE-10E7-4EF3-90AB-245A4558D5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461EB978-B920-4FCA-BA41-C5A9DEF366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99AA0EF8-9CB5-45CE-B443-902FBC3F88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6C59D3-CD2B-48F4-8AB8-AF8B8425E237}" type="datetimeFigureOut">
              <a:rPr lang="pt-BR" smtClean="0"/>
              <a:t>10/05/2021</a:t>
            </a:fld>
            <a:endParaRPr lang="pt-BR"/>
          </a:p>
        </p:txBody>
      </p:sp>
      <p:sp>
        <p:nvSpPr>
          <p:cNvPr id="5" name="Espaço Reservado para Rodapé 4">
            <a:extLst>
              <a:ext uri="{FF2B5EF4-FFF2-40B4-BE49-F238E27FC236}">
                <a16:creationId xmlns:a16="http://schemas.microsoft.com/office/drawing/2014/main" id="{0F5798B3-C066-4CE8-AC6E-BB09847171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42A45AFB-71D1-4379-94F0-E983BB919A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8CA39D-8A77-46A2-8AF9-103587BAA3CF}" type="slidenum">
              <a:rPr lang="pt-BR" smtClean="0"/>
              <a:t>‹nº›</a:t>
            </a:fld>
            <a:endParaRPr lang="pt-BR"/>
          </a:p>
        </p:txBody>
      </p:sp>
    </p:spTree>
    <p:extLst>
      <p:ext uri="{BB962C8B-B14F-4D97-AF65-F5344CB8AC3E}">
        <p14:creationId xmlns:p14="http://schemas.microsoft.com/office/powerpoint/2010/main" val="5721841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6EE0B6E2-7CE8-4D86-87FC-4B58A7D8E7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Do Fintech dogs exist? Yes! Switzerland has 500'000 of them! | by Patrick  Schueffel | LinkedIn">
            <a:extLst>
              <a:ext uri="{FF2B5EF4-FFF2-40B4-BE49-F238E27FC236}">
                <a16:creationId xmlns:a16="http://schemas.microsoft.com/office/drawing/2014/main" id="{63316339-8656-4D49-A577-9CF52F03FB2A}"/>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1" b="1059"/>
          <a:stretch/>
        </p:blipFill>
        <p:spPr bwMode="auto">
          <a:xfrm>
            <a:off x="577637" y="424330"/>
            <a:ext cx="11036726" cy="5869478"/>
          </a:xfrm>
          <a:custGeom>
            <a:avLst/>
            <a:gdLst/>
            <a:ahLst/>
            <a:cxnLst/>
            <a:rect l="l" t="t" r="r" b="b"/>
            <a:pathLst>
              <a:path w="10630858" h="5869478">
                <a:moveTo>
                  <a:pt x="5791061" y="218"/>
                </a:moveTo>
                <a:cubicBezTo>
                  <a:pt x="5877327" y="-560"/>
                  <a:pt x="5971399" y="626"/>
                  <a:pt x="6073275" y="5793"/>
                </a:cubicBezTo>
                <a:cubicBezTo>
                  <a:pt x="6098744" y="7086"/>
                  <a:pt x="6121786" y="8165"/>
                  <a:pt x="6142651" y="9057"/>
                </a:cubicBezTo>
                <a:lnTo>
                  <a:pt x="6164185" y="9874"/>
                </a:lnTo>
                <a:lnTo>
                  <a:pt x="6258731" y="5793"/>
                </a:lnTo>
                <a:lnTo>
                  <a:pt x="6319194" y="2002"/>
                </a:lnTo>
                <a:lnTo>
                  <a:pt x="6413049" y="11772"/>
                </a:lnTo>
                <a:cubicBezTo>
                  <a:pt x="6592720" y="42783"/>
                  <a:pt x="6774188" y="66100"/>
                  <a:pt x="6956654" y="46745"/>
                </a:cubicBezTo>
                <a:cubicBezTo>
                  <a:pt x="7082424" y="33223"/>
                  <a:pt x="7207994" y="25294"/>
                  <a:pt x="7334364" y="25763"/>
                </a:cubicBezTo>
                <a:cubicBezTo>
                  <a:pt x="7624835" y="25763"/>
                  <a:pt x="7915502" y="28559"/>
                  <a:pt x="8205974" y="22730"/>
                </a:cubicBezTo>
                <a:cubicBezTo>
                  <a:pt x="8464499" y="17601"/>
                  <a:pt x="8722029" y="6412"/>
                  <a:pt x="8980756" y="34620"/>
                </a:cubicBezTo>
                <a:cubicBezTo>
                  <a:pt x="9362658" y="76124"/>
                  <a:pt x="9746556" y="62832"/>
                  <a:pt x="10129655" y="57937"/>
                </a:cubicBezTo>
                <a:lnTo>
                  <a:pt x="10163726" y="56766"/>
                </a:lnTo>
                <a:lnTo>
                  <a:pt x="10254950" y="73131"/>
                </a:lnTo>
                <a:lnTo>
                  <a:pt x="10311819" y="101928"/>
                </a:lnTo>
                <a:cubicBezTo>
                  <a:pt x="10479504" y="200737"/>
                  <a:pt x="10591476" y="367254"/>
                  <a:pt x="10625532" y="561669"/>
                </a:cubicBezTo>
                <a:lnTo>
                  <a:pt x="10626834" y="578090"/>
                </a:lnTo>
                <a:lnTo>
                  <a:pt x="10611964" y="734537"/>
                </a:lnTo>
                <a:cubicBezTo>
                  <a:pt x="10602387" y="823467"/>
                  <a:pt x="10587763" y="913306"/>
                  <a:pt x="10611964" y="1001326"/>
                </a:cubicBezTo>
                <a:cubicBezTo>
                  <a:pt x="10628543" y="1062669"/>
                  <a:pt x="10632231" y="1127783"/>
                  <a:pt x="10622705" y="1191154"/>
                </a:cubicBezTo>
                <a:cubicBezTo>
                  <a:pt x="10606645" y="1303627"/>
                  <a:pt x="10603293" y="1418084"/>
                  <a:pt x="10612740" y="1531572"/>
                </a:cubicBezTo>
                <a:cubicBezTo>
                  <a:pt x="10618978" y="1606398"/>
                  <a:pt x="10618020" y="1681815"/>
                  <a:pt x="10609893" y="1756397"/>
                </a:cubicBezTo>
                <a:cubicBezTo>
                  <a:pt x="10599152" y="1856690"/>
                  <a:pt x="10582457" y="1958800"/>
                  <a:pt x="10602776" y="2059394"/>
                </a:cubicBezTo>
                <a:cubicBezTo>
                  <a:pt x="10635130" y="2219226"/>
                  <a:pt x="10628659" y="2378906"/>
                  <a:pt x="10615717" y="2539949"/>
                </a:cubicBezTo>
                <a:cubicBezTo>
                  <a:pt x="10606011" y="2659785"/>
                  <a:pt x="10595269" y="2780984"/>
                  <a:pt x="10614682" y="2902183"/>
                </a:cubicBezTo>
                <a:cubicBezTo>
                  <a:pt x="10623029" y="2958418"/>
                  <a:pt x="10623029" y="3015928"/>
                  <a:pt x="10614682" y="3072165"/>
                </a:cubicBezTo>
                <a:cubicBezTo>
                  <a:pt x="10604587" y="3147914"/>
                  <a:pt x="10595010" y="3222907"/>
                  <a:pt x="10607952" y="3299413"/>
                </a:cubicBezTo>
                <a:cubicBezTo>
                  <a:pt x="10613646" y="3332743"/>
                  <a:pt x="10617917" y="3366376"/>
                  <a:pt x="10620894" y="3400009"/>
                </a:cubicBezTo>
                <a:cubicBezTo>
                  <a:pt x="10626822" y="3485877"/>
                  <a:pt x="10624699" y="3572233"/>
                  <a:pt x="10614553" y="3657556"/>
                </a:cubicBezTo>
                <a:cubicBezTo>
                  <a:pt x="10604846" y="3756637"/>
                  <a:pt x="10620635" y="3856323"/>
                  <a:pt x="10607694" y="3955100"/>
                </a:cubicBezTo>
                <a:cubicBezTo>
                  <a:pt x="10598504" y="4034653"/>
                  <a:pt x="10598155" y="4115265"/>
                  <a:pt x="10606658" y="4194923"/>
                </a:cubicBezTo>
                <a:cubicBezTo>
                  <a:pt x="10621954" y="4345512"/>
                  <a:pt x="10620998" y="4497755"/>
                  <a:pt x="10603811" y="4648057"/>
                </a:cubicBezTo>
                <a:cubicBezTo>
                  <a:pt x="10593198" y="4735775"/>
                  <a:pt x="10587116" y="4826067"/>
                  <a:pt x="10606140" y="4912119"/>
                </a:cubicBezTo>
                <a:cubicBezTo>
                  <a:pt x="10628530" y="5013245"/>
                  <a:pt x="10633189" y="5114446"/>
                  <a:pt x="10629921" y="5215515"/>
                </a:cubicBezTo>
                <a:lnTo>
                  <a:pt x="10625356" y="5273604"/>
                </a:lnTo>
                <a:lnTo>
                  <a:pt x="10624284" y="5284086"/>
                </a:lnTo>
                <a:cubicBezTo>
                  <a:pt x="10601148" y="5404993"/>
                  <a:pt x="10545219" y="5529874"/>
                  <a:pt x="10458692" y="5632218"/>
                </a:cubicBezTo>
                <a:lnTo>
                  <a:pt x="10418904" y="5670857"/>
                </a:lnTo>
                <a:lnTo>
                  <a:pt x="10417064" y="5673484"/>
                </a:lnTo>
                <a:cubicBezTo>
                  <a:pt x="10307992" y="5802550"/>
                  <a:pt x="10158402" y="5877799"/>
                  <a:pt x="9954609" y="5858572"/>
                </a:cubicBezTo>
                <a:cubicBezTo>
                  <a:pt x="9860355" y="5870096"/>
                  <a:pt x="9750551" y="5855439"/>
                  <a:pt x="9657171" y="5854061"/>
                </a:cubicBezTo>
                <a:lnTo>
                  <a:pt x="9612467" y="5856387"/>
                </a:lnTo>
                <a:lnTo>
                  <a:pt x="9279984" y="5838331"/>
                </a:lnTo>
                <a:cubicBezTo>
                  <a:pt x="9153141" y="5834280"/>
                  <a:pt x="9026273" y="5834164"/>
                  <a:pt x="8899305" y="5841275"/>
                </a:cubicBezTo>
                <a:cubicBezTo>
                  <a:pt x="8761407" y="5850940"/>
                  <a:pt x="8623304" y="5854733"/>
                  <a:pt x="8485266" y="5852671"/>
                </a:cubicBezTo>
                <a:lnTo>
                  <a:pt x="8314842" y="5842884"/>
                </a:lnTo>
                <a:lnTo>
                  <a:pt x="8193631" y="5825368"/>
                </a:lnTo>
                <a:lnTo>
                  <a:pt x="8029897" y="5818284"/>
                </a:lnTo>
                <a:lnTo>
                  <a:pt x="8028296" y="5817260"/>
                </a:lnTo>
                <a:lnTo>
                  <a:pt x="8008332" y="5817260"/>
                </a:lnTo>
                <a:lnTo>
                  <a:pt x="8006732" y="5818114"/>
                </a:lnTo>
                <a:lnTo>
                  <a:pt x="7839115" y="5825368"/>
                </a:lnTo>
                <a:lnTo>
                  <a:pt x="7801585" y="5830791"/>
                </a:lnTo>
                <a:lnTo>
                  <a:pt x="7734233" y="5834980"/>
                </a:lnTo>
                <a:lnTo>
                  <a:pt x="7482820" y="5855530"/>
                </a:lnTo>
                <a:lnTo>
                  <a:pt x="7445741" y="5854102"/>
                </a:lnTo>
                <a:lnTo>
                  <a:pt x="7403701" y="5858035"/>
                </a:lnTo>
                <a:lnTo>
                  <a:pt x="7155292" y="5854564"/>
                </a:lnTo>
                <a:cubicBezTo>
                  <a:pt x="6874805" y="5835913"/>
                  <a:pt x="6593917" y="5824488"/>
                  <a:pt x="6312830" y="5849900"/>
                </a:cubicBezTo>
                <a:lnTo>
                  <a:pt x="6232577" y="5855788"/>
                </a:lnTo>
                <a:lnTo>
                  <a:pt x="6231985" y="5855764"/>
                </a:lnTo>
                <a:lnTo>
                  <a:pt x="6166003" y="5858572"/>
                </a:lnTo>
                <a:cubicBezTo>
                  <a:pt x="6100624" y="5861901"/>
                  <a:pt x="6043822" y="5864887"/>
                  <a:pt x="5993271" y="5866513"/>
                </a:cubicBezTo>
                <a:lnTo>
                  <a:pt x="5925657" y="5866398"/>
                </a:lnTo>
                <a:lnTo>
                  <a:pt x="5833706" y="5859695"/>
                </a:lnTo>
                <a:cubicBezTo>
                  <a:pt x="5697214" y="5841788"/>
                  <a:pt x="5559607" y="5838897"/>
                  <a:pt x="5422657" y="5851067"/>
                </a:cubicBezTo>
                <a:lnTo>
                  <a:pt x="5250035" y="5858044"/>
                </a:lnTo>
                <a:lnTo>
                  <a:pt x="5151093" y="5858278"/>
                </a:lnTo>
                <a:lnTo>
                  <a:pt x="4972680" y="5851067"/>
                </a:lnTo>
                <a:cubicBezTo>
                  <a:pt x="4829141" y="5841741"/>
                  <a:pt x="4685204" y="5826120"/>
                  <a:pt x="4542066" y="5842905"/>
                </a:cubicBezTo>
                <a:cubicBezTo>
                  <a:pt x="4491758" y="5848734"/>
                  <a:pt x="4441488" y="5852626"/>
                  <a:pt x="4391242" y="5854962"/>
                </a:cubicBezTo>
                <a:lnTo>
                  <a:pt x="4246482" y="5857576"/>
                </a:lnTo>
                <a:lnTo>
                  <a:pt x="4221030" y="5856572"/>
                </a:lnTo>
                <a:lnTo>
                  <a:pt x="4218005" y="5856681"/>
                </a:lnTo>
                <a:lnTo>
                  <a:pt x="3939367" y="5844305"/>
                </a:lnTo>
                <a:cubicBezTo>
                  <a:pt x="3773470" y="5832648"/>
                  <a:pt x="3606974" y="5815626"/>
                  <a:pt x="3441875" y="5843140"/>
                </a:cubicBezTo>
                <a:cubicBezTo>
                  <a:pt x="3386806" y="5851400"/>
                  <a:pt x="3331601" y="5858126"/>
                  <a:pt x="3276306" y="5863318"/>
                </a:cubicBezTo>
                <a:lnTo>
                  <a:pt x="3225006" y="5866706"/>
                </a:lnTo>
                <a:lnTo>
                  <a:pt x="3194056" y="5866407"/>
                </a:lnTo>
                <a:lnTo>
                  <a:pt x="3082891" y="5863061"/>
                </a:lnTo>
                <a:lnTo>
                  <a:pt x="3013959" y="5869302"/>
                </a:lnTo>
                <a:cubicBezTo>
                  <a:pt x="2910698" y="5871464"/>
                  <a:pt x="2845426" y="5852913"/>
                  <a:pt x="2748311" y="5858572"/>
                </a:cubicBezTo>
                <a:cubicBezTo>
                  <a:pt x="2736171" y="5859279"/>
                  <a:pt x="2721419" y="5860082"/>
                  <a:pt x="2704411" y="5860936"/>
                </a:cubicBezTo>
                <a:lnTo>
                  <a:pt x="2650475" y="5863440"/>
                </a:lnTo>
                <a:lnTo>
                  <a:pt x="2436349" y="5854816"/>
                </a:lnTo>
                <a:cubicBezTo>
                  <a:pt x="2095150" y="5845165"/>
                  <a:pt x="1753811" y="5845122"/>
                  <a:pt x="1412584" y="5830782"/>
                </a:cubicBezTo>
                <a:cubicBezTo>
                  <a:pt x="1262458" y="5824256"/>
                  <a:pt x="1113131" y="5859227"/>
                  <a:pt x="963404" y="5861093"/>
                </a:cubicBezTo>
                <a:cubicBezTo>
                  <a:pt x="896140" y="5861967"/>
                  <a:pt x="828812" y="5861342"/>
                  <a:pt x="761431" y="5859896"/>
                </a:cubicBezTo>
                <a:lnTo>
                  <a:pt x="637698" y="5856158"/>
                </a:lnTo>
                <a:lnTo>
                  <a:pt x="592997" y="5853711"/>
                </a:lnTo>
                <a:cubicBezTo>
                  <a:pt x="391136" y="5830428"/>
                  <a:pt x="227663" y="5724844"/>
                  <a:pt x="123577" y="5564333"/>
                </a:cubicBezTo>
                <a:lnTo>
                  <a:pt x="99502" y="5518240"/>
                </a:lnTo>
                <a:lnTo>
                  <a:pt x="95609" y="5512764"/>
                </a:lnTo>
                <a:lnTo>
                  <a:pt x="86221" y="5492812"/>
                </a:lnTo>
                <a:lnTo>
                  <a:pt x="61763" y="5445986"/>
                </a:lnTo>
                <a:lnTo>
                  <a:pt x="56991" y="5430695"/>
                </a:lnTo>
                <a:lnTo>
                  <a:pt x="41922" y="5398673"/>
                </a:lnTo>
                <a:lnTo>
                  <a:pt x="25760" y="5339273"/>
                </a:lnTo>
                <a:lnTo>
                  <a:pt x="16811" y="5271956"/>
                </a:lnTo>
                <a:cubicBezTo>
                  <a:pt x="9305" y="5238090"/>
                  <a:pt x="4710" y="5203585"/>
                  <a:pt x="3092" y="5168860"/>
                </a:cubicBezTo>
                <a:cubicBezTo>
                  <a:pt x="-7132" y="5042101"/>
                  <a:pt x="10081" y="4917108"/>
                  <a:pt x="24446" y="4791844"/>
                </a:cubicBezTo>
                <a:cubicBezTo>
                  <a:pt x="34023" y="4712006"/>
                  <a:pt x="48647" y="4631352"/>
                  <a:pt x="24446" y="4552331"/>
                </a:cubicBezTo>
                <a:cubicBezTo>
                  <a:pt x="7867" y="4497261"/>
                  <a:pt x="4180" y="4438805"/>
                  <a:pt x="13705" y="4381912"/>
                </a:cubicBezTo>
                <a:cubicBezTo>
                  <a:pt x="29766" y="4280940"/>
                  <a:pt x="33117" y="4178184"/>
                  <a:pt x="23670" y="4076300"/>
                </a:cubicBezTo>
                <a:cubicBezTo>
                  <a:pt x="17432" y="4009125"/>
                  <a:pt x="18390" y="3941419"/>
                  <a:pt x="26517" y="3874462"/>
                </a:cubicBezTo>
                <a:cubicBezTo>
                  <a:pt x="37258" y="3784423"/>
                  <a:pt x="53954" y="3692752"/>
                  <a:pt x="33635" y="3602444"/>
                </a:cubicBezTo>
                <a:cubicBezTo>
                  <a:pt x="1280" y="3458954"/>
                  <a:pt x="7751" y="3315599"/>
                  <a:pt x="20694" y="3171022"/>
                </a:cubicBezTo>
                <a:cubicBezTo>
                  <a:pt x="30400" y="3063439"/>
                  <a:pt x="41141" y="2954632"/>
                  <a:pt x="21728" y="2845824"/>
                </a:cubicBezTo>
                <a:cubicBezTo>
                  <a:pt x="13381" y="2795337"/>
                  <a:pt x="13381" y="2743709"/>
                  <a:pt x="21728" y="2693221"/>
                </a:cubicBezTo>
                <a:cubicBezTo>
                  <a:pt x="31823" y="2625218"/>
                  <a:pt x="41400" y="2557892"/>
                  <a:pt x="28458" y="2489208"/>
                </a:cubicBezTo>
                <a:cubicBezTo>
                  <a:pt x="22764" y="2459285"/>
                  <a:pt x="18493" y="2429092"/>
                  <a:pt x="15516" y="2398898"/>
                </a:cubicBezTo>
                <a:cubicBezTo>
                  <a:pt x="9589" y="2321809"/>
                  <a:pt x="11711" y="2244283"/>
                  <a:pt x="21857" y="2167683"/>
                </a:cubicBezTo>
                <a:cubicBezTo>
                  <a:pt x="31564" y="2078733"/>
                  <a:pt x="15776" y="1989238"/>
                  <a:pt x="28717" y="1900560"/>
                </a:cubicBezTo>
                <a:cubicBezTo>
                  <a:pt x="37907" y="1829142"/>
                  <a:pt x="38255" y="1756772"/>
                  <a:pt x="29752" y="1685258"/>
                </a:cubicBezTo>
                <a:cubicBezTo>
                  <a:pt x="14456" y="1550065"/>
                  <a:pt x="15412" y="1413389"/>
                  <a:pt x="32599" y="1278454"/>
                </a:cubicBezTo>
                <a:cubicBezTo>
                  <a:pt x="43212" y="1199704"/>
                  <a:pt x="49294" y="1118644"/>
                  <a:pt x="30270" y="1041390"/>
                </a:cubicBezTo>
                <a:cubicBezTo>
                  <a:pt x="-14509" y="859818"/>
                  <a:pt x="11634" y="677973"/>
                  <a:pt x="30270" y="497354"/>
                </a:cubicBezTo>
                <a:lnTo>
                  <a:pt x="31725" y="472895"/>
                </a:lnTo>
                <a:lnTo>
                  <a:pt x="43781" y="427827"/>
                </a:lnTo>
                <a:lnTo>
                  <a:pt x="50994" y="413476"/>
                </a:lnTo>
                <a:lnTo>
                  <a:pt x="58372" y="387895"/>
                </a:lnTo>
                <a:cubicBezTo>
                  <a:pt x="111660" y="254431"/>
                  <a:pt x="198390" y="154469"/>
                  <a:pt x="306361" y="90092"/>
                </a:cubicBezTo>
                <a:lnTo>
                  <a:pt x="343340" y="71955"/>
                </a:lnTo>
                <a:lnTo>
                  <a:pt x="451947" y="55771"/>
                </a:lnTo>
                <a:lnTo>
                  <a:pt x="480681" y="50638"/>
                </a:lnTo>
                <a:lnTo>
                  <a:pt x="500476" y="51097"/>
                </a:lnTo>
                <a:cubicBezTo>
                  <a:pt x="614729" y="49684"/>
                  <a:pt x="728933" y="43772"/>
                  <a:pt x="843024" y="32056"/>
                </a:cubicBezTo>
                <a:cubicBezTo>
                  <a:pt x="1123212" y="7156"/>
                  <a:pt x="1404499" y="3566"/>
                  <a:pt x="1685086" y="21332"/>
                </a:cubicBezTo>
                <a:cubicBezTo>
                  <a:pt x="1938623" y="33688"/>
                  <a:pt x="2191759" y="64000"/>
                  <a:pt x="2445896" y="38121"/>
                </a:cubicBezTo>
                <a:cubicBezTo>
                  <a:pt x="2489616" y="33690"/>
                  <a:pt x="2532937" y="26111"/>
                  <a:pt x="2576333" y="19030"/>
                </a:cubicBezTo>
                <a:lnTo>
                  <a:pt x="2696353" y="4251"/>
                </a:lnTo>
                <a:lnTo>
                  <a:pt x="2745536" y="5232"/>
                </a:lnTo>
                <a:cubicBezTo>
                  <a:pt x="2818993" y="6452"/>
                  <a:pt x="2887864" y="7004"/>
                  <a:pt x="2947014" y="5793"/>
                </a:cubicBezTo>
                <a:cubicBezTo>
                  <a:pt x="3006163" y="4584"/>
                  <a:pt x="3060036" y="3178"/>
                  <a:pt x="3110399" y="1949"/>
                </a:cubicBezTo>
                <a:lnTo>
                  <a:pt x="3199002" y="221"/>
                </a:lnTo>
                <a:lnTo>
                  <a:pt x="3325015" y="3583"/>
                </a:lnTo>
                <a:cubicBezTo>
                  <a:pt x="3530714" y="12997"/>
                  <a:pt x="3736239" y="28910"/>
                  <a:pt x="3941762" y="43248"/>
                </a:cubicBezTo>
                <a:cubicBezTo>
                  <a:pt x="4091489" y="53739"/>
                  <a:pt x="4241215" y="66563"/>
                  <a:pt x="4390942" y="37886"/>
                </a:cubicBezTo>
                <a:cubicBezTo>
                  <a:pt x="4517292" y="15154"/>
                  <a:pt x="4645537" y="10467"/>
                  <a:pt x="4772844" y="23896"/>
                </a:cubicBezTo>
                <a:cubicBezTo>
                  <a:pt x="4885597" y="37327"/>
                  <a:pt x="4999052" y="40520"/>
                  <a:pt x="5112224" y="33456"/>
                </a:cubicBezTo>
                <a:lnTo>
                  <a:pt x="5477482" y="6922"/>
                </a:lnTo>
                <a:lnTo>
                  <a:pt x="5517883" y="7607"/>
                </a:lnTo>
                <a:lnTo>
                  <a:pt x="5555683" y="6426"/>
                </a:lnTo>
                <a:cubicBezTo>
                  <a:pt x="5626335" y="3737"/>
                  <a:pt x="5704795" y="995"/>
                  <a:pt x="5791061" y="218"/>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0037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Espaço Reservado para Conteúdo 13" descr="Gráfico, Histograma&#10;&#10;Descrição gerada automaticamente">
            <a:extLst>
              <a:ext uri="{FF2B5EF4-FFF2-40B4-BE49-F238E27FC236}">
                <a16:creationId xmlns:a16="http://schemas.microsoft.com/office/drawing/2014/main" id="{6901686C-39E4-4498-8D65-B5887C721E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7384" y="593737"/>
            <a:ext cx="10397232" cy="5670526"/>
          </a:xfrm>
        </p:spPr>
      </p:pic>
    </p:spTree>
    <p:extLst>
      <p:ext uri="{BB962C8B-B14F-4D97-AF65-F5344CB8AC3E}">
        <p14:creationId xmlns:p14="http://schemas.microsoft.com/office/powerpoint/2010/main" val="10307341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Espaço Reservado para Conteúdo 11" descr="Gráfico, Histograma&#10;&#10;Descrição gerada automaticamente">
            <a:extLst>
              <a:ext uri="{FF2B5EF4-FFF2-40B4-BE49-F238E27FC236}">
                <a16:creationId xmlns:a16="http://schemas.microsoft.com/office/drawing/2014/main" id="{5A1525AE-3C47-4A08-89B9-6A9A3F191C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6353" y="664075"/>
            <a:ext cx="10139293" cy="5529849"/>
          </a:xfrm>
        </p:spPr>
      </p:pic>
    </p:spTree>
    <p:extLst>
      <p:ext uri="{BB962C8B-B14F-4D97-AF65-F5344CB8AC3E}">
        <p14:creationId xmlns:p14="http://schemas.microsoft.com/office/powerpoint/2010/main" val="2166076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11EE3E30-C7C2-4714-9B6A-D3B439BE6153}"/>
              </a:ext>
            </a:extLst>
          </p:cNvPr>
          <p:cNvPicPr>
            <a:picLocks noChangeAspect="1"/>
          </p:cNvPicPr>
          <p:nvPr/>
        </p:nvPicPr>
        <p:blipFill>
          <a:blip r:embed="rId2"/>
          <a:stretch>
            <a:fillRect/>
          </a:stretch>
        </p:blipFill>
        <p:spPr>
          <a:xfrm>
            <a:off x="0" y="1004549"/>
            <a:ext cx="12088912" cy="4848902"/>
          </a:xfrm>
          <a:prstGeom prst="rect">
            <a:avLst/>
          </a:prstGeom>
        </p:spPr>
      </p:pic>
    </p:spTree>
    <p:extLst>
      <p:ext uri="{BB962C8B-B14F-4D97-AF65-F5344CB8AC3E}">
        <p14:creationId xmlns:p14="http://schemas.microsoft.com/office/powerpoint/2010/main" val="14773972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3DE0D008-7C2C-405C-ADFF-35E4B72C305B}"/>
              </a:ext>
            </a:extLst>
          </p:cNvPr>
          <p:cNvSpPr>
            <a:spLocks noGrp="1"/>
          </p:cNvSpPr>
          <p:nvPr>
            <p:ph idx="1"/>
          </p:nvPr>
        </p:nvSpPr>
        <p:spPr>
          <a:xfrm>
            <a:off x="701458" y="375781"/>
            <a:ext cx="10652342" cy="5801182"/>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The least calm dogs were less than 2.5 years old, neutered and acquired after the first 12 weeks of age, while the calmest dogs were older than 6.9 years.</a:t>
            </a:r>
          </a:p>
          <a:p>
            <a:r>
              <a:rPr lang="en-US" dirty="0">
                <a:latin typeface="Times New Roman" panose="02020603050405020304" pitchFamily="18" charset="0"/>
                <a:cs typeface="Times New Roman" panose="02020603050405020304" pitchFamily="18" charset="0"/>
              </a:rPr>
              <a:t>The most sociable dogs were less than 1.5 years old. Males were less sociable toward their conspecifics than females.</a:t>
            </a:r>
          </a:p>
          <a:p>
            <a:r>
              <a:rPr lang="en-US" dirty="0">
                <a:latin typeface="Times New Roman" panose="02020603050405020304" pitchFamily="18" charset="0"/>
                <a:cs typeface="Times New Roman" panose="02020603050405020304" pitchFamily="18" charset="0"/>
              </a:rPr>
              <a:t>Dogs can be socialized much easier during the so-called sensitive period between 8 and 12 weeks of age.</a:t>
            </a:r>
          </a:p>
          <a:p>
            <a:r>
              <a:rPr lang="en-US" dirty="0">
                <a:latin typeface="Times New Roman" panose="02020603050405020304" pitchFamily="18" charset="0"/>
                <a:cs typeface="Times New Roman" panose="02020603050405020304" pitchFamily="18" charset="0"/>
              </a:rPr>
              <a:t>We found that neutered females and intact males were reported to be more trainable compared to neutered males and intact females.</a:t>
            </a:r>
          </a:p>
          <a:p>
            <a:r>
              <a:rPr lang="en-US" dirty="0">
                <a:latin typeface="Times New Roman" panose="02020603050405020304" pitchFamily="18" charset="0"/>
                <a:cs typeface="Times New Roman" panose="02020603050405020304" pitchFamily="18" charset="0"/>
              </a:rPr>
              <a:t>People aged between 19 and 30 years reported having the least calm dogs. The most trainable and sociable dogs could be found in the 31–60-year-old owner-group. </a:t>
            </a:r>
          </a:p>
          <a:p>
            <a:r>
              <a:rPr lang="en-US" dirty="0">
                <a:latin typeface="Times New Roman" panose="02020603050405020304" pitchFamily="18" charset="0"/>
                <a:cs typeface="Times New Roman" panose="02020603050405020304" pitchFamily="18" charset="0"/>
              </a:rPr>
              <a:t>People living without children are more devoted to their dogs.</a:t>
            </a:r>
          </a:p>
          <a:p>
            <a:r>
              <a:rPr lang="en-US" dirty="0">
                <a:latin typeface="Times New Roman" panose="02020603050405020304" pitchFamily="18" charset="0"/>
                <a:cs typeface="Times New Roman" panose="02020603050405020304" pitchFamily="18" charset="0"/>
              </a:rPr>
              <a:t>Dogs belonging to first-time dog owners were more likely to show behavior problems (</a:t>
            </a:r>
            <a:r>
              <a:rPr lang="en-US" dirty="0" err="1">
                <a:latin typeface="Times New Roman" panose="02020603050405020304" pitchFamily="18" charset="0"/>
                <a:cs typeface="Times New Roman" panose="02020603050405020304" pitchFamily="18" charset="0"/>
              </a:rPr>
              <a:t>Kobelt</a:t>
            </a:r>
            <a:r>
              <a:rPr lang="en-US" dirty="0">
                <a:latin typeface="Times New Roman" panose="02020603050405020304" pitchFamily="18" charset="0"/>
                <a:cs typeface="Times New Roman" panose="02020603050405020304" pitchFamily="18" charset="0"/>
              </a:rPr>
              <a:t> et al., 2003). Experienced owners had calmer dogs (Bennett and </a:t>
            </a:r>
            <a:r>
              <a:rPr lang="en-US" dirty="0" err="1">
                <a:latin typeface="Times New Roman" panose="02020603050405020304" pitchFamily="18" charset="0"/>
                <a:cs typeface="Times New Roman" panose="02020603050405020304" pitchFamily="18" charset="0"/>
              </a:rPr>
              <a:t>Rohlf</a:t>
            </a:r>
            <a:r>
              <a:rPr lang="en-US" dirty="0">
                <a:latin typeface="Times New Roman" panose="02020603050405020304" pitchFamily="18" charset="0"/>
                <a:cs typeface="Times New Roman" panose="02020603050405020304" pitchFamily="18" charset="0"/>
              </a:rPr>
              <a:t>, 2007).</a:t>
            </a:r>
          </a:p>
          <a:p>
            <a:endParaRPr lang="en-US" dirty="0"/>
          </a:p>
          <a:p>
            <a:endParaRPr lang="pt-BR" dirty="0"/>
          </a:p>
        </p:txBody>
      </p:sp>
    </p:spTree>
    <p:extLst>
      <p:ext uri="{BB962C8B-B14F-4D97-AF65-F5344CB8AC3E}">
        <p14:creationId xmlns:p14="http://schemas.microsoft.com/office/powerpoint/2010/main" val="952990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Imagem 6">
            <a:extLst>
              <a:ext uri="{FF2B5EF4-FFF2-40B4-BE49-F238E27FC236}">
                <a16:creationId xmlns:a16="http://schemas.microsoft.com/office/drawing/2014/main" id="{F5CBAA63-A616-4D59-BC06-DDFE210F9B7A}"/>
              </a:ext>
            </a:extLst>
          </p:cNvPr>
          <p:cNvPicPr>
            <a:picLocks noChangeAspect="1"/>
          </p:cNvPicPr>
          <p:nvPr/>
        </p:nvPicPr>
        <p:blipFill>
          <a:blip r:embed="rId2"/>
          <a:stretch>
            <a:fillRect/>
          </a:stretch>
        </p:blipFill>
        <p:spPr>
          <a:xfrm>
            <a:off x="2490284" y="1337970"/>
            <a:ext cx="7211431" cy="4182059"/>
          </a:xfrm>
          <a:prstGeom prst="rect">
            <a:avLst/>
          </a:prstGeom>
        </p:spPr>
      </p:pic>
    </p:spTree>
    <p:extLst>
      <p:ext uri="{BB962C8B-B14F-4D97-AF65-F5344CB8AC3E}">
        <p14:creationId xmlns:p14="http://schemas.microsoft.com/office/powerpoint/2010/main" val="35388346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25513EB-F1A2-4947-9857-0822F59ECC92}"/>
              </a:ext>
            </a:extLst>
          </p:cNvPr>
          <p:cNvSpPr>
            <a:spLocks noGrp="1"/>
          </p:cNvSpPr>
          <p:nvPr>
            <p:ph idx="1"/>
          </p:nvPr>
        </p:nvSpPr>
        <p:spPr>
          <a:xfrm>
            <a:off x="400833" y="225468"/>
            <a:ext cx="10952967" cy="5951495"/>
          </a:xfrm>
        </p:spPr>
        <p:txBody>
          <a:bodyPr/>
          <a:lstStyle/>
          <a:p>
            <a:r>
              <a:rPr lang="en-US" dirty="0">
                <a:latin typeface="Times New Roman" panose="02020603050405020304" pitchFamily="18" charset="0"/>
                <a:cs typeface="Times New Roman" panose="02020603050405020304" pitchFamily="18" charset="0"/>
              </a:rPr>
              <a:t>All respondents suffered from chronic illness or disability.</a:t>
            </a:r>
          </a:p>
          <a:p>
            <a:r>
              <a:rPr lang="en-US" dirty="0">
                <a:latin typeface="Times New Roman" panose="02020603050405020304" pitchFamily="18" charset="0"/>
                <a:cs typeface="Times New Roman" panose="02020603050405020304" pitchFamily="18" charset="0"/>
              </a:rPr>
              <a:t>We could not find evidence that having a pet is beneficial to perceived health of the elderly.</a:t>
            </a:r>
          </a:p>
          <a:p>
            <a:r>
              <a:rPr lang="en-US" dirty="0">
                <a:latin typeface="Times New Roman" panose="02020603050405020304" pitchFamily="18" charset="0"/>
                <a:cs typeface="Times New Roman" panose="02020603050405020304" pitchFamily="18" charset="0"/>
              </a:rPr>
              <a:t>Cats and dogs seem to have almost opposite effects on the physical activity level of their owners, with dogs increasing the chance of being healthy active and cats decreasing this chance.</a:t>
            </a:r>
          </a:p>
          <a:p>
            <a:r>
              <a:rPr lang="en-US" dirty="0">
                <a:latin typeface="Times New Roman" panose="02020603050405020304" pitchFamily="18" charset="0"/>
                <a:cs typeface="Times New Roman" panose="02020603050405020304" pitchFamily="18" charset="0"/>
              </a:rPr>
              <a:t>Causal effects of pet ownership on health related outcomes could not be established.</a:t>
            </a:r>
            <a:endParaRPr lang="pt-B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48429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a:extLst>
              <a:ext uri="{FF2B5EF4-FFF2-40B4-BE49-F238E27FC236}">
                <a16:creationId xmlns:a16="http://schemas.microsoft.com/office/drawing/2014/main" id="{389AD717-129E-4492-B646-5511DD9876DD}"/>
              </a:ext>
            </a:extLst>
          </p:cNvPr>
          <p:cNvPicPr>
            <a:picLocks noGrp="1" noChangeAspect="1"/>
          </p:cNvPicPr>
          <p:nvPr>
            <p:ph idx="1"/>
          </p:nvPr>
        </p:nvPicPr>
        <p:blipFill>
          <a:blip r:embed="rId2"/>
          <a:stretch>
            <a:fillRect/>
          </a:stretch>
        </p:blipFill>
        <p:spPr>
          <a:xfrm>
            <a:off x="686972" y="0"/>
            <a:ext cx="10818055" cy="6818002"/>
          </a:xfrm>
        </p:spPr>
      </p:pic>
    </p:spTree>
    <p:extLst>
      <p:ext uri="{BB962C8B-B14F-4D97-AF65-F5344CB8AC3E}">
        <p14:creationId xmlns:p14="http://schemas.microsoft.com/office/powerpoint/2010/main" val="40247944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2F1CA5C7-CF78-4631-9484-BCD41879D8C3}"/>
              </a:ext>
            </a:extLst>
          </p:cNvPr>
          <p:cNvSpPr>
            <a:spLocks noGrp="1"/>
          </p:cNvSpPr>
          <p:nvPr>
            <p:ph idx="1"/>
          </p:nvPr>
        </p:nvSpPr>
        <p:spPr>
          <a:xfrm>
            <a:off x="588723" y="325677"/>
            <a:ext cx="10752551" cy="5851286"/>
          </a:xfrm>
        </p:spPr>
        <p:txBody>
          <a:bodyPr/>
          <a:lstStyle/>
          <a:p>
            <a:r>
              <a:rPr lang="en-US" dirty="0">
                <a:latin typeface="Times New Roman" panose="02020603050405020304" pitchFamily="18" charset="0"/>
                <a:cs typeface="Times New Roman" panose="02020603050405020304" pitchFamily="18" charset="0"/>
              </a:rPr>
              <a:t>For psychological health, there is strong experimental evidence that interacting with dogs (and probably cats) provides social support and reduces stress and anxiety in children.</a:t>
            </a:r>
          </a:p>
          <a:p>
            <a:pPr marL="0" indent="0">
              <a:buNone/>
            </a:pPr>
            <a:endParaRPr lang="pt-B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3578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8EC7D911-ED71-4108-8417-CFA5C73F0781}"/>
              </a:ext>
            </a:extLst>
          </p:cNvPr>
          <p:cNvSpPr>
            <a:spLocks noGrp="1"/>
          </p:cNvSpPr>
          <p:nvPr>
            <p:ph idx="1"/>
          </p:nvPr>
        </p:nvSpPr>
        <p:spPr>
          <a:xfrm>
            <a:off x="838200" y="1253331"/>
            <a:ext cx="10515600" cy="4351338"/>
          </a:xfrm>
        </p:spPr>
        <p:txBody>
          <a:bodyPr/>
          <a:lstStyle/>
          <a:p>
            <a:r>
              <a:rPr lang="pt-BR" dirty="0">
                <a:latin typeface="Times New Roman" panose="02020603050405020304" pitchFamily="18" charset="0"/>
                <a:cs typeface="Times New Roman" panose="02020603050405020304" pitchFamily="18" charset="0"/>
              </a:rPr>
              <a:t>Victor Alves</a:t>
            </a:r>
          </a:p>
          <a:p>
            <a:r>
              <a:rPr lang="pt-BR" dirty="0">
                <a:latin typeface="Times New Roman" panose="02020603050405020304" pitchFamily="18" charset="0"/>
                <a:cs typeface="Times New Roman" panose="02020603050405020304" pitchFamily="18" charset="0"/>
              </a:rPr>
              <a:t>2 º semestre de economia</a:t>
            </a:r>
          </a:p>
          <a:p>
            <a:r>
              <a:rPr lang="pt-BR" dirty="0">
                <a:latin typeface="Times New Roman" panose="02020603050405020304" pitchFamily="18" charset="0"/>
                <a:cs typeface="Times New Roman" panose="02020603050405020304" pitchFamily="18" charset="0"/>
              </a:rPr>
              <a:t>Trabalho feito inteiramente no R com o auxílio de pacotes de análise de dados.</a:t>
            </a:r>
          </a:p>
          <a:p>
            <a:r>
              <a:rPr lang="pt-BR" dirty="0">
                <a:latin typeface="Times New Roman" panose="02020603050405020304" pitchFamily="18" charset="0"/>
                <a:cs typeface="Times New Roman" panose="02020603050405020304" pitchFamily="18" charset="0"/>
              </a:rPr>
              <a:t>Foram criadas variáveis no </a:t>
            </a:r>
            <a:r>
              <a:rPr lang="pt-BR" dirty="0" err="1">
                <a:latin typeface="Times New Roman" panose="02020603050405020304" pitchFamily="18" charset="0"/>
                <a:cs typeface="Times New Roman" panose="02020603050405020304" pitchFamily="18" charset="0"/>
              </a:rPr>
              <a:t>dataset</a:t>
            </a:r>
            <a:r>
              <a:rPr lang="pt-BR" dirty="0">
                <a:latin typeface="Times New Roman" panose="02020603050405020304" pitchFamily="18" charset="0"/>
                <a:cs typeface="Times New Roman" panose="02020603050405020304" pitchFamily="18" charset="0"/>
              </a:rPr>
              <a:t> para auxiliar na análise.</a:t>
            </a:r>
          </a:p>
          <a:p>
            <a:r>
              <a:rPr lang="pt-BR" dirty="0">
                <a:latin typeface="Times New Roman" panose="02020603050405020304" pitchFamily="18" charset="0"/>
                <a:cs typeface="Times New Roman" panose="02020603050405020304" pitchFamily="18" charset="0"/>
              </a:rPr>
              <a:t>Serão utilizados trabalhos externos para buscar possíveis relações causais, dada minha restrição de habilidades.</a:t>
            </a:r>
          </a:p>
          <a:p>
            <a:endParaRPr lang="pt-BR" dirty="0"/>
          </a:p>
        </p:txBody>
      </p:sp>
    </p:spTree>
    <p:extLst>
      <p:ext uri="{BB962C8B-B14F-4D97-AF65-F5344CB8AC3E}">
        <p14:creationId xmlns:p14="http://schemas.microsoft.com/office/powerpoint/2010/main" val="75387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26911C6B-0D6F-407F-A17F-ACFAE72AE9F8}"/>
              </a:ext>
            </a:extLst>
          </p:cNvPr>
          <p:cNvSpPr>
            <a:spLocks noGrp="1"/>
          </p:cNvSpPr>
          <p:nvPr>
            <p:ph idx="1"/>
          </p:nvPr>
        </p:nvSpPr>
        <p:spPr/>
        <p:txBody>
          <a:bodyPr>
            <a:normAutofit/>
          </a:bodyPr>
          <a:lstStyle/>
          <a:p>
            <a:r>
              <a:rPr lang="pt-BR" dirty="0">
                <a:latin typeface="Times New Roman" panose="02020603050405020304" pitchFamily="18" charset="0"/>
                <a:cs typeface="Times New Roman" panose="02020603050405020304" pitchFamily="18" charset="0"/>
              </a:rPr>
              <a:t>O nome de todas as variáveis foram passados para inglês.</a:t>
            </a:r>
          </a:p>
          <a:p>
            <a:r>
              <a:rPr lang="pt-BR" dirty="0">
                <a:latin typeface="Times New Roman" panose="02020603050405020304" pitchFamily="18" charset="0"/>
                <a:cs typeface="Times New Roman" panose="02020603050405020304" pitchFamily="18" charset="0"/>
              </a:rPr>
              <a:t>Valores referentes ao sexo foram escritos por inteiro.</a:t>
            </a:r>
          </a:p>
          <a:p>
            <a:r>
              <a:rPr lang="pt-BR" dirty="0">
                <a:latin typeface="Times New Roman" panose="02020603050405020304" pitchFamily="18" charset="0"/>
                <a:cs typeface="Times New Roman" panose="02020603050405020304" pitchFamily="18" charset="0"/>
              </a:rPr>
              <a:t>Foi criada uma variável para contabilizar a idade do cão, tomando 2017 como base.</a:t>
            </a:r>
          </a:p>
          <a:p>
            <a:pPr lvl="1"/>
            <a:endParaRPr lang="en-US" dirty="0">
              <a:latin typeface="Times New Roman" panose="02020603050405020304" pitchFamily="18" charset="0"/>
              <a:cs typeface="Times New Roman" panose="02020603050405020304" pitchFamily="18" charset="0"/>
            </a:endParaRPr>
          </a:p>
          <a:p>
            <a:pPr lvl="1"/>
            <a:endParaRPr lang="pt-B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5750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A1D991DF-D9EF-42E8-9D77-E825063E1D74}"/>
              </a:ext>
            </a:extLst>
          </p:cNvPr>
          <p:cNvSpPr>
            <a:spLocks noGrp="1"/>
          </p:cNvSpPr>
          <p:nvPr>
            <p:ph idx="1"/>
          </p:nvPr>
        </p:nvSpPr>
        <p:spPr>
          <a:xfrm>
            <a:off x="1" y="350729"/>
            <a:ext cx="12192000" cy="5826234"/>
          </a:xfrm>
        </p:spPr>
        <p:txBody>
          <a:bodyPr/>
          <a:lstStyle/>
          <a:p>
            <a:r>
              <a:rPr lang="pt-BR" dirty="0">
                <a:latin typeface="Times New Roman" panose="02020603050405020304" pitchFamily="18" charset="0"/>
                <a:cs typeface="Times New Roman" panose="02020603050405020304" pitchFamily="18" charset="0"/>
              </a:rPr>
              <a:t>Foram utilizados os seguintes </a:t>
            </a:r>
            <a:r>
              <a:rPr lang="pt-BR" dirty="0" err="1">
                <a:latin typeface="Times New Roman" panose="02020603050405020304" pitchFamily="18" charset="0"/>
                <a:cs typeface="Times New Roman" panose="02020603050405020304" pitchFamily="18" charset="0"/>
              </a:rPr>
              <a:t>papers</a:t>
            </a:r>
            <a:r>
              <a:rPr lang="pt-BR" dirty="0">
                <a:latin typeface="Times New Roman" panose="02020603050405020304" pitchFamily="18" charset="0"/>
                <a:cs typeface="Times New Roman" panose="02020603050405020304" pitchFamily="18" charset="0"/>
              </a:rPr>
              <a:t>:</a:t>
            </a:r>
          </a:p>
          <a:p>
            <a:pPr lvl="1"/>
            <a:r>
              <a:rPr lang="en-US" b="0" i="0" dirty="0" err="1">
                <a:effectLst/>
                <a:latin typeface="Times New Roman" panose="02020603050405020304" pitchFamily="18" charset="0"/>
                <a:cs typeface="Times New Roman" panose="02020603050405020304" pitchFamily="18" charset="0"/>
              </a:rPr>
              <a:t>Enikő</a:t>
            </a:r>
            <a:r>
              <a:rPr lang="en-US" b="0" i="0" dirty="0">
                <a:effectLst/>
                <a:latin typeface="Times New Roman" panose="02020603050405020304" pitchFamily="18" charset="0"/>
                <a:cs typeface="Times New Roman" panose="02020603050405020304" pitchFamily="18" charset="0"/>
              </a:rPr>
              <a:t> </a:t>
            </a:r>
            <a:r>
              <a:rPr lang="en-US" b="0" i="0" dirty="0" err="1">
                <a:effectLst/>
                <a:latin typeface="Times New Roman" panose="02020603050405020304" pitchFamily="18" charset="0"/>
                <a:cs typeface="Times New Roman" panose="02020603050405020304" pitchFamily="18" charset="0"/>
              </a:rPr>
              <a:t>Kubinyi</a:t>
            </a:r>
            <a:r>
              <a:rPr lang="en-US" b="0" i="0" dirty="0">
                <a:effectLst/>
                <a:latin typeface="Times New Roman" panose="02020603050405020304" pitchFamily="18" charset="0"/>
                <a:cs typeface="Times New Roman" panose="02020603050405020304" pitchFamily="18" charset="0"/>
              </a:rPr>
              <a:t> , </a:t>
            </a:r>
            <a:r>
              <a:rPr lang="en-US" b="0" i="0" dirty="0" err="1">
                <a:effectLst/>
                <a:latin typeface="Times New Roman" panose="02020603050405020304" pitchFamily="18" charset="0"/>
                <a:cs typeface="Times New Roman" panose="02020603050405020304" pitchFamily="18" charset="0"/>
              </a:rPr>
              <a:t>Borbála</a:t>
            </a:r>
            <a:r>
              <a:rPr lang="en-US" b="0" i="0" dirty="0">
                <a:effectLst/>
                <a:latin typeface="Times New Roman" panose="02020603050405020304" pitchFamily="18" charset="0"/>
                <a:cs typeface="Times New Roman" panose="02020603050405020304" pitchFamily="18" charset="0"/>
              </a:rPr>
              <a:t> </a:t>
            </a:r>
            <a:r>
              <a:rPr lang="en-US" b="0" i="0" dirty="0" err="1">
                <a:effectLst/>
                <a:latin typeface="Times New Roman" panose="02020603050405020304" pitchFamily="18" charset="0"/>
                <a:cs typeface="Times New Roman" panose="02020603050405020304" pitchFamily="18" charset="0"/>
              </a:rPr>
              <a:t>Turcsán</a:t>
            </a:r>
            <a:r>
              <a:rPr lang="en-US" b="0" i="0" dirty="0">
                <a:effectLst/>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&amp;</a:t>
            </a:r>
            <a:r>
              <a:rPr lang="en-US" b="0" i="0" dirty="0">
                <a:effectLst/>
                <a:latin typeface="Times New Roman" panose="02020603050405020304" pitchFamily="18" charset="0"/>
                <a:cs typeface="Times New Roman" panose="02020603050405020304" pitchFamily="18" charset="0"/>
              </a:rPr>
              <a:t> </a:t>
            </a:r>
            <a:r>
              <a:rPr lang="en-US" b="0" i="0" dirty="0" err="1">
                <a:effectLst/>
                <a:latin typeface="Times New Roman" panose="02020603050405020304" pitchFamily="18" charset="0"/>
                <a:cs typeface="Times New Roman" panose="02020603050405020304" pitchFamily="18" charset="0"/>
              </a:rPr>
              <a:t>Ádám</a:t>
            </a:r>
            <a:r>
              <a:rPr lang="en-US" b="0" i="0" dirty="0">
                <a:effectLst/>
                <a:latin typeface="Times New Roman" panose="02020603050405020304" pitchFamily="18" charset="0"/>
                <a:cs typeface="Times New Roman" panose="02020603050405020304" pitchFamily="18" charset="0"/>
              </a:rPr>
              <a:t> </a:t>
            </a:r>
            <a:r>
              <a:rPr lang="en-US" b="0" i="0" dirty="0" err="1">
                <a:effectLst/>
                <a:latin typeface="Times New Roman" panose="02020603050405020304" pitchFamily="18" charset="0"/>
                <a:cs typeface="Times New Roman" panose="02020603050405020304" pitchFamily="18" charset="0"/>
              </a:rPr>
              <a:t>Miklósi</a:t>
            </a:r>
            <a:r>
              <a:rPr lang="en-US" b="0" i="0" dirty="0">
                <a:effectLst/>
                <a:latin typeface="Times New Roman" panose="02020603050405020304" pitchFamily="18" charset="0"/>
                <a:cs typeface="Times New Roman" panose="02020603050405020304" pitchFamily="18" charset="0"/>
              </a:rPr>
              <a:t>  - Dog and owner demographic characteristics and dog personality trait associations (Elsevier, 2009).</a:t>
            </a:r>
          </a:p>
          <a:p>
            <a:pPr lvl="1"/>
            <a:r>
              <a:rPr lang="en-US" dirty="0">
                <a:latin typeface="Times New Roman" panose="02020603050405020304" pitchFamily="18" charset="0"/>
                <a:cs typeface="Times New Roman" panose="02020603050405020304" pitchFamily="18" charset="0"/>
              </a:rPr>
              <a:t>Jeremy N. V. Miles, Layla </a:t>
            </a:r>
            <a:r>
              <a:rPr lang="en-US" dirty="0" err="1">
                <a:latin typeface="Times New Roman" panose="02020603050405020304" pitchFamily="18" charset="0"/>
                <a:cs typeface="Times New Roman" panose="02020603050405020304" pitchFamily="18" charset="0"/>
              </a:rPr>
              <a:t>Parast</a:t>
            </a:r>
            <a:r>
              <a:rPr lang="en-US" dirty="0">
                <a:latin typeface="Times New Roman" panose="02020603050405020304" pitchFamily="18" charset="0"/>
                <a:cs typeface="Times New Roman" panose="02020603050405020304" pitchFamily="18" charset="0"/>
              </a:rPr>
              <a:t>, Susan H. </a:t>
            </a:r>
            <a:r>
              <a:rPr lang="en-US" dirty="0" err="1">
                <a:latin typeface="Times New Roman" panose="02020603050405020304" pitchFamily="18" charset="0"/>
                <a:cs typeface="Times New Roman" panose="02020603050405020304" pitchFamily="18" charset="0"/>
              </a:rPr>
              <a:t>Babey</a:t>
            </a:r>
            <a:r>
              <a:rPr lang="en-US" dirty="0">
                <a:latin typeface="Times New Roman" panose="02020603050405020304" pitchFamily="18" charset="0"/>
                <a:cs typeface="Times New Roman" panose="02020603050405020304" pitchFamily="18" charset="0"/>
              </a:rPr>
              <a:t>, Beth Ann Griffin &amp; Jessica M. Saunders - A Propensity-Score-Weighted Population-Based Study of the Health Benefits of Dogs and Cats for Children (</a:t>
            </a:r>
            <a:r>
              <a:rPr lang="en-US" dirty="0" err="1">
                <a:latin typeface="Times New Roman" panose="02020603050405020304" pitchFamily="18" charset="0"/>
                <a:cs typeface="Times New Roman" panose="02020603050405020304" pitchFamily="18" charset="0"/>
              </a:rPr>
              <a:t>Anthrozoös</a:t>
            </a:r>
            <a:r>
              <a:rPr lang="en-US" dirty="0">
                <a:latin typeface="Times New Roman" panose="02020603050405020304" pitchFamily="18" charset="0"/>
                <a:cs typeface="Times New Roman" panose="02020603050405020304" pitchFamily="18" charset="0"/>
              </a:rPr>
              <a:t>, 2017).</a:t>
            </a:r>
          </a:p>
          <a:p>
            <a:pPr lvl="1"/>
            <a:r>
              <a:rPr lang="nl-NL" dirty="0">
                <a:latin typeface="Times New Roman" panose="02020603050405020304" pitchFamily="18" charset="0"/>
                <a:cs typeface="Times New Roman" panose="02020603050405020304" pitchFamily="18" charset="0"/>
              </a:rPr>
              <a:t>Mieke Rijken &amp; Sandra van Beek - </a:t>
            </a:r>
            <a:r>
              <a:rPr lang="en-US" dirty="0">
                <a:latin typeface="Times New Roman" panose="02020603050405020304" pitchFamily="18" charset="0"/>
                <a:cs typeface="Times New Roman" panose="02020603050405020304" pitchFamily="18" charset="0"/>
              </a:rPr>
              <a:t>About Cats and Dogs ... Reconsidering the Relationship Between Pet Ownership and Health Related Outcomes in Community-Dwelling Elderly (Springer, 2010).</a:t>
            </a:r>
          </a:p>
          <a:p>
            <a:endParaRPr lang="pt-BR" dirty="0"/>
          </a:p>
        </p:txBody>
      </p:sp>
    </p:spTree>
    <p:extLst>
      <p:ext uri="{BB962C8B-B14F-4D97-AF65-F5344CB8AC3E}">
        <p14:creationId xmlns:p14="http://schemas.microsoft.com/office/powerpoint/2010/main" val="431094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6">
            <a:extLst>
              <a:ext uri="{FF2B5EF4-FFF2-40B4-BE49-F238E27FC236}">
                <a16:creationId xmlns:a16="http://schemas.microsoft.com/office/drawing/2014/main" id="{F669C427-A61A-4C69-88FA-6DDBB7243F64}"/>
              </a:ext>
            </a:extLst>
          </p:cNvPr>
          <p:cNvSpPr>
            <a:spLocks noChangeAspect="1" noChangeArrowheads="1"/>
          </p:cNvSpPr>
          <p:nvPr/>
        </p:nvSpPr>
        <p:spPr bwMode="auto">
          <a:xfrm>
            <a:off x="3324615" y="1596025"/>
            <a:ext cx="4604359" cy="460435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pic>
        <p:nvPicPr>
          <p:cNvPr id="4" name="Imagem 3" descr="Gráfico&#10;&#10;Descrição gerada automaticamente">
            <a:extLst>
              <a:ext uri="{FF2B5EF4-FFF2-40B4-BE49-F238E27FC236}">
                <a16:creationId xmlns:a16="http://schemas.microsoft.com/office/drawing/2014/main" id="{E7145AF5-DDDA-4C28-BD55-C17583AC3D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474" y="104315"/>
            <a:ext cx="12192000" cy="6649370"/>
          </a:xfrm>
          <a:prstGeom prst="rect">
            <a:avLst/>
          </a:prstGeom>
        </p:spPr>
      </p:pic>
    </p:spTree>
    <p:extLst>
      <p:ext uri="{BB962C8B-B14F-4D97-AF65-F5344CB8AC3E}">
        <p14:creationId xmlns:p14="http://schemas.microsoft.com/office/powerpoint/2010/main" val="1467400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Espaço Reservado para Conteúdo 5" descr="Interface gráfica do usuário, Aplicativo&#10;&#10;Descrição gerada automaticamente">
            <a:extLst>
              <a:ext uri="{FF2B5EF4-FFF2-40B4-BE49-F238E27FC236}">
                <a16:creationId xmlns:a16="http://schemas.microsoft.com/office/drawing/2014/main" id="{D5449C83-0F48-419A-A7FD-BDD098948B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1032" y="481195"/>
            <a:ext cx="10809935" cy="5895609"/>
          </a:xfrm>
        </p:spPr>
      </p:pic>
    </p:spTree>
    <p:extLst>
      <p:ext uri="{BB962C8B-B14F-4D97-AF65-F5344CB8AC3E}">
        <p14:creationId xmlns:p14="http://schemas.microsoft.com/office/powerpoint/2010/main" val="4009422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Espaço Reservado para Conteúdo 5" descr="Gráfico, Histograma&#10;&#10;Descrição gerada automaticamente">
            <a:extLst>
              <a:ext uri="{FF2B5EF4-FFF2-40B4-BE49-F238E27FC236}">
                <a16:creationId xmlns:a16="http://schemas.microsoft.com/office/drawing/2014/main" id="{DABC95CF-0558-42D6-A9AE-4F3AC9AB35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9591" y="567671"/>
            <a:ext cx="10492817" cy="5722657"/>
          </a:xfrm>
        </p:spPr>
      </p:pic>
    </p:spTree>
    <p:extLst>
      <p:ext uri="{BB962C8B-B14F-4D97-AF65-F5344CB8AC3E}">
        <p14:creationId xmlns:p14="http://schemas.microsoft.com/office/powerpoint/2010/main" val="909484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Espaço Reservado para Conteúdo 12" descr="Gráfico, Gráfico de linhas&#10;&#10;Descrição gerada automaticamente">
            <a:extLst>
              <a:ext uri="{FF2B5EF4-FFF2-40B4-BE49-F238E27FC236}">
                <a16:creationId xmlns:a16="http://schemas.microsoft.com/office/drawing/2014/main" id="{20E193E1-9BEF-46CC-816D-ED1840FA8CC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7330" y="822770"/>
            <a:ext cx="9557340" cy="5212459"/>
          </a:xfrm>
        </p:spPr>
      </p:pic>
    </p:spTree>
    <p:extLst>
      <p:ext uri="{BB962C8B-B14F-4D97-AF65-F5344CB8AC3E}">
        <p14:creationId xmlns:p14="http://schemas.microsoft.com/office/powerpoint/2010/main" val="296847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Espaço Reservado para Conteúdo 4" descr="Gráfico&#10;&#10;Descrição gerada automaticamente">
            <a:extLst>
              <a:ext uri="{FF2B5EF4-FFF2-40B4-BE49-F238E27FC236}">
                <a16:creationId xmlns:a16="http://schemas.microsoft.com/office/drawing/2014/main" id="{63559462-619C-4AFA-8394-0C2E6CDB0C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8998" y="643466"/>
            <a:ext cx="10222140" cy="5571067"/>
          </a:xfrm>
          <a:prstGeom prst="rect">
            <a:avLst/>
          </a:prstGeom>
        </p:spPr>
      </p:pic>
    </p:spTree>
    <p:extLst>
      <p:ext uri="{BB962C8B-B14F-4D97-AF65-F5344CB8AC3E}">
        <p14:creationId xmlns:p14="http://schemas.microsoft.com/office/powerpoint/2010/main" val="466958641"/>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TotalTime>
  <Words>455</Words>
  <Application>Microsoft Office PowerPoint</Application>
  <PresentationFormat>Widescreen</PresentationFormat>
  <Paragraphs>24</Paragraphs>
  <Slides>17</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17</vt:i4>
      </vt:variant>
    </vt:vector>
  </HeadingPairs>
  <TitlesOfParts>
    <vt:vector size="22" baseType="lpstr">
      <vt:lpstr>Arial</vt:lpstr>
      <vt:lpstr>Calibri</vt:lpstr>
      <vt:lpstr>Calibri Light</vt:lpstr>
      <vt:lpstr>Times New Roman</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Victor Manoel Alves</dc:creator>
  <cp:lastModifiedBy>Victor Manoel Alves</cp:lastModifiedBy>
  <cp:revision>5</cp:revision>
  <dcterms:created xsi:type="dcterms:W3CDTF">2021-05-09T21:37:34Z</dcterms:created>
  <dcterms:modified xsi:type="dcterms:W3CDTF">2021-05-10T17:31:57Z</dcterms:modified>
</cp:coreProperties>
</file>