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76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9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98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38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8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1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79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11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FF35-C06C-4DFA-93BA-5D5A356FBFB3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11B8-21BD-4158-8553-D5B70BED5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7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ctormorozov1/tanks-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пиксельные танки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Морозов Виктор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Применённые технологии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pyga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05" y="1690688"/>
            <a:ext cx="7143789" cy="215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gr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2" y="4015689"/>
            <a:ext cx="4250724" cy="255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hlinkClick r:id="rId2"/>
              </a:rPr>
              <a:t>https://github.com/victormorozov1/tanks-server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7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Игра пиксельные танки</vt:lpstr>
      <vt:lpstr>Применённые технологии</vt:lpstr>
      <vt:lpstr>Git репозиторий</vt:lpstr>
    </vt:vector>
  </TitlesOfParts>
  <Company>ПГНИУ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пиксельные танки</dc:title>
  <dc:creator>Yandex.Lyceum</dc:creator>
  <cp:lastModifiedBy>Yandex.Lyceum</cp:lastModifiedBy>
  <cp:revision>1</cp:revision>
  <dcterms:created xsi:type="dcterms:W3CDTF">2020-01-25T11:39:18Z</dcterms:created>
  <dcterms:modified xsi:type="dcterms:W3CDTF">2020-01-25T11:39:24Z</dcterms:modified>
</cp:coreProperties>
</file>