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A2D9-9706-EDE3-07B2-5307224D3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DCDA-83FD-08A9-A68C-12C5BA3B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B72A-FB69-57C7-62B6-685A8C9D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5B12-52CD-D8D7-125B-F0E686AC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C068-6CCF-6AF8-44A2-4292697D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3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497-83FD-0F4D-7ADF-260D3176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B967B-D0A8-0038-4C76-F2BE1DF2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98C7-FCAC-F19C-5490-799D9C1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81D-850C-7427-3290-0DE5032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BD06-812C-0CAB-314C-3AA91DF5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72AA2-91D2-8892-CB00-A7D4D64E7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B572-7F95-8E57-C786-ED60ADB6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1630-D14E-C525-CA92-F580CBD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C814-5604-A29E-92BE-676C32B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C0D-F533-6902-AC7C-A8FA4388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54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CA4B-1857-5AB3-8C13-229F3F2A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5505-E7DE-FA96-A92D-0621B9AF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9C08-41E5-BF1D-B7CA-092CA348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023F-ABE4-892A-6A4D-2484727E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5200-69B0-8775-3AEC-14608F1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0F2D-AE43-2CE5-9512-C02ED3F9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27D3-D0AD-226B-5192-4117C8B3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3736-78AB-8FF7-8E49-528E8879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6DED-7848-8281-645C-76EDBCF5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80CB-B6BD-7E0B-5D5E-14DDD055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9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15BB-1624-9693-3187-90BF4DA9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8B5-0F5F-85A7-18A9-2BFC1DCD1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983B-6742-1E12-E518-6EDF2402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0B76-AA98-9EA5-EC52-1AA38A62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BB3BF-BED0-EC57-3360-2C26F02D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2275-0050-D3D0-3F0F-CD6B566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2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8F7B-BD20-435F-2130-7648EF3F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0CBB-B3DD-AF3B-6792-A65C6C28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477B6-3168-D875-43EF-BE27AF55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9E91-AB3E-A45C-DB9A-C1D076848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5E34B-47BD-DE53-37F5-F5B02A49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6D85E-E268-2041-60FF-51CEE70D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FAA3B-DD2D-62D3-7720-62A42F6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ADBA-75EF-7E33-7E35-3E138EA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2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68C-9151-4327-1A6D-745755A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D9E12-2CB3-122E-36DF-97AF1B1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CC76-A9B9-57D4-DF37-791D8CA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8E8E1-27E1-8AA4-E857-9D2BA760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E2E69-6FB1-9AB4-355A-5D22739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C1B4B-F528-9BA7-35D3-9427DC2E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235E4-545A-A3F7-05FF-BD2E33A1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B5C-2955-2ECE-4849-D397DED8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D2AA-F16F-CECB-E46D-0302B6D9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C69ED-1ED2-7C41-97F1-C77F5B0B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9132-97E3-830F-D25E-D6377571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C1D0E-C3D0-DA69-E13A-7161B88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7C1D7-C053-1CBC-EB26-87CC3066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28A-45A0-1623-719D-D8A2AF83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4A038-D3B1-70D6-3B70-D7BB3A6F2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B46BE-11DD-3676-0F72-0B036078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6DE5-25C6-9FFD-476E-8F0AAE7B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13D0-4B97-A142-3250-DB7806CE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FE81-50EE-4783-ECB9-CA945614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08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D7BE3-429C-FA6A-52AF-8AACEFA1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19DA-826B-DB0F-4051-1515408C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E5DC-57A8-0BCC-A3CB-A3CDFDB2F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DE50B-C83B-4710-940B-2D70BEFC60A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CC6F-BC25-3821-26E9-2F22CF29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B944-7F57-6402-319C-4EF2380F0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E930C-CE36-4AF4-953F-EBC7BDF7DB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0202-5F54-7BC1-AB1A-49EF57C4B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327FC-A8A3-59FB-BF31-D9A9CD664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0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C7E48-CE0E-5772-A197-2939B9F0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2" y="1149342"/>
            <a:ext cx="1682836" cy="292115"/>
          </a:xfrm>
          <a:prstGeom prst="rect">
            <a:avLst/>
          </a:prstGeom>
        </p:spPr>
      </p:pic>
      <p:pic>
        <p:nvPicPr>
          <p:cNvPr id="9" name="Graphic 8" descr="Open folder outline">
            <a:extLst>
              <a:ext uri="{FF2B5EF4-FFF2-40B4-BE49-F238E27FC236}">
                <a16:creationId xmlns:a16="http://schemas.microsoft.com/office/drawing/2014/main" id="{6B7F3078-0913-53E1-9A42-9D47FBD3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356" y="2364827"/>
            <a:ext cx="730469" cy="730469"/>
          </a:xfrm>
          <a:prstGeom prst="rect">
            <a:avLst/>
          </a:prstGeom>
        </p:spPr>
      </p:pic>
      <p:pic>
        <p:nvPicPr>
          <p:cNvPr id="11" name="Picture 10" descr="A black and grey background&#10;&#10;Description automatically generated">
            <a:extLst>
              <a:ext uri="{FF2B5EF4-FFF2-40B4-BE49-F238E27FC236}">
                <a16:creationId xmlns:a16="http://schemas.microsoft.com/office/drawing/2014/main" id="{099D8FA1-E270-72E8-0088-E7468E878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92" y="2262266"/>
            <a:ext cx="409950" cy="625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AFCD4-102C-B54B-CCEF-ABB5740A4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79" y="3002576"/>
            <a:ext cx="843175" cy="10412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2B14B90-8F44-C853-2A00-822E9D05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0770" y="2506847"/>
            <a:ext cx="1038225" cy="381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4E71716-960D-8B19-B5DD-D2D6C629CD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6960" y="5511858"/>
            <a:ext cx="1141725" cy="259751"/>
          </a:xfrm>
          <a:prstGeom prst="rect">
            <a:avLst/>
          </a:prstGeom>
        </p:spPr>
      </p:pic>
      <p:grpSp>
        <p:nvGrpSpPr>
          <p:cNvPr id="20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D7D5DE85-C8A5-03B7-6B8B-0844758622C6}"/>
              </a:ext>
            </a:extLst>
          </p:cNvPr>
          <p:cNvGrpSpPr/>
          <p:nvPr/>
        </p:nvGrpSpPr>
        <p:grpSpPr>
          <a:xfrm>
            <a:off x="7633053" y="1657341"/>
            <a:ext cx="3691889" cy="2396495"/>
            <a:chOff x="5899151" y="2476818"/>
            <a:chExt cx="4271009" cy="286825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4954EC-EA58-67F5-DFC5-155BD151C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99151" y="2476818"/>
              <a:ext cx="4271009" cy="286825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8E4975E-001C-EC80-AB34-31D3E67C8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899151" y="2476818"/>
              <a:ext cx="381000" cy="381000"/>
            </a:xfrm>
            <a:prstGeom prst="rect">
              <a:avLst/>
            </a:prstGeom>
          </p:spPr>
        </p:pic>
      </p:grpSp>
      <p:pic>
        <p:nvPicPr>
          <p:cNvPr id="23" name="Graphic 22" descr="Open folder outline">
            <a:extLst>
              <a:ext uri="{FF2B5EF4-FFF2-40B4-BE49-F238E27FC236}">
                <a16:creationId xmlns:a16="http://schemas.microsoft.com/office/drawing/2014/main" id="{E9CDA6F6-72AE-693C-D94A-D98E219D1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3225" y="4201498"/>
            <a:ext cx="730469" cy="730469"/>
          </a:xfrm>
          <a:prstGeom prst="rect">
            <a:avLst/>
          </a:prstGeom>
        </p:spPr>
      </p:pic>
      <p:cxnSp>
        <p:nvCxnSpPr>
          <p:cNvPr id="24" name="Straight Arrow Connector 2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0C55CD64-C590-C2BD-0A42-A612EF13A0E4}"/>
              </a:ext>
            </a:extLst>
          </p:cNvPr>
          <p:cNvCxnSpPr>
            <a:cxnSpLocks/>
          </p:cNvCxnSpPr>
          <p:nvPr/>
        </p:nvCxnSpPr>
        <p:spPr>
          <a:xfrm>
            <a:off x="5860275" y="2737085"/>
            <a:ext cx="235228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31" descr="Bucket with objects resource icon for the S3 service.">
            <a:extLst>
              <a:ext uri="{FF2B5EF4-FFF2-40B4-BE49-F238E27FC236}">
                <a16:creationId xmlns:a16="http://schemas.microsoft.com/office/drawing/2014/main" id="{426C9AAF-C60F-4545-E081-C670D00E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418461" y="17259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7">
            <a:extLst>
              <a:ext uri="{FF2B5EF4-FFF2-40B4-BE49-F238E27FC236}">
                <a16:creationId xmlns:a16="http://schemas.microsoft.com/office/drawing/2014/main" id="{0E183EC8-4FD6-B7B4-5516-D18F741C1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238768" y="2481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6">
            <a:extLst>
              <a:ext uri="{FF2B5EF4-FFF2-40B4-BE49-F238E27FC236}">
                <a16:creationId xmlns:a16="http://schemas.microsoft.com/office/drawing/2014/main" id="{571FBE80-0312-0876-7569-01456D1D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665" y="2967324"/>
            <a:ext cx="1185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37790A69-8623-5415-1FBD-01F6F0F1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072" y="2198244"/>
            <a:ext cx="10579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024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E0A3EA7C-6925-21FF-5411-6B33ED87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442078" y="3299759"/>
            <a:ext cx="448900" cy="44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TextBox 26">
            <a:extLst>
              <a:ext uri="{FF2B5EF4-FFF2-40B4-BE49-F238E27FC236}">
                <a16:creationId xmlns:a16="http://schemas.microsoft.com/office/drawing/2014/main" id="{826BA1CE-8CD8-B36D-8AF9-2F1A3DE2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895" y="3762879"/>
            <a:ext cx="1185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1028" name="Straight Arrow Connector 1027" descr="Arrow pointing from Third party Git repository to the AWS lambda service. ">
            <a:extLst>
              <a:ext uri="{FF2B5EF4-FFF2-40B4-BE49-F238E27FC236}">
                <a16:creationId xmlns:a16="http://schemas.microsoft.com/office/drawing/2014/main" id="{5CC9E202-2E7A-7B9A-9C28-6769C163E0C1}"/>
              </a:ext>
            </a:extLst>
          </p:cNvPr>
          <p:cNvCxnSpPr>
            <a:cxnSpLocks/>
          </p:cNvCxnSpPr>
          <p:nvPr/>
        </p:nvCxnSpPr>
        <p:spPr>
          <a:xfrm>
            <a:off x="8847938" y="2737085"/>
            <a:ext cx="127013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phic 33" descr="Add-on resource icon for the AWS (IAM) service. ">
            <a:extLst>
              <a:ext uri="{FF2B5EF4-FFF2-40B4-BE49-F238E27FC236}">
                <a16:creationId xmlns:a16="http://schemas.microsoft.com/office/drawing/2014/main" id="{04F9AE87-42B9-3EE1-10BF-DC23E752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418460" y="2495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26">
            <a:extLst>
              <a:ext uri="{FF2B5EF4-FFF2-40B4-BE49-F238E27FC236}">
                <a16:creationId xmlns:a16="http://schemas.microsoft.com/office/drawing/2014/main" id="{A50B0815-6103-0A52-E363-FA99473B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452" y="2867512"/>
            <a:ext cx="1185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Key</a:t>
            </a:r>
          </a:p>
        </p:txBody>
      </p:sp>
      <p:sp>
        <p:nvSpPr>
          <p:cNvPr id="1035" name="label1">
            <a:extLst>
              <a:ext uri="{FF2B5EF4-FFF2-40B4-BE49-F238E27FC236}">
                <a16:creationId xmlns:a16="http://schemas.microsoft.com/office/drawing/2014/main" id="{610464DA-D3BB-265C-8C8B-1C93EBF2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687" y="2398129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model tracking</a:t>
            </a:r>
          </a:p>
        </p:txBody>
      </p:sp>
      <p:cxnSp>
        <p:nvCxnSpPr>
          <p:cNvPr id="1036" name="Straight Arrow Connector 1035" descr="Arrow pointing from Third party Git repository to the AWS lambda service. ">
            <a:extLst>
              <a:ext uri="{FF2B5EF4-FFF2-40B4-BE49-F238E27FC236}">
                <a16:creationId xmlns:a16="http://schemas.microsoft.com/office/drawing/2014/main" id="{DFF17144-B32C-11E4-0A3A-E857B486FDFF}"/>
              </a:ext>
            </a:extLst>
          </p:cNvPr>
          <p:cNvCxnSpPr>
            <a:cxnSpLocks/>
          </p:cNvCxnSpPr>
          <p:nvPr/>
        </p:nvCxnSpPr>
        <p:spPr>
          <a:xfrm>
            <a:off x="3506710" y="2751290"/>
            <a:ext cx="115513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label1">
            <a:extLst>
              <a:ext uri="{FF2B5EF4-FFF2-40B4-BE49-F238E27FC236}">
                <a16:creationId xmlns:a16="http://schemas.microsoft.com/office/drawing/2014/main" id="{772894F8-1279-B2B7-8ED0-2F1A84E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952" y="2417700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training workflow</a:t>
            </a:r>
          </a:p>
        </p:txBody>
      </p:sp>
      <p:cxnSp>
        <p:nvCxnSpPr>
          <p:cNvPr id="1039" name="Straight Arrow Connector 1038" descr="Arrow pointing from Git users to Third party Git repository.">
            <a:extLst>
              <a:ext uri="{FF2B5EF4-FFF2-40B4-BE49-F238E27FC236}">
                <a16:creationId xmlns:a16="http://schemas.microsoft.com/office/drawing/2014/main" id="{F7175A7F-AE35-DA83-69EF-7DEBECA0B985}"/>
              </a:ext>
            </a:extLst>
          </p:cNvPr>
          <p:cNvCxnSpPr>
            <a:cxnSpLocks/>
          </p:cNvCxnSpPr>
          <p:nvPr/>
        </p:nvCxnSpPr>
        <p:spPr>
          <a:xfrm>
            <a:off x="1072255" y="1592822"/>
            <a:ext cx="0" cy="713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label1">
            <a:extLst>
              <a:ext uri="{FF2B5EF4-FFF2-40B4-BE49-F238E27FC236}">
                <a16:creationId xmlns:a16="http://schemas.microsoft.com/office/drawing/2014/main" id="{D7EE48D5-178D-7657-A3BC-2084D948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70" y="1765029"/>
            <a:ext cx="1506538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download data</a:t>
            </a:r>
          </a:p>
        </p:txBody>
      </p:sp>
      <p:sp>
        <p:nvSpPr>
          <p:cNvPr id="1041" name="TextBox 26">
            <a:extLst>
              <a:ext uri="{FF2B5EF4-FFF2-40B4-BE49-F238E27FC236}">
                <a16:creationId xmlns:a16="http://schemas.microsoft.com/office/drawing/2014/main" id="{2BED0D08-39BA-2FA7-BC07-29A03E66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33" y="3009402"/>
            <a:ext cx="135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Local data folder</a:t>
            </a:r>
          </a:p>
        </p:txBody>
      </p: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9844EB0F-0931-AF51-689D-22823BFBB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4401" y="2028709"/>
            <a:ext cx="1892378" cy="328526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TextBox 26">
            <a:extLst>
              <a:ext uri="{FF2B5EF4-FFF2-40B4-BE49-F238E27FC236}">
                <a16:creationId xmlns:a16="http://schemas.microsoft.com/office/drawing/2014/main" id="{B94AB4CA-BE8A-BA07-CE13-F44FCEBF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228" y="4828403"/>
            <a:ext cx="1761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local model storage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A27E06C-D4FA-59F1-C544-A244EDE72AB8}"/>
              </a:ext>
            </a:extLst>
          </p:cNvPr>
          <p:cNvSpPr/>
          <p:nvPr/>
        </p:nvSpPr>
        <p:spPr>
          <a:xfrm>
            <a:off x="7521225" y="1310640"/>
            <a:ext cx="3959417" cy="3890019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9" name="Graphic 1048" descr="Model resource icon for the Amazon SageMaker service.">
            <a:extLst>
              <a:ext uri="{FF2B5EF4-FFF2-40B4-BE49-F238E27FC236}">
                <a16:creationId xmlns:a16="http://schemas.microsoft.com/office/drawing/2014/main" id="{FD758A59-3705-0EDC-8631-5EFD501EC2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424230" y="5916894"/>
            <a:ext cx="457200" cy="457200"/>
          </a:xfrm>
          <a:prstGeom prst="rect">
            <a:avLst/>
          </a:prstGeom>
        </p:spPr>
      </p:pic>
      <p:sp>
        <p:nvSpPr>
          <p:cNvPr id="1050" name="TextBox 26">
            <a:extLst>
              <a:ext uri="{FF2B5EF4-FFF2-40B4-BE49-F238E27FC236}">
                <a16:creationId xmlns:a16="http://schemas.microsoft.com/office/drawing/2014/main" id="{2D85D24C-C9BA-0BD0-4F31-1306F792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6878" y="6404781"/>
            <a:ext cx="1351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9C3F1C3E-662E-6E74-8B29-D1D36E01865B}"/>
              </a:ext>
            </a:extLst>
          </p:cNvPr>
          <p:cNvSpPr/>
          <p:nvPr/>
        </p:nvSpPr>
        <p:spPr>
          <a:xfrm>
            <a:off x="9742935" y="5859125"/>
            <a:ext cx="1351050" cy="5456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3" name="Picture 10">
            <a:extLst>
              <a:ext uri="{FF2B5EF4-FFF2-40B4-BE49-F238E27FC236}">
                <a16:creationId xmlns:a16="http://schemas.microsoft.com/office/drawing/2014/main" id="{AE81369B-BED5-40BF-1F66-678BB6D5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960" y="5893560"/>
            <a:ext cx="1143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 descr="Arrow pointing from Third party Git repository to the AWS lambda service. ">
            <a:extLst>
              <a:ext uri="{FF2B5EF4-FFF2-40B4-BE49-F238E27FC236}">
                <a16:creationId xmlns:a16="http://schemas.microsoft.com/office/drawing/2014/main" id="{6D93087C-2BEE-EADF-B528-C1D2E13707D7}"/>
              </a:ext>
            </a:extLst>
          </p:cNvPr>
          <p:cNvCxnSpPr>
            <a:cxnSpLocks/>
          </p:cNvCxnSpPr>
          <p:nvPr/>
        </p:nvCxnSpPr>
        <p:spPr>
          <a:xfrm>
            <a:off x="1513118" y="2710598"/>
            <a:ext cx="115513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 descr="Arrow pointing from Third party Git repository to the AWS lambda service. ">
            <a:extLst>
              <a:ext uri="{FF2B5EF4-FFF2-40B4-BE49-F238E27FC236}">
                <a16:creationId xmlns:a16="http://schemas.microsoft.com/office/drawing/2014/main" id="{A4039515-FD82-A39C-76E5-247E87968BC2}"/>
              </a:ext>
            </a:extLst>
          </p:cNvPr>
          <p:cNvCxnSpPr>
            <a:cxnSpLocks/>
          </p:cNvCxnSpPr>
          <p:nvPr/>
        </p:nvCxnSpPr>
        <p:spPr>
          <a:xfrm>
            <a:off x="8933442" y="6132086"/>
            <a:ext cx="7889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 descr="Arrow pointing from Third party Git repository to the AWS lambda service. ">
            <a:extLst>
              <a:ext uri="{FF2B5EF4-FFF2-40B4-BE49-F238E27FC236}">
                <a16:creationId xmlns:a16="http://schemas.microsoft.com/office/drawing/2014/main" id="{B3FDD562-FCC2-DD1D-06D1-E51E0B30B91B}"/>
              </a:ext>
            </a:extLst>
          </p:cNvPr>
          <p:cNvCxnSpPr>
            <a:cxnSpLocks/>
          </p:cNvCxnSpPr>
          <p:nvPr/>
        </p:nvCxnSpPr>
        <p:spPr>
          <a:xfrm>
            <a:off x="8652403" y="5196447"/>
            <a:ext cx="0" cy="66267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fd0b529-4a04-4616-88d2-531082d94bb8}" enabled="1" method="Standard" siteId="{e1f8af86-ee95-4718-bd0d-375b37366c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Boehringer Ingelheim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Emenike,Dr.,Victor (HP BioP L&amp;I) BIP-DE-I</dc:creator>
  <cp:lastModifiedBy>Emenike,Dr.,Victor (HP BioP L&amp;I) BIP-DE-I</cp:lastModifiedBy>
  <cp:revision>2</cp:revision>
  <dcterms:created xsi:type="dcterms:W3CDTF">2024-08-19T16:43:23Z</dcterms:created>
  <dcterms:modified xsi:type="dcterms:W3CDTF">2024-08-19T17:23:17Z</dcterms:modified>
</cp:coreProperties>
</file>