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473" r:id="rId3"/>
    <p:sldId id="474" r:id="rId4"/>
    <p:sldId id="475" r:id="rId5"/>
    <p:sldId id="476" r:id="rId6"/>
    <p:sldId id="479" r:id="rId7"/>
    <p:sldId id="477" r:id="rId8"/>
    <p:sldId id="4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0F0F0"/>
    <a:srgbClr val="E2E2E2"/>
    <a:srgbClr val="9954CC"/>
    <a:srgbClr val="F2F2F2"/>
    <a:srgbClr val="993300"/>
    <a:srgbClr val="B889DB"/>
    <a:srgbClr val="461E64"/>
    <a:srgbClr val="2DC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5" autoAdjust="0"/>
    <p:restoredTop sz="86033" autoAdjust="0"/>
  </p:normalViewPr>
  <p:slideViewPr>
    <p:cSldViewPr snapToGrid="0">
      <p:cViewPr varScale="1">
        <p:scale>
          <a:sx n="75" d="100"/>
          <a:sy n="75" d="100"/>
        </p:scale>
        <p:origin x="63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D26F4-93CA-4E3F-B3E7-98E8E29E68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FFB03-3C2F-44C6-88C7-8A0DD019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FFB03-3C2F-44C6-88C7-8A0DD0194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03516"/>
            <a:ext cx="9448800" cy="1825096"/>
          </a:xfrm>
        </p:spPr>
        <p:txBody>
          <a:bodyPr anchor="ctr">
            <a:normAutofit/>
          </a:bodyPr>
          <a:lstStyle>
            <a:lvl1pPr algn="l">
              <a:defRPr sz="54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2311"/>
            <a:ext cx="9448800" cy="205372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86037"/>
            <a:ext cx="2910840" cy="374642"/>
          </a:xfrm>
        </p:spPr>
        <p:txBody>
          <a:bodyPr/>
          <a:lstStyle/>
          <a:p>
            <a:fld id="{25B52F06-248B-438F-A471-5CFEC1995CE0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95554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30977"/>
            <a:ext cx="2743200" cy="365125"/>
          </a:xfrm>
        </p:spPr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0-HD-BTM.png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4E-8859-4BC0-90B6-A467DA05E7C5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D3BCCD-0323-4F53-9BA2-68434CEAD13B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9ACC99-6EC8-45CD-902A-74665FB32380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25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327FFF-6567-482E-BD4E-03A78C104D35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1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7EA-DF8A-430B-AF6E-0015319C3339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292-48FC-4CF1-9B45-42595E72E04F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7-F7F1-4896-A4AB-5226F5C0E1B7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05DE7-F314-4BF3-B08E-C4BCD50C098C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A89D-8453-4C3A-A683-034D973D275B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AA4BE7-3BEC-4AF6-9579-F7434347E3CD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F17-2441-47AF-9691-9681886D18B8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D206-EEA7-48AB-8FB1-98E9068D2B9B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FD4-06B2-47EF-9B6C-D5B242392B94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4E11-9963-4707-A737-3F2A208DBCCD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636C-A92C-4648-9CA6-1816031E12D3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1050-1B5E-4191-A76F-0B801CB9E826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412062"/>
            <a:ext cx="8610600" cy="463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02438"/>
            <a:ext cx="10820400" cy="5316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37966"/>
            <a:ext cx="2910840" cy="347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682C-E4E5-40BE-A4C4-70A31B630520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351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F75D-6BEC-454A-B18F-AF779FDB99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2-HD-TOP.png"/>
          <p:cNvPicPr>
            <a:picLocks noChangeAspect="1"/>
          </p:cNvPicPr>
          <p:nvPr userDrawn="1"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9440"/>
            <a:ext cx="9448800" cy="2021840"/>
          </a:xfrm>
        </p:spPr>
        <p:txBody>
          <a:bodyPr>
            <a:normAutofit/>
          </a:bodyPr>
          <a:lstStyle/>
          <a:p>
            <a:pPr>
              <a:tabLst>
                <a:tab pos="9255125" algn="r"/>
              </a:tabLst>
            </a:pPr>
            <a:r>
              <a:rPr lang="en-US" sz="3200" spc="300" dirty="0">
                <a:solidFill>
                  <a:schemeClr val="accent6">
                    <a:lumMod val="75000"/>
                  </a:schemeClr>
                </a:solidFill>
              </a:rPr>
              <a:t>Main Menu Features of DT-AVT</a:t>
            </a:r>
            <a:br>
              <a:rPr lang="en-US" sz="3200" dirty="0"/>
            </a:br>
            <a:br>
              <a:rPr lang="en-US" sz="2000" spc="15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sz="2000" spc="150" dirty="0"/>
            </a:br>
            <a:endParaRPr lang="en-US" sz="1600" spc="1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60" y="5729157"/>
            <a:ext cx="3116880" cy="101387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214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35F822-53B3-4568-885C-026288F6D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55282E-FFEA-432D-B092-77C63AB77169}"/>
              </a:ext>
            </a:extLst>
          </p:cNvPr>
          <p:cNvSpPr/>
          <p:nvPr/>
        </p:nvSpPr>
        <p:spPr>
          <a:xfrm>
            <a:off x="4460855" y="1563587"/>
            <a:ext cx="2986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Main menu is accessed by right clicking on the gray pane</a:t>
            </a:r>
          </a:p>
        </p:txBody>
      </p:sp>
    </p:spTree>
    <p:extLst>
      <p:ext uri="{BB962C8B-B14F-4D97-AF65-F5344CB8AC3E}">
        <p14:creationId xmlns:p14="http://schemas.microsoft.com/office/powerpoint/2010/main" val="294872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64C27-1E64-4F06-9D86-69F6A64F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F419-1031-47AE-8BD4-61C0CA5DE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9CEE7D-67F0-4C10-82F3-4512CDE9009C}"/>
              </a:ext>
            </a:extLst>
          </p:cNvPr>
          <p:cNvSpPr/>
          <p:nvPr/>
        </p:nvSpPr>
        <p:spPr>
          <a:xfrm>
            <a:off x="4602787" y="2020787"/>
            <a:ext cx="2986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Generate geometry allows you to define the geometry and loads for the component</a:t>
            </a:r>
          </a:p>
        </p:txBody>
      </p:sp>
    </p:spTree>
    <p:extLst>
      <p:ext uri="{BB962C8B-B14F-4D97-AF65-F5344CB8AC3E}">
        <p14:creationId xmlns:p14="http://schemas.microsoft.com/office/powerpoint/2010/main" val="16720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92903-E201-488C-BBE0-DA8BF634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F75D-6BEC-454A-B18F-AF779FDB99D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713F2-586B-4808-AC67-9DCF2C8E4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ECAA6-3998-4E8D-B956-184772C52C46}"/>
              </a:ext>
            </a:extLst>
          </p:cNvPr>
          <p:cNvSpPr/>
          <p:nvPr/>
        </p:nvSpPr>
        <p:spPr>
          <a:xfrm>
            <a:off x="2064273" y="1199022"/>
            <a:ext cx="2204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Generate Geometry pane, additional menus are available by right clicking in the plot area</a:t>
            </a:r>
          </a:p>
        </p:txBody>
      </p:sp>
    </p:spTree>
    <p:extLst>
      <p:ext uri="{BB962C8B-B14F-4D97-AF65-F5344CB8AC3E}">
        <p14:creationId xmlns:p14="http://schemas.microsoft.com/office/powerpoint/2010/main" val="128515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061A3-EBEA-4C80-9A96-F657D86AC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698198-46EE-4C04-A4F0-95653C06B751}"/>
              </a:ext>
            </a:extLst>
          </p:cNvPr>
          <p:cNvSpPr/>
          <p:nvPr/>
        </p:nvSpPr>
        <p:spPr>
          <a:xfrm>
            <a:off x="0" y="1747065"/>
            <a:ext cx="15449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Left clicking Policies brings you to the policy comparison pane</a:t>
            </a:r>
          </a:p>
        </p:txBody>
      </p:sp>
    </p:spTree>
    <p:extLst>
      <p:ext uri="{BB962C8B-B14F-4D97-AF65-F5344CB8AC3E}">
        <p14:creationId xmlns:p14="http://schemas.microsoft.com/office/powerpoint/2010/main" val="289754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536E-82AD-44D8-8F49-86F6FFA27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84AE95-C4C9-4DC3-854D-D1F20F28A0F0}"/>
              </a:ext>
            </a:extLst>
          </p:cNvPr>
          <p:cNvSpPr/>
          <p:nvPr/>
        </p:nvSpPr>
        <p:spPr>
          <a:xfrm>
            <a:off x="0" y="3086583"/>
            <a:ext cx="15706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Right clicking in the plot area brings up additional views associated to the policy parameterizations</a:t>
            </a:r>
          </a:p>
        </p:txBody>
      </p:sp>
    </p:spTree>
    <p:extLst>
      <p:ext uri="{BB962C8B-B14F-4D97-AF65-F5344CB8AC3E}">
        <p14:creationId xmlns:p14="http://schemas.microsoft.com/office/powerpoint/2010/main" val="250671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1B2F0D-8358-474D-9AD7-03FF43ABF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83A87C-BE6E-4951-9B98-BCC1DAA0B943}"/>
              </a:ext>
            </a:extLst>
          </p:cNvPr>
          <p:cNvSpPr/>
          <p:nvPr/>
        </p:nvSpPr>
        <p:spPr>
          <a:xfrm>
            <a:off x="0" y="3086710"/>
            <a:ext cx="1584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Selecting the lowest node brings up the Digital Twin for that stage</a:t>
            </a:r>
          </a:p>
        </p:txBody>
      </p:sp>
    </p:spTree>
    <p:extLst>
      <p:ext uri="{BB962C8B-B14F-4D97-AF65-F5344CB8AC3E}">
        <p14:creationId xmlns:p14="http://schemas.microsoft.com/office/powerpoint/2010/main" val="238849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B9247-ED25-495B-B3EA-60C547C9D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-500"/>
          <a:stretch/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5C58C-9AC8-4334-8DB2-36A24CADAF67}"/>
              </a:ext>
            </a:extLst>
          </p:cNvPr>
          <p:cNvSpPr/>
          <p:nvPr/>
        </p:nvSpPr>
        <p:spPr>
          <a:xfrm>
            <a:off x="7599680" y="3429000"/>
            <a:ext cx="4084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Right clicking in the top left plot area (not the gray pane) brings up additional views of the Digital Twin</a:t>
            </a:r>
          </a:p>
        </p:txBody>
      </p:sp>
    </p:spTree>
    <p:extLst>
      <p:ext uri="{BB962C8B-B14F-4D97-AF65-F5344CB8AC3E}">
        <p14:creationId xmlns:p14="http://schemas.microsoft.com/office/powerpoint/2010/main" val="24247815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29349</TotalTime>
  <Words>111</Words>
  <Application>Microsoft Office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Main Menu Features of DT-AVT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Thread for Engineering Design</dc:title>
  <dc:creator>Victor</dc:creator>
  <cp:lastModifiedBy>Victor</cp:lastModifiedBy>
  <cp:revision>1662</cp:revision>
  <dcterms:created xsi:type="dcterms:W3CDTF">2016-12-02T15:13:35Z</dcterms:created>
  <dcterms:modified xsi:type="dcterms:W3CDTF">2021-03-06T01:03:11Z</dcterms:modified>
</cp:coreProperties>
</file>