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Osibajo" userId="62f310ee8cd66fd6" providerId="LiveId" clId="{2107368B-FAF4-4303-A9FD-2E447D8FF564}"/>
    <pc:docChg chg="custSel addSld delSld modSld">
      <pc:chgData name="Victor Osibajo" userId="62f310ee8cd66fd6" providerId="LiveId" clId="{2107368B-FAF4-4303-A9FD-2E447D8FF564}" dt="2023-03-21T15:52:51.145" v="2374" actId="20577"/>
      <pc:docMkLst>
        <pc:docMk/>
      </pc:docMkLst>
      <pc:sldChg chg="addSp delSp modSp mod">
        <pc:chgData name="Victor Osibajo" userId="62f310ee8cd66fd6" providerId="LiveId" clId="{2107368B-FAF4-4303-A9FD-2E447D8FF564}" dt="2023-03-21T15:28:49.179" v="842" actId="1076"/>
        <pc:sldMkLst>
          <pc:docMk/>
          <pc:sldMk cId="284692071" sldId="256"/>
        </pc:sldMkLst>
        <pc:spChg chg="mod">
          <ac:chgData name="Victor Osibajo" userId="62f310ee8cd66fd6" providerId="LiveId" clId="{2107368B-FAF4-4303-A9FD-2E447D8FF564}" dt="2023-03-21T15:27:36.757" v="685" actId="1076"/>
          <ac:spMkLst>
            <pc:docMk/>
            <pc:sldMk cId="284692071" sldId="256"/>
            <ac:spMk id="2" creationId="{0657A368-CC47-3FE4-436E-95E70C7F0393}"/>
          </ac:spMkLst>
        </pc:spChg>
        <pc:spChg chg="del mod">
          <ac:chgData name="Victor Osibajo" userId="62f310ee8cd66fd6" providerId="LiveId" clId="{2107368B-FAF4-4303-A9FD-2E447D8FF564}" dt="2023-03-21T15:26:01.799" v="609" actId="478"/>
          <ac:spMkLst>
            <pc:docMk/>
            <pc:sldMk cId="284692071" sldId="256"/>
            <ac:spMk id="3" creationId="{9A8A04AF-C45B-79AE-58C1-A8A72D1B74E7}"/>
          </ac:spMkLst>
        </pc:spChg>
        <pc:spChg chg="add mod">
          <ac:chgData name="Victor Osibajo" userId="62f310ee8cd66fd6" providerId="LiveId" clId="{2107368B-FAF4-4303-A9FD-2E447D8FF564}" dt="2023-03-21T15:28:49.179" v="842" actId="1076"/>
          <ac:spMkLst>
            <pc:docMk/>
            <pc:sldMk cId="284692071" sldId="256"/>
            <ac:spMk id="4" creationId="{C9628CBF-20AF-9D78-D8F7-7E6EE45F8A00}"/>
          </ac:spMkLst>
        </pc:spChg>
        <pc:spChg chg="add del mod">
          <ac:chgData name="Victor Osibajo" userId="62f310ee8cd66fd6" providerId="LiveId" clId="{2107368B-FAF4-4303-A9FD-2E447D8FF564}" dt="2023-03-21T15:26:07.502" v="610" actId="478"/>
          <ac:spMkLst>
            <pc:docMk/>
            <pc:sldMk cId="284692071" sldId="256"/>
            <ac:spMk id="6" creationId="{021E4ACB-E887-9E61-E475-B8209F9AF75A}"/>
          </ac:spMkLst>
        </pc:spChg>
      </pc:sldChg>
      <pc:sldChg chg="delSp modSp mod">
        <pc:chgData name="Victor Osibajo" userId="62f310ee8cd66fd6" providerId="LiveId" clId="{2107368B-FAF4-4303-A9FD-2E447D8FF564}" dt="2023-03-21T15:30:12.745" v="846" actId="1076"/>
        <pc:sldMkLst>
          <pc:docMk/>
          <pc:sldMk cId="2324686077" sldId="257"/>
        </pc:sldMkLst>
        <pc:spChg chg="mod">
          <ac:chgData name="Victor Osibajo" userId="62f310ee8cd66fd6" providerId="LiveId" clId="{2107368B-FAF4-4303-A9FD-2E447D8FF564}" dt="2023-03-21T15:30:12.745" v="846" actId="1076"/>
          <ac:spMkLst>
            <pc:docMk/>
            <pc:sldMk cId="2324686077" sldId="257"/>
            <ac:spMk id="3" creationId="{9A8A04AF-C45B-79AE-58C1-A8A72D1B74E7}"/>
          </ac:spMkLst>
        </pc:spChg>
        <pc:spChg chg="del mod">
          <ac:chgData name="Victor Osibajo" userId="62f310ee8cd66fd6" providerId="LiveId" clId="{2107368B-FAF4-4303-A9FD-2E447D8FF564}" dt="2023-03-13T20:02:00.090" v="1" actId="478"/>
          <ac:spMkLst>
            <pc:docMk/>
            <pc:sldMk cId="2324686077" sldId="257"/>
            <ac:spMk id="5" creationId="{04268FCA-F075-60A5-7844-570DDD33C428}"/>
          </ac:spMkLst>
        </pc:spChg>
      </pc:sldChg>
      <pc:sldChg chg="add del">
        <pc:chgData name="Victor Osibajo" userId="62f310ee8cd66fd6" providerId="LiveId" clId="{2107368B-FAF4-4303-A9FD-2E447D8FF564}" dt="2023-03-21T15:30:20.473" v="847" actId="47"/>
        <pc:sldMkLst>
          <pc:docMk/>
          <pc:sldMk cId="2159457417" sldId="258"/>
        </pc:sldMkLst>
      </pc:sldChg>
      <pc:sldChg chg="addSp delSp modSp add mod">
        <pc:chgData name="Victor Osibajo" userId="62f310ee8cd66fd6" providerId="LiveId" clId="{2107368B-FAF4-4303-A9FD-2E447D8FF564}" dt="2023-03-21T15:46:37.520" v="1788" actId="20577"/>
        <pc:sldMkLst>
          <pc:docMk/>
          <pc:sldMk cId="3849468886" sldId="258"/>
        </pc:sldMkLst>
        <pc:spChg chg="add del mod">
          <ac:chgData name="Victor Osibajo" userId="62f310ee8cd66fd6" providerId="LiveId" clId="{2107368B-FAF4-4303-A9FD-2E447D8FF564}" dt="2023-03-21T15:43:24.657" v="1552"/>
          <ac:spMkLst>
            <pc:docMk/>
            <pc:sldMk cId="3849468886" sldId="258"/>
            <ac:spMk id="2" creationId="{3A85A007-BAC1-02EF-DBA9-8ED138DF444A}"/>
          </ac:spMkLst>
        </pc:spChg>
        <pc:spChg chg="mod">
          <ac:chgData name="Victor Osibajo" userId="62f310ee8cd66fd6" providerId="LiveId" clId="{2107368B-FAF4-4303-A9FD-2E447D8FF564}" dt="2023-03-21T15:46:37.520" v="1788" actId="20577"/>
          <ac:spMkLst>
            <pc:docMk/>
            <pc:sldMk cId="3849468886" sldId="258"/>
            <ac:spMk id="3" creationId="{9A8A04AF-C45B-79AE-58C1-A8A72D1B74E7}"/>
          </ac:spMkLst>
        </pc:spChg>
      </pc:sldChg>
      <pc:sldChg chg="modSp add mod">
        <pc:chgData name="Victor Osibajo" userId="62f310ee8cd66fd6" providerId="LiveId" clId="{2107368B-FAF4-4303-A9FD-2E447D8FF564}" dt="2023-03-21T15:52:51.145" v="2374" actId="20577"/>
        <pc:sldMkLst>
          <pc:docMk/>
          <pc:sldMk cId="276806781" sldId="259"/>
        </pc:sldMkLst>
        <pc:spChg chg="mod">
          <ac:chgData name="Victor Osibajo" userId="62f310ee8cd66fd6" providerId="LiveId" clId="{2107368B-FAF4-4303-A9FD-2E447D8FF564}" dt="2023-03-21T15:52:51.145" v="2374" actId="20577"/>
          <ac:spMkLst>
            <pc:docMk/>
            <pc:sldMk cId="276806781" sldId="259"/>
            <ac:spMk id="3" creationId="{9A8A04AF-C45B-79AE-58C1-A8A72D1B74E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6C452-D123-9C13-1AB7-62EE0A1F47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5116BE2F-5808-99D5-470C-9D9BE4EB88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D5E76AD7-C13E-4164-7E63-B7FFFD06C2B8}"/>
              </a:ext>
            </a:extLst>
          </p:cNvPr>
          <p:cNvSpPr>
            <a:spLocks noGrp="1"/>
          </p:cNvSpPr>
          <p:nvPr>
            <p:ph type="dt" sz="half" idx="10"/>
          </p:nvPr>
        </p:nvSpPr>
        <p:spPr/>
        <p:txBody>
          <a:bodyPr/>
          <a:lstStyle/>
          <a:p>
            <a:fld id="{E578E65C-1645-43C3-9AF9-39B17B5A8256}" type="datetimeFigureOut">
              <a:rPr lang="en-NG" smtClean="0"/>
              <a:t>21/03/2023</a:t>
            </a:fld>
            <a:endParaRPr lang="en-NG"/>
          </a:p>
        </p:txBody>
      </p:sp>
      <p:sp>
        <p:nvSpPr>
          <p:cNvPr id="5" name="Footer Placeholder 4">
            <a:extLst>
              <a:ext uri="{FF2B5EF4-FFF2-40B4-BE49-F238E27FC236}">
                <a16:creationId xmlns:a16="http://schemas.microsoft.com/office/drawing/2014/main" id="{A6541E59-0FCF-D341-632F-854255459C96}"/>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5D312FF0-0ADF-4711-A58F-6BBD1E4A2205}"/>
              </a:ext>
            </a:extLst>
          </p:cNvPr>
          <p:cNvSpPr>
            <a:spLocks noGrp="1"/>
          </p:cNvSpPr>
          <p:nvPr>
            <p:ph type="sldNum" sz="quarter" idx="12"/>
          </p:nvPr>
        </p:nvSpPr>
        <p:spPr/>
        <p:txBody>
          <a:bodyPr/>
          <a:lstStyle/>
          <a:p>
            <a:fld id="{E958B65D-BEED-4E84-A7C0-8E45BC536672}" type="slidenum">
              <a:rPr lang="en-NG" smtClean="0"/>
              <a:t>‹#›</a:t>
            </a:fld>
            <a:endParaRPr lang="en-NG"/>
          </a:p>
        </p:txBody>
      </p:sp>
    </p:spTree>
    <p:extLst>
      <p:ext uri="{BB962C8B-B14F-4D97-AF65-F5344CB8AC3E}">
        <p14:creationId xmlns:p14="http://schemas.microsoft.com/office/powerpoint/2010/main" val="426583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C459C-6E36-9780-68F7-B8D6BDDCB684}"/>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2EA6B6CB-8EF2-3701-334D-D256595AB1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1A87CEC5-F8A6-7E21-0306-F17B95E5C319}"/>
              </a:ext>
            </a:extLst>
          </p:cNvPr>
          <p:cNvSpPr>
            <a:spLocks noGrp="1"/>
          </p:cNvSpPr>
          <p:nvPr>
            <p:ph type="dt" sz="half" idx="10"/>
          </p:nvPr>
        </p:nvSpPr>
        <p:spPr/>
        <p:txBody>
          <a:bodyPr/>
          <a:lstStyle/>
          <a:p>
            <a:fld id="{E578E65C-1645-43C3-9AF9-39B17B5A8256}" type="datetimeFigureOut">
              <a:rPr lang="en-NG" smtClean="0"/>
              <a:t>21/03/2023</a:t>
            </a:fld>
            <a:endParaRPr lang="en-NG"/>
          </a:p>
        </p:txBody>
      </p:sp>
      <p:sp>
        <p:nvSpPr>
          <p:cNvPr id="5" name="Footer Placeholder 4">
            <a:extLst>
              <a:ext uri="{FF2B5EF4-FFF2-40B4-BE49-F238E27FC236}">
                <a16:creationId xmlns:a16="http://schemas.microsoft.com/office/drawing/2014/main" id="{B5FD6135-CADC-1528-B0F4-2E94867738B6}"/>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166A144E-849E-6280-20DE-3FEFAA1594C0}"/>
              </a:ext>
            </a:extLst>
          </p:cNvPr>
          <p:cNvSpPr>
            <a:spLocks noGrp="1"/>
          </p:cNvSpPr>
          <p:nvPr>
            <p:ph type="sldNum" sz="quarter" idx="12"/>
          </p:nvPr>
        </p:nvSpPr>
        <p:spPr/>
        <p:txBody>
          <a:bodyPr/>
          <a:lstStyle/>
          <a:p>
            <a:fld id="{E958B65D-BEED-4E84-A7C0-8E45BC536672}" type="slidenum">
              <a:rPr lang="en-NG" smtClean="0"/>
              <a:t>‹#›</a:t>
            </a:fld>
            <a:endParaRPr lang="en-NG"/>
          </a:p>
        </p:txBody>
      </p:sp>
    </p:spTree>
    <p:extLst>
      <p:ext uri="{BB962C8B-B14F-4D97-AF65-F5344CB8AC3E}">
        <p14:creationId xmlns:p14="http://schemas.microsoft.com/office/powerpoint/2010/main" val="275329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6EC916-BC09-371C-AD99-ED6300AE95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FB251B58-CBDD-05FC-1CDA-35324F453F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A711EA44-2215-67D4-15D3-8C0026797635}"/>
              </a:ext>
            </a:extLst>
          </p:cNvPr>
          <p:cNvSpPr>
            <a:spLocks noGrp="1"/>
          </p:cNvSpPr>
          <p:nvPr>
            <p:ph type="dt" sz="half" idx="10"/>
          </p:nvPr>
        </p:nvSpPr>
        <p:spPr/>
        <p:txBody>
          <a:bodyPr/>
          <a:lstStyle/>
          <a:p>
            <a:fld id="{E578E65C-1645-43C3-9AF9-39B17B5A8256}" type="datetimeFigureOut">
              <a:rPr lang="en-NG" smtClean="0"/>
              <a:t>21/03/2023</a:t>
            </a:fld>
            <a:endParaRPr lang="en-NG"/>
          </a:p>
        </p:txBody>
      </p:sp>
      <p:sp>
        <p:nvSpPr>
          <p:cNvPr id="5" name="Footer Placeholder 4">
            <a:extLst>
              <a:ext uri="{FF2B5EF4-FFF2-40B4-BE49-F238E27FC236}">
                <a16:creationId xmlns:a16="http://schemas.microsoft.com/office/drawing/2014/main" id="{62254DAF-87E5-DFA9-E8AC-92C06F7ED48B}"/>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BD3F3073-19FB-6E8A-AC0F-0EA509F19E34}"/>
              </a:ext>
            </a:extLst>
          </p:cNvPr>
          <p:cNvSpPr>
            <a:spLocks noGrp="1"/>
          </p:cNvSpPr>
          <p:nvPr>
            <p:ph type="sldNum" sz="quarter" idx="12"/>
          </p:nvPr>
        </p:nvSpPr>
        <p:spPr/>
        <p:txBody>
          <a:bodyPr/>
          <a:lstStyle/>
          <a:p>
            <a:fld id="{E958B65D-BEED-4E84-A7C0-8E45BC536672}" type="slidenum">
              <a:rPr lang="en-NG" smtClean="0"/>
              <a:t>‹#›</a:t>
            </a:fld>
            <a:endParaRPr lang="en-NG"/>
          </a:p>
        </p:txBody>
      </p:sp>
    </p:spTree>
    <p:extLst>
      <p:ext uri="{BB962C8B-B14F-4D97-AF65-F5344CB8AC3E}">
        <p14:creationId xmlns:p14="http://schemas.microsoft.com/office/powerpoint/2010/main" val="431663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72D9E-546A-D5B0-E056-35AB8EB60395}"/>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6D76041D-79EA-DB6C-B0FF-6D7F45C4E4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F1FDA7AF-E5F3-6C3B-EE48-CCB123FD965A}"/>
              </a:ext>
            </a:extLst>
          </p:cNvPr>
          <p:cNvSpPr>
            <a:spLocks noGrp="1"/>
          </p:cNvSpPr>
          <p:nvPr>
            <p:ph type="dt" sz="half" idx="10"/>
          </p:nvPr>
        </p:nvSpPr>
        <p:spPr/>
        <p:txBody>
          <a:bodyPr/>
          <a:lstStyle/>
          <a:p>
            <a:fld id="{E578E65C-1645-43C3-9AF9-39B17B5A8256}" type="datetimeFigureOut">
              <a:rPr lang="en-NG" smtClean="0"/>
              <a:t>21/03/2023</a:t>
            </a:fld>
            <a:endParaRPr lang="en-NG"/>
          </a:p>
        </p:txBody>
      </p:sp>
      <p:sp>
        <p:nvSpPr>
          <p:cNvPr id="5" name="Footer Placeholder 4">
            <a:extLst>
              <a:ext uri="{FF2B5EF4-FFF2-40B4-BE49-F238E27FC236}">
                <a16:creationId xmlns:a16="http://schemas.microsoft.com/office/drawing/2014/main" id="{87E632A8-4486-94F3-9C28-0761EBADD5B7}"/>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7683F503-06B7-18FB-108E-7AC16E2DA1C5}"/>
              </a:ext>
            </a:extLst>
          </p:cNvPr>
          <p:cNvSpPr>
            <a:spLocks noGrp="1"/>
          </p:cNvSpPr>
          <p:nvPr>
            <p:ph type="sldNum" sz="quarter" idx="12"/>
          </p:nvPr>
        </p:nvSpPr>
        <p:spPr/>
        <p:txBody>
          <a:bodyPr/>
          <a:lstStyle/>
          <a:p>
            <a:fld id="{E958B65D-BEED-4E84-A7C0-8E45BC536672}" type="slidenum">
              <a:rPr lang="en-NG" smtClean="0"/>
              <a:t>‹#›</a:t>
            </a:fld>
            <a:endParaRPr lang="en-NG"/>
          </a:p>
        </p:txBody>
      </p:sp>
    </p:spTree>
    <p:extLst>
      <p:ext uri="{BB962C8B-B14F-4D97-AF65-F5344CB8AC3E}">
        <p14:creationId xmlns:p14="http://schemas.microsoft.com/office/powerpoint/2010/main" val="898876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443AD-0F8C-2394-66DF-2C9BC33995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72580571-CB22-E15D-D119-669E3CC116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B38771-213E-24CE-C454-F95EF8BF3D3B}"/>
              </a:ext>
            </a:extLst>
          </p:cNvPr>
          <p:cNvSpPr>
            <a:spLocks noGrp="1"/>
          </p:cNvSpPr>
          <p:nvPr>
            <p:ph type="dt" sz="half" idx="10"/>
          </p:nvPr>
        </p:nvSpPr>
        <p:spPr/>
        <p:txBody>
          <a:bodyPr/>
          <a:lstStyle/>
          <a:p>
            <a:fld id="{E578E65C-1645-43C3-9AF9-39B17B5A8256}" type="datetimeFigureOut">
              <a:rPr lang="en-NG" smtClean="0"/>
              <a:t>21/03/2023</a:t>
            </a:fld>
            <a:endParaRPr lang="en-NG"/>
          </a:p>
        </p:txBody>
      </p:sp>
      <p:sp>
        <p:nvSpPr>
          <p:cNvPr id="5" name="Footer Placeholder 4">
            <a:extLst>
              <a:ext uri="{FF2B5EF4-FFF2-40B4-BE49-F238E27FC236}">
                <a16:creationId xmlns:a16="http://schemas.microsoft.com/office/drawing/2014/main" id="{947BCBEB-AE3A-F463-95F8-D77C5C77DC04}"/>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8E33D989-4C94-A10F-5B76-B5B12242EE61}"/>
              </a:ext>
            </a:extLst>
          </p:cNvPr>
          <p:cNvSpPr>
            <a:spLocks noGrp="1"/>
          </p:cNvSpPr>
          <p:nvPr>
            <p:ph type="sldNum" sz="quarter" idx="12"/>
          </p:nvPr>
        </p:nvSpPr>
        <p:spPr/>
        <p:txBody>
          <a:bodyPr/>
          <a:lstStyle/>
          <a:p>
            <a:fld id="{E958B65D-BEED-4E84-A7C0-8E45BC536672}" type="slidenum">
              <a:rPr lang="en-NG" smtClean="0"/>
              <a:t>‹#›</a:t>
            </a:fld>
            <a:endParaRPr lang="en-NG"/>
          </a:p>
        </p:txBody>
      </p:sp>
    </p:spTree>
    <p:extLst>
      <p:ext uri="{BB962C8B-B14F-4D97-AF65-F5344CB8AC3E}">
        <p14:creationId xmlns:p14="http://schemas.microsoft.com/office/powerpoint/2010/main" val="1920699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C6AA6-072D-DBA4-C232-C8236C81A4F3}"/>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B5D2E10E-4637-390B-3F3C-22D10BCDF8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373E5A74-28DE-64AC-D83B-D87A502CBA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F073F053-AADE-29B5-0801-7FEF751B779D}"/>
              </a:ext>
            </a:extLst>
          </p:cNvPr>
          <p:cNvSpPr>
            <a:spLocks noGrp="1"/>
          </p:cNvSpPr>
          <p:nvPr>
            <p:ph type="dt" sz="half" idx="10"/>
          </p:nvPr>
        </p:nvSpPr>
        <p:spPr/>
        <p:txBody>
          <a:bodyPr/>
          <a:lstStyle/>
          <a:p>
            <a:fld id="{E578E65C-1645-43C3-9AF9-39B17B5A8256}" type="datetimeFigureOut">
              <a:rPr lang="en-NG" smtClean="0"/>
              <a:t>21/03/2023</a:t>
            </a:fld>
            <a:endParaRPr lang="en-NG"/>
          </a:p>
        </p:txBody>
      </p:sp>
      <p:sp>
        <p:nvSpPr>
          <p:cNvPr id="6" name="Footer Placeholder 5">
            <a:extLst>
              <a:ext uri="{FF2B5EF4-FFF2-40B4-BE49-F238E27FC236}">
                <a16:creationId xmlns:a16="http://schemas.microsoft.com/office/drawing/2014/main" id="{AD7B1AAB-038C-7124-B6E7-ED09360AA116}"/>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72D6DD12-22D5-FA45-E687-6EB9DD4E8B57}"/>
              </a:ext>
            </a:extLst>
          </p:cNvPr>
          <p:cNvSpPr>
            <a:spLocks noGrp="1"/>
          </p:cNvSpPr>
          <p:nvPr>
            <p:ph type="sldNum" sz="quarter" idx="12"/>
          </p:nvPr>
        </p:nvSpPr>
        <p:spPr/>
        <p:txBody>
          <a:bodyPr/>
          <a:lstStyle/>
          <a:p>
            <a:fld id="{E958B65D-BEED-4E84-A7C0-8E45BC536672}" type="slidenum">
              <a:rPr lang="en-NG" smtClean="0"/>
              <a:t>‹#›</a:t>
            </a:fld>
            <a:endParaRPr lang="en-NG"/>
          </a:p>
        </p:txBody>
      </p:sp>
    </p:spTree>
    <p:extLst>
      <p:ext uri="{BB962C8B-B14F-4D97-AF65-F5344CB8AC3E}">
        <p14:creationId xmlns:p14="http://schemas.microsoft.com/office/powerpoint/2010/main" val="99243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30B3-0EA8-712A-0931-C3635A6BA09A}"/>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8FBF49C1-2E08-DBE9-EF48-C235CB6C75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7E84B0-F3BD-D0E5-B391-AC0A536F87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EDF8091B-0B00-3FE9-21D2-4CA3AB9010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BED5F5-10A7-80D5-37D9-6D47685D17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38D23235-853F-616A-678C-A550C8E6D4CD}"/>
              </a:ext>
            </a:extLst>
          </p:cNvPr>
          <p:cNvSpPr>
            <a:spLocks noGrp="1"/>
          </p:cNvSpPr>
          <p:nvPr>
            <p:ph type="dt" sz="half" idx="10"/>
          </p:nvPr>
        </p:nvSpPr>
        <p:spPr/>
        <p:txBody>
          <a:bodyPr/>
          <a:lstStyle/>
          <a:p>
            <a:fld id="{E578E65C-1645-43C3-9AF9-39B17B5A8256}" type="datetimeFigureOut">
              <a:rPr lang="en-NG" smtClean="0"/>
              <a:t>21/03/2023</a:t>
            </a:fld>
            <a:endParaRPr lang="en-NG"/>
          </a:p>
        </p:txBody>
      </p:sp>
      <p:sp>
        <p:nvSpPr>
          <p:cNvPr id="8" name="Footer Placeholder 7">
            <a:extLst>
              <a:ext uri="{FF2B5EF4-FFF2-40B4-BE49-F238E27FC236}">
                <a16:creationId xmlns:a16="http://schemas.microsoft.com/office/drawing/2014/main" id="{74DF8514-11E7-FE64-C96A-0E02552C80C9}"/>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E0D26F12-1911-D899-1CA4-CF61505AA0B0}"/>
              </a:ext>
            </a:extLst>
          </p:cNvPr>
          <p:cNvSpPr>
            <a:spLocks noGrp="1"/>
          </p:cNvSpPr>
          <p:nvPr>
            <p:ph type="sldNum" sz="quarter" idx="12"/>
          </p:nvPr>
        </p:nvSpPr>
        <p:spPr/>
        <p:txBody>
          <a:bodyPr/>
          <a:lstStyle/>
          <a:p>
            <a:fld id="{E958B65D-BEED-4E84-A7C0-8E45BC536672}" type="slidenum">
              <a:rPr lang="en-NG" smtClean="0"/>
              <a:t>‹#›</a:t>
            </a:fld>
            <a:endParaRPr lang="en-NG"/>
          </a:p>
        </p:txBody>
      </p:sp>
    </p:spTree>
    <p:extLst>
      <p:ext uri="{BB962C8B-B14F-4D97-AF65-F5344CB8AC3E}">
        <p14:creationId xmlns:p14="http://schemas.microsoft.com/office/powerpoint/2010/main" val="3628381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194D1-6885-EDF4-2CFF-7DBB19F8FB38}"/>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2AE68C44-6BE6-FF4A-4527-51B6AA638DE1}"/>
              </a:ext>
            </a:extLst>
          </p:cNvPr>
          <p:cNvSpPr>
            <a:spLocks noGrp="1"/>
          </p:cNvSpPr>
          <p:nvPr>
            <p:ph type="dt" sz="half" idx="10"/>
          </p:nvPr>
        </p:nvSpPr>
        <p:spPr/>
        <p:txBody>
          <a:bodyPr/>
          <a:lstStyle/>
          <a:p>
            <a:fld id="{E578E65C-1645-43C3-9AF9-39B17B5A8256}" type="datetimeFigureOut">
              <a:rPr lang="en-NG" smtClean="0"/>
              <a:t>21/03/2023</a:t>
            </a:fld>
            <a:endParaRPr lang="en-NG"/>
          </a:p>
        </p:txBody>
      </p:sp>
      <p:sp>
        <p:nvSpPr>
          <p:cNvPr id="4" name="Footer Placeholder 3">
            <a:extLst>
              <a:ext uri="{FF2B5EF4-FFF2-40B4-BE49-F238E27FC236}">
                <a16:creationId xmlns:a16="http://schemas.microsoft.com/office/drawing/2014/main" id="{7AEA6A61-B286-877E-7878-D0E8A7C1D54A}"/>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8D299CE7-46E4-3F76-6C11-9D077BC940AD}"/>
              </a:ext>
            </a:extLst>
          </p:cNvPr>
          <p:cNvSpPr>
            <a:spLocks noGrp="1"/>
          </p:cNvSpPr>
          <p:nvPr>
            <p:ph type="sldNum" sz="quarter" idx="12"/>
          </p:nvPr>
        </p:nvSpPr>
        <p:spPr/>
        <p:txBody>
          <a:bodyPr/>
          <a:lstStyle/>
          <a:p>
            <a:fld id="{E958B65D-BEED-4E84-A7C0-8E45BC536672}" type="slidenum">
              <a:rPr lang="en-NG" smtClean="0"/>
              <a:t>‹#›</a:t>
            </a:fld>
            <a:endParaRPr lang="en-NG"/>
          </a:p>
        </p:txBody>
      </p:sp>
    </p:spTree>
    <p:extLst>
      <p:ext uri="{BB962C8B-B14F-4D97-AF65-F5344CB8AC3E}">
        <p14:creationId xmlns:p14="http://schemas.microsoft.com/office/powerpoint/2010/main" val="405818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CB1DEE-781F-0A98-154F-F0B79D14A27F}"/>
              </a:ext>
            </a:extLst>
          </p:cNvPr>
          <p:cNvSpPr>
            <a:spLocks noGrp="1"/>
          </p:cNvSpPr>
          <p:nvPr>
            <p:ph type="dt" sz="half" idx="10"/>
          </p:nvPr>
        </p:nvSpPr>
        <p:spPr/>
        <p:txBody>
          <a:bodyPr/>
          <a:lstStyle/>
          <a:p>
            <a:fld id="{E578E65C-1645-43C3-9AF9-39B17B5A8256}" type="datetimeFigureOut">
              <a:rPr lang="en-NG" smtClean="0"/>
              <a:t>21/03/2023</a:t>
            </a:fld>
            <a:endParaRPr lang="en-NG"/>
          </a:p>
        </p:txBody>
      </p:sp>
      <p:sp>
        <p:nvSpPr>
          <p:cNvPr id="3" name="Footer Placeholder 2">
            <a:extLst>
              <a:ext uri="{FF2B5EF4-FFF2-40B4-BE49-F238E27FC236}">
                <a16:creationId xmlns:a16="http://schemas.microsoft.com/office/drawing/2014/main" id="{C8CF6686-6EA2-A0C7-6EBA-09ECBE17A6B8}"/>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C0F34F4E-94AC-A627-6FEC-B552BAB9EF21}"/>
              </a:ext>
            </a:extLst>
          </p:cNvPr>
          <p:cNvSpPr>
            <a:spLocks noGrp="1"/>
          </p:cNvSpPr>
          <p:nvPr>
            <p:ph type="sldNum" sz="quarter" idx="12"/>
          </p:nvPr>
        </p:nvSpPr>
        <p:spPr/>
        <p:txBody>
          <a:bodyPr/>
          <a:lstStyle/>
          <a:p>
            <a:fld id="{E958B65D-BEED-4E84-A7C0-8E45BC536672}" type="slidenum">
              <a:rPr lang="en-NG" smtClean="0"/>
              <a:t>‹#›</a:t>
            </a:fld>
            <a:endParaRPr lang="en-NG"/>
          </a:p>
        </p:txBody>
      </p:sp>
    </p:spTree>
    <p:extLst>
      <p:ext uri="{BB962C8B-B14F-4D97-AF65-F5344CB8AC3E}">
        <p14:creationId xmlns:p14="http://schemas.microsoft.com/office/powerpoint/2010/main" val="1478046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4BD6C-65B9-51A7-7626-C444C520D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347F9C14-EA10-04EB-EDEE-F04E06794D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A8AD0366-1747-42C2-A836-F08AD4E91F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4FB070-1540-36C5-6352-F31124955588}"/>
              </a:ext>
            </a:extLst>
          </p:cNvPr>
          <p:cNvSpPr>
            <a:spLocks noGrp="1"/>
          </p:cNvSpPr>
          <p:nvPr>
            <p:ph type="dt" sz="half" idx="10"/>
          </p:nvPr>
        </p:nvSpPr>
        <p:spPr/>
        <p:txBody>
          <a:bodyPr/>
          <a:lstStyle/>
          <a:p>
            <a:fld id="{E578E65C-1645-43C3-9AF9-39B17B5A8256}" type="datetimeFigureOut">
              <a:rPr lang="en-NG" smtClean="0"/>
              <a:t>21/03/2023</a:t>
            </a:fld>
            <a:endParaRPr lang="en-NG"/>
          </a:p>
        </p:txBody>
      </p:sp>
      <p:sp>
        <p:nvSpPr>
          <p:cNvPr id="6" name="Footer Placeholder 5">
            <a:extLst>
              <a:ext uri="{FF2B5EF4-FFF2-40B4-BE49-F238E27FC236}">
                <a16:creationId xmlns:a16="http://schemas.microsoft.com/office/drawing/2014/main" id="{F91A2163-39AD-809A-1D4E-1CCE31385960}"/>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C9469241-ABE4-B564-9E39-8ECB1B253480}"/>
              </a:ext>
            </a:extLst>
          </p:cNvPr>
          <p:cNvSpPr>
            <a:spLocks noGrp="1"/>
          </p:cNvSpPr>
          <p:nvPr>
            <p:ph type="sldNum" sz="quarter" idx="12"/>
          </p:nvPr>
        </p:nvSpPr>
        <p:spPr/>
        <p:txBody>
          <a:bodyPr/>
          <a:lstStyle/>
          <a:p>
            <a:fld id="{E958B65D-BEED-4E84-A7C0-8E45BC536672}" type="slidenum">
              <a:rPr lang="en-NG" smtClean="0"/>
              <a:t>‹#›</a:t>
            </a:fld>
            <a:endParaRPr lang="en-NG"/>
          </a:p>
        </p:txBody>
      </p:sp>
    </p:spTree>
    <p:extLst>
      <p:ext uri="{BB962C8B-B14F-4D97-AF65-F5344CB8AC3E}">
        <p14:creationId xmlns:p14="http://schemas.microsoft.com/office/powerpoint/2010/main" val="1917371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356A6-91B6-1F45-46F6-3C1C54A914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492C716E-F566-8EEE-2B21-9693D8065A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3820D06B-DA37-44A1-5AFE-7675CB116E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E4A19-BF8F-0ED1-F9EE-21FD7A0804CE}"/>
              </a:ext>
            </a:extLst>
          </p:cNvPr>
          <p:cNvSpPr>
            <a:spLocks noGrp="1"/>
          </p:cNvSpPr>
          <p:nvPr>
            <p:ph type="dt" sz="half" idx="10"/>
          </p:nvPr>
        </p:nvSpPr>
        <p:spPr/>
        <p:txBody>
          <a:bodyPr/>
          <a:lstStyle/>
          <a:p>
            <a:fld id="{E578E65C-1645-43C3-9AF9-39B17B5A8256}" type="datetimeFigureOut">
              <a:rPr lang="en-NG" smtClean="0"/>
              <a:t>21/03/2023</a:t>
            </a:fld>
            <a:endParaRPr lang="en-NG"/>
          </a:p>
        </p:txBody>
      </p:sp>
      <p:sp>
        <p:nvSpPr>
          <p:cNvPr id="6" name="Footer Placeholder 5">
            <a:extLst>
              <a:ext uri="{FF2B5EF4-FFF2-40B4-BE49-F238E27FC236}">
                <a16:creationId xmlns:a16="http://schemas.microsoft.com/office/drawing/2014/main" id="{66622FEA-D241-0CD9-F378-4534DD905266}"/>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26B6882F-72C6-C2C7-429C-89715EE7FAF4}"/>
              </a:ext>
            </a:extLst>
          </p:cNvPr>
          <p:cNvSpPr>
            <a:spLocks noGrp="1"/>
          </p:cNvSpPr>
          <p:nvPr>
            <p:ph type="sldNum" sz="quarter" idx="12"/>
          </p:nvPr>
        </p:nvSpPr>
        <p:spPr/>
        <p:txBody>
          <a:bodyPr/>
          <a:lstStyle/>
          <a:p>
            <a:fld id="{E958B65D-BEED-4E84-A7C0-8E45BC536672}" type="slidenum">
              <a:rPr lang="en-NG" smtClean="0"/>
              <a:t>‹#›</a:t>
            </a:fld>
            <a:endParaRPr lang="en-NG"/>
          </a:p>
        </p:txBody>
      </p:sp>
    </p:spTree>
    <p:extLst>
      <p:ext uri="{BB962C8B-B14F-4D97-AF65-F5344CB8AC3E}">
        <p14:creationId xmlns:p14="http://schemas.microsoft.com/office/powerpoint/2010/main" val="2998910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2B14C9-C9D3-D7CF-0AEA-E6984E7B50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EDD3FF2D-4A42-9DEC-B748-887DB77A72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F311BA83-BCF6-A401-D274-82FEFE5EDB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78E65C-1645-43C3-9AF9-39B17B5A8256}" type="datetimeFigureOut">
              <a:rPr lang="en-NG" smtClean="0"/>
              <a:t>21/03/2023</a:t>
            </a:fld>
            <a:endParaRPr lang="en-NG"/>
          </a:p>
        </p:txBody>
      </p:sp>
      <p:sp>
        <p:nvSpPr>
          <p:cNvPr id="5" name="Footer Placeholder 4">
            <a:extLst>
              <a:ext uri="{FF2B5EF4-FFF2-40B4-BE49-F238E27FC236}">
                <a16:creationId xmlns:a16="http://schemas.microsoft.com/office/drawing/2014/main" id="{EB60CC71-949C-0A16-C3BF-EAA1278EE7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DD8BD714-B14B-2D0A-07B7-A194D143B5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58B65D-BEED-4E84-A7C0-8E45BC536672}" type="slidenum">
              <a:rPr lang="en-NG" smtClean="0"/>
              <a:t>‹#›</a:t>
            </a:fld>
            <a:endParaRPr lang="en-NG"/>
          </a:p>
        </p:txBody>
      </p:sp>
    </p:spTree>
    <p:extLst>
      <p:ext uri="{BB962C8B-B14F-4D97-AF65-F5344CB8AC3E}">
        <p14:creationId xmlns:p14="http://schemas.microsoft.com/office/powerpoint/2010/main" val="685205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7A368-CC47-3FE4-436E-95E70C7F0393}"/>
              </a:ext>
            </a:extLst>
          </p:cNvPr>
          <p:cNvSpPr>
            <a:spLocks noGrp="1"/>
          </p:cNvSpPr>
          <p:nvPr>
            <p:ph type="ctrTitle"/>
          </p:nvPr>
        </p:nvSpPr>
        <p:spPr>
          <a:xfrm>
            <a:off x="1523999" y="715618"/>
            <a:ext cx="8481391" cy="638519"/>
          </a:xfrm>
        </p:spPr>
        <p:txBody>
          <a:bodyPr>
            <a:noAutofit/>
          </a:bodyPr>
          <a:lstStyle/>
          <a:p>
            <a:pPr algn="just"/>
            <a:r>
              <a:rPr lang="en-US" sz="3000" b="1" dirty="0"/>
              <a:t>Benefits of implementing CI/CD in </a:t>
            </a:r>
            <a:r>
              <a:rPr lang="en-US" sz="3000" b="1" dirty="0" err="1"/>
              <a:t>UdaPeople</a:t>
            </a:r>
            <a:r>
              <a:rPr lang="en-US" sz="3000" b="1" dirty="0"/>
              <a:t> Project</a:t>
            </a:r>
            <a:endParaRPr lang="en-NG" sz="3000" b="1" dirty="0"/>
          </a:p>
        </p:txBody>
      </p:sp>
      <p:sp>
        <p:nvSpPr>
          <p:cNvPr id="4" name="Title 1">
            <a:extLst>
              <a:ext uri="{FF2B5EF4-FFF2-40B4-BE49-F238E27FC236}">
                <a16:creationId xmlns:a16="http://schemas.microsoft.com/office/drawing/2014/main" id="{C9628CBF-20AF-9D78-D8F7-7E6EE45F8A00}"/>
              </a:ext>
            </a:extLst>
          </p:cNvPr>
          <p:cNvSpPr txBox="1">
            <a:spLocks/>
          </p:cNvSpPr>
          <p:nvPr/>
        </p:nvSpPr>
        <p:spPr>
          <a:xfrm>
            <a:off x="1523999" y="5216835"/>
            <a:ext cx="8481391" cy="63851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2400" dirty="0"/>
              <a:t>Today, developers can make hundreds of changes per day, imagine if all these processes are to be performed manually, definitely it will be tiring and cumbersome. Continuous Integration and  Continuous Delivery (CI/CD) is all about delivering quality products at a very fast pace and getting swift feedback from the customers.  This will make </a:t>
            </a:r>
            <a:r>
              <a:rPr lang="en-US" sz="2400" dirty="0" err="1"/>
              <a:t>UdaPoeple</a:t>
            </a:r>
            <a:r>
              <a:rPr lang="en-US" sz="2400" dirty="0"/>
              <a:t> deploy software more frequently while utilizing the time for any other form of testing on other creative works. </a:t>
            </a:r>
          </a:p>
          <a:p>
            <a:pPr algn="just"/>
            <a:endParaRPr lang="en-US" sz="2400" dirty="0"/>
          </a:p>
          <a:p>
            <a:pPr algn="just"/>
            <a:r>
              <a:rPr lang="en-US" sz="2400" dirty="0"/>
              <a:t>Let see how automation can save the cost of running </a:t>
            </a:r>
            <a:r>
              <a:rPr lang="en-US" sz="2400" dirty="0" err="1"/>
              <a:t>Udapeople</a:t>
            </a:r>
            <a:r>
              <a:rPr lang="en-US" sz="2400" dirty="0"/>
              <a:t> and enhance the shipping of quality software to the public thereby generating more revenue while maintaining the standard we have been know for.</a:t>
            </a:r>
            <a:endParaRPr lang="en-NG" sz="2400" dirty="0"/>
          </a:p>
        </p:txBody>
      </p:sp>
    </p:spTree>
    <p:extLst>
      <p:ext uri="{BB962C8B-B14F-4D97-AF65-F5344CB8AC3E}">
        <p14:creationId xmlns:p14="http://schemas.microsoft.com/office/powerpoint/2010/main" val="284692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A8A04AF-C45B-79AE-58C1-A8A72D1B74E7}"/>
              </a:ext>
            </a:extLst>
          </p:cNvPr>
          <p:cNvSpPr>
            <a:spLocks noGrp="1"/>
          </p:cNvSpPr>
          <p:nvPr>
            <p:ph type="subTitle" idx="1"/>
          </p:nvPr>
        </p:nvSpPr>
        <p:spPr>
          <a:xfrm>
            <a:off x="1524000" y="673306"/>
            <a:ext cx="9144000" cy="4521545"/>
          </a:xfrm>
        </p:spPr>
        <p:txBody>
          <a:bodyPr>
            <a:noAutofit/>
          </a:bodyPr>
          <a:lstStyle/>
          <a:p>
            <a:pPr marL="342900" indent="-342900" algn="just">
              <a:buFont typeface="Arial" panose="020B0604020202020204" pitchFamily="34" charset="0"/>
              <a:buChar char="•"/>
            </a:pPr>
            <a:r>
              <a:rPr lang="en-US" b="1" dirty="0">
                <a:latin typeface="+mj-lt"/>
              </a:rPr>
              <a:t>Revenue generation: </a:t>
            </a:r>
            <a:r>
              <a:rPr lang="en-US" dirty="0">
                <a:latin typeface="+mj-lt"/>
              </a:rPr>
              <a:t>The automation processes that the building blocks of CI/CD provided will eliminate the coding errors that are difficult to detect manually, detect problems before it get to deployment stage, provides avenue for the team to code faster without compromising quality. This will accelerate the rate of releases which will drastically reduced cost and improve the revenue since with CI/CD, codes are always in a release ready state. </a:t>
            </a:r>
          </a:p>
          <a:p>
            <a:pPr marL="342900" indent="-342900" algn="just">
              <a:buFont typeface="Arial" panose="020B0604020202020204" pitchFamily="34" charset="0"/>
              <a:buChar char="•"/>
            </a:pPr>
            <a:endParaRPr lang="en-US" dirty="0">
              <a:latin typeface="+mj-lt"/>
            </a:endParaRPr>
          </a:p>
          <a:p>
            <a:pPr marL="342900" indent="-342900" algn="just">
              <a:buFont typeface="Arial" panose="020B0604020202020204" pitchFamily="34" charset="0"/>
              <a:buChar char="•"/>
            </a:pPr>
            <a:r>
              <a:rPr lang="en-US" b="1" dirty="0">
                <a:latin typeface="+mj-lt"/>
              </a:rPr>
              <a:t>Cost saver: </a:t>
            </a:r>
            <a:r>
              <a:rPr lang="en-US" dirty="0">
                <a:latin typeface="+mj-lt"/>
              </a:rPr>
              <a:t>The team will channels their energy and focus more on what is important since less unnoticeable amount of time is spent in bug fixing and testing. All the expenses incurred by the organization during the development and testing of product will be drastically reduced. If we embrace CI/CD strategy, we shall find it vey easy to ship high quality products to the market faster and address all feedback as they surfaces. This will make our customers stick with us since most of the issues raised were addressed on the go and this will present a high chance of </a:t>
            </a:r>
            <a:r>
              <a:rPr lang="en-US" b="1" dirty="0">
                <a:latin typeface="+mj-lt"/>
              </a:rPr>
              <a:t>increase in the profit.  </a:t>
            </a:r>
            <a:endParaRPr lang="en-NG" b="1" dirty="0">
              <a:latin typeface="+mj-lt"/>
            </a:endParaRPr>
          </a:p>
        </p:txBody>
      </p:sp>
    </p:spTree>
    <p:extLst>
      <p:ext uri="{BB962C8B-B14F-4D97-AF65-F5344CB8AC3E}">
        <p14:creationId xmlns:p14="http://schemas.microsoft.com/office/powerpoint/2010/main" val="2324686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A8A04AF-C45B-79AE-58C1-A8A72D1B74E7}"/>
              </a:ext>
            </a:extLst>
          </p:cNvPr>
          <p:cNvSpPr>
            <a:spLocks noGrp="1"/>
          </p:cNvSpPr>
          <p:nvPr>
            <p:ph type="subTitle" idx="1"/>
          </p:nvPr>
        </p:nvSpPr>
        <p:spPr>
          <a:xfrm>
            <a:off x="1524000" y="673306"/>
            <a:ext cx="9144000" cy="4521545"/>
          </a:xfrm>
        </p:spPr>
        <p:txBody>
          <a:bodyPr>
            <a:noAutofit/>
          </a:bodyPr>
          <a:lstStyle/>
          <a:p>
            <a:pPr marL="342900" indent="-342900" algn="just">
              <a:buFont typeface="Arial" panose="020B0604020202020204" pitchFamily="34" charset="0"/>
              <a:buChar char="•"/>
            </a:pPr>
            <a:r>
              <a:rPr lang="en-US" b="1" dirty="0">
                <a:latin typeface="+mj-lt"/>
              </a:rPr>
              <a:t>Infrastructure as a code: </a:t>
            </a:r>
            <a:r>
              <a:rPr lang="en-US" dirty="0">
                <a:latin typeface="+mj-lt"/>
              </a:rPr>
              <a:t>With Infrastructure as a code that provision infrastructures through code as against the manual processes, this guaranteed that our product with auto scale to accommodate high demand and downsize when the traffic is low, this will now allow us to have an extensive period of downtime that will impact or revenue negatively. </a:t>
            </a:r>
          </a:p>
          <a:p>
            <a:pPr marL="342900" indent="-342900" algn="just">
              <a:buFont typeface="Arial" panose="020B0604020202020204" pitchFamily="34" charset="0"/>
              <a:buChar char="•"/>
            </a:pPr>
            <a:endParaRPr lang="en-US" dirty="0">
              <a:latin typeface="+mj-lt"/>
            </a:endParaRPr>
          </a:p>
          <a:p>
            <a:pPr marL="342900" indent="-342900" algn="just">
              <a:buFont typeface="Arial" panose="020B0604020202020204" pitchFamily="34" charset="0"/>
              <a:buChar char="•"/>
            </a:pPr>
            <a:r>
              <a:rPr lang="en-US" b="1" dirty="0">
                <a:latin typeface="+mj-lt"/>
              </a:rPr>
              <a:t>Time saver: </a:t>
            </a:r>
            <a:r>
              <a:rPr lang="en-US" dirty="0">
                <a:latin typeface="+mj-lt"/>
              </a:rPr>
              <a:t>CI/CD save hours of the time that developer could have spent on troubleshooting for bug fixing since the process of product development and releases are automated.  This allow them to use their time on things that will yield revenue to the company than countless hours of unproductive due to debugging and fixing errors. </a:t>
            </a:r>
            <a:endParaRPr lang="en-NG" b="1" dirty="0">
              <a:latin typeface="+mj-lt"/>
            </a:endParaRPr>
          </a:p>
        </p:txBody>
      </p:sp>
    </p:spTree>
    <p:extLst>
      <p:ext uri="{BB962C8B-B14F-4D97-AF65-F5344CB8AC3E}">
        <p14:creationId xmlns:p14="http://schemas.microsoft.com/office/powerpoint/2010/main" val="3849468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A8A04AF-C45B-79AE-58C1-A8A72D1B74E7}"/>
              </a:ext>
            </a:extLst>
          </p:cNvPr>
          <p:cNvSpPr>
            <a:spLocks noGrp="1"/>
          </p:cNvSpPr>
          <p:nvPr>
            <p:ph type="subTitle" idx="1"/>
          </p:nvPr>
        </p:nvSpPr>
        <p:spPr>
          <a:xfrm>
            <a:off x="1524000" y="673306"/>
            <a:ext cx="9144000" cy="4521545"/>
          </a:xfrm>
        </p:spPr>
        <p:txBody>
          <a:bodyPr>
            <a:noAutofit/>
          </a:bodyPr>
          <a:lstStyle/>
          <a:p>
            <a:pPr marL="342900" indent="-342900" algn="just">
              <a:buFont typeface="Arial" panose="020B0604020202020204" pitchFamily="34" charset="0"/>
              <a:buChar char="•"/>
            </a:pPr>
            <a:r>
              <a:rPr lang="en-US" b="1" dirty="0">
                <a:latin typeface="+mj-lt"/>
              </a:rPr>
              <a:t>Save time for learning curve: </a:t>
            </a:r>
            <a:r>
              <a:rPr lang="en-US" dirty="0">
                <a:latin typeface="+mj-lt"/>
              </a:rPr>
              <a:t>If new member get on board, they are right away into the business rather than going through the erotic learning processes that our onboarding embraced. This will save a lot of time and the team can channel their energy on new features that will increase the profit margin. </a:t>
            </a:r>
          </a:p>
          <a:p>
            <a:pPr marL="342900" indent="-342900" algn="just">
              <a:buFont typeface="Arial" panose="020B0604020202020204" pitchFamily="34" charset="0"/>
              <a:buChar char="•"/>
            </a:pPr>
            <a:endParaRPr lang="en-US" dirty="0">
              <a:latin typeface="+mj-lt"/>
            </a:endParaRPr>
          </a:p>
          <a:p>
            <a:pPr marL="342900" indent="-342900" algn="just">
              <a:buFont typeface="Arial" panose="020B0604020202020204" pitchFamily="34" charset="0"/>
              <a:buChar char="•"/>
            </a:pPr>
            <a:r>
              <a:rPr lang="en-US" b="1" dirty="0">
                <a:latin typeface="+mj-lt"/>
              </a:rPr>
              <a:t>Staff retention: </a:t>
            </a:r>
            <a:r>
              <a:rPr lang="en-US" dirty="0">
                <a:latin typeface="+mj-lt"/>
              </a:rPr>
              <a:t>When developers are happy, they stick around. When developers are freed from repetitive and manual tasks, they are more relaxed and satisfied, hence they worker harder and stay </a:t>
            </a:r>
            <a:r>
              <a:rPr lang="en-US">
                <a:latin typeface="+mj-lt"/>
              </a:rPr>
              <a:t>around with love. </a:t>
            </a:r>
            <a:endParaRPr lang="en-NG" b="1" dirty="0">
              <a:latin typeface="+mj-lt"/>
            </a:endParaRPr>
          </a:p>
        </p:txBody>
      </p:sp>
    </p:spTree>
    <p:extLst>
      <p:ext uri="{BB962C8B-B14F-4D97-AF65-F5344CB8AC3E}">
        <p14:creationId xmlns:p14="http://schemas.microsoft.com/office/powerpoint/2010/main" val="276806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533</Words>
  <Application>Microsoft Office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Benefits of implementing CI/CD in UdaPeople Project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Benefits of implementing CI/CD in UdaPeople Project</dc:title>
  <dc:creator>Victor Osibajo</dc:creator>
  <cp:lastModifiedBy>Victor Osibajo</cp:lastModifiedBy>
  <cp:revision>1</cp:revision>
  <dcterms:created xsi:type="dcterms:W3CDTF">2023-03-13T19:49:06Z</dcterms:created>
  <dcterms:modified xsi:type="dcterms:W3CDTF">2023-03-21T15:53:02Z</dcterms:modified>
</cp:coreProperties>
</file>