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pt-BR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Relationship Id="rId4" Type="http://schemas.openxmlformats.org/officeDocument/2006/relationships/image" Target="../media/image0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>
                <a:solidFill>
                  <a:schemeClr val="accent3"/>
                </a:solidFill>
              </a:rPr>
              <a:t>Nodeschool Campinas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>
                <a:solidFill>
                  <a:srgbClr val="38761D"/>
                </a:solidFill>
              </a:rPr>
              <a:t>História e Introdução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chemeClr val="accent3"/>
                </a:solidFill>
              </a:rPr>
              <a:t>Quando não usar?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Cálculos pesados com uso intenso de CPU, pois elas bloquearão a sua única thread.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Para servir recursos estáticos, inclusive HTML.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Se você quiser escrever código síncrono.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chemeClr val="accent3"/>
                </a:solidFill>
              </a:rPr>
              <a:t>Quando usar?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Criação de APIs RESTful.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Aplicações SPA.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Interação com comandos do sistema.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Streaming de dados.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Aplicações de tempo real.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chemeClr val="accent3"/>
                </a:solidFill>
              </a:rPr>
              <a:t>Quem usa?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Github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Yahoo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LinkedIn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eBay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PayPal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Dow Jones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Trello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pt-BR" sz="2400"/>
              <a:t>Para saber outras empresas: http://migre.me/qZep5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chemeClr val="accent3"/>
                </a:solidFill>
              </a:rPr>
              <a:t>Convencendo seu chefe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Construa um protótipo rapidamente.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Encontre desenvolvedores com facilidade.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Comunidade vibrante.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Desempenho.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Apoio corporativo.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chemeClr val="accent3"/>
                </a:solidFill>
              </a:rPr>
              <a:t>Workshoppers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O formato dos workshoppers foi criado pelo Subtack (James Halliday) em 2013.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O primeiro workshopper criado foi o stream-adventure.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Podem ser vistos como testes unitários que você precisa fazer passar, escrevendo o código correto.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Todo workshopper contém uma série de exercícios sobre um tópico em comum.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Temos mais de 30 workshoppers atualmente.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chemeClr val="accent3"/>
                </a:solidFill>
              </a:rPr>
              <a:t>NodeSchool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Uma escola open source de Node.js.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Presente em mais de 120 cidades no mundo todo.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Todos podem hospedar eventos do NodeSchool.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Todos podem e são encorajados a participar do evento e a contribuir com o mesmo.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Queremos que o NodeSchool cresça muito mais.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chemeClr val="accent3"/>
                </a:solidFill>
              </a:rPr>
              <a:t>Objetivo do Nodeschool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Desenvolvedores mais engajados na comunidade.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Uma comunidade cada vez mais forte e sólida.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Loop.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4587" y="2578600"/>
            <a:ext cx="3174824" cy="216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>
                <a:solidFill>
                  <a:schemeClr val="accent3"/>
                </a:solidFill>
              </a:rPr>
              <a:t>NodeSchool Campinas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b="1" lang="pt-BR" sz="2000"/>
              <a:t>Fundador, organizador e mentor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pt-BR" sz="2000"/>
              <a:t>Filipe Oliveira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b="1" lang="pt-BR" sz="2000"/>
              <a:t>Co-fundadores e organizadores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pt-BR" sz="2000"/>
              <a:t>Rodrigo Rocha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pt-BR" sz="2000"/>
              <a:t>Éderson Nascimento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b="1" lang="pt-BR" sz="2000"/>
              <a:t>Organizadores e mentores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pt-BR" sz="2000"/>
              <a:t>Felipe Mattos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pt-BR" sz="2000"/>
              <a:t>Rodolfo Pereira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pt-BR" sz="2000"/>
              <a:t>Bruno Belarmino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pt-BR" sz="2000"/>
              <a:t>Bruno Panuto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chemeClr val="accent3"/>
                </a:solidFill>
              </a:rPr>
              <a:t>Como contribuir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pt-BR" sz="2000"/>
              <a:t>Envolva-se nos fóruns do NodeSchool e de Node.js.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000"/>
              <a:t>Torne-se proficiente nos workshoppers e ajude a mentorar.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000"/>
              <a:t>Escreva-nos as suas dúvidas, críticas e sugestões.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7625" y="2612225"/>
            <a:ext cx="2048750" cy="20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chemeClr val="accent3"/>
                </a:solidFill>
              </a:rPr>
              <a:t>Patrocinadores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225" y="2360450"/>
            <a:ext cx="2033625" cy="42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0974" y="1729462"/>
            <a:ext cx="1437375" cy="16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chemeClr val="accent3"/>
                </a:solidFill>
              </a:rPr>
              <a:t>JavaScript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Linguagem de script baseada em protótipos com tipagem dinâmica e funções de primeira classe.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Suporta os paradigmas: orientação a objetos, imperativa e funcional.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Criada por Brendan Eich quando trabalhava na Netscape.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Lançada em 1995.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Principais implementações: KJS, Rhino, SpiderMonkey, V8, Carakan, Chakra.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chemeClr val="accent3"/>
                </a:solidFill>
              </a:rPr>
              <a:t>Ambientando-se...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O V8 é um motor de JavaScript de código aberto desenvolvido pela Google. É escrito em C++ e utilizado pelo Chrome.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O Node.js roda sobre o V8.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Foi criado por Ryan Dahl em 2009.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É open source e roda em Linux, Mac OS e Windows.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Versão estável: 0.12.7 em 09/07/2015.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chemeClr val="accent3"/>
                </a:solidFill>
              </a:rPr>
              <a:t>Introdução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Grosseiramente falando, podemos dizer que Node.js é JavaScript para servidores.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Mais tecnicamente, é uma plataforma de alto desempenho para facilitar a criação de aplicações de rede altamente escaláveis que trabalham com grande volume dados.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É escrita 40% em JavaScript e 60% em C++.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chemeClr val="accent3"/>
                </a:solidFill>
              </a:rPr>
              <a:t>Por baixo do capô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O Node.js usa um modelo orientados a eventos com I/O não bloqueantes.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Utiliza loops de eventos através da funcionalidade de callbacks de JavaScript para implementar o I/O não bloqueante.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Tudo roda em uma única thread!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chemeClr val="accent3"/>
                </a:solidFill>
              </a:rPr>
              <a:t>Exemplo de callback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console.log('Olá mundo!');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setTimeout(function()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	console.log('ao Nodeschool Campinas!');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}, 3000);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console.log('Seja bem-vindo');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chemeClr val="accent3"/>
                </a:solidFill>
              </a:rPr>
              <a:t>Exemplo de callback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console.log('Olá mundo!');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setTimeout(function() {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	console.log('ao Nodeschool Campinas!');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}, 3000);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console.log('Seja bem-vindo');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5732600" y="893475"/>
            <a:ext cx="3018599" cy="1327800"/>
          </a:xfrm>
          <a:prstGeom prst="rect">
            <a:avLst/>
          </a:prstGeom>
          <a:solidFill>
            <a:srgbClr val="38761D"/>
          </a:solidFill>
          <a:ln cap="flat" cmpd="sng" w="1905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rgbClr val="D9EAD3"/>
                </a:solidFill>
              </a:rPr>
              <a:t>Olá mundo!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rgbClr val="D9EAD3"/>
                </a:solidFill>
              </a:rPr>
              <a:t>Seja bem-vindo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rgbClr val="D9EAD3"/>
                </a:solidFill>
              </a:rPr>
              <a:t>ao Nodeschool Campinas!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chemeClr val="accent3"/>
                </a:solidFill>
              </a:rPr>
              <a:t>Possibilidades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Você pode criar um servidor HTTP e imprimir “hello world” em apenas 4 linhas de JavaScript.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Ou criar um servidor TCP que responda “hello world”, também em apenas 4 linhas de código.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Você pode criar servidores DNS, servidores de arquivos estáticos, entre outros.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pt-BR" sz="2400"/>
              <a:t>Você pode criar servidores de jogos, aplicativos e ferramentas colaborativas ou qualquer coisa que precise enviar e receber dados em tempo real.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chemeClr val="accent3"/>
                </a:solidFill>
              </a:rPr>
              <a:t>Por que usar?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b="1" lang="pt-BR" sz="2400"/>
              <a:t>Tradição:</a:t>
            </a:r>
            <a:r>
              <a:rPr lang="pt-BR" sz="2400"/>
              <a:t> JavaScript é uma linguagem extremamente madura.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b="1" lang="pt-BR" sz="2400"/>
              <a:t>Popularidade:</a:t>
            </a:r>
            <a:r>
              <a:rPr lang="pt-BR" sz="2400"/>
              <a:t> JavaScript é a tag mais popular no StackOverflow.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b="1" lang="pt-BR" sz="2400"/>
              <a:t>Comunidade:</a:t>
            </a:r>
            <a:r>
              <a:rPr lang="pt-BR" sz="2400"/>
              <a:t> Mais de 150 mil pacotes no NPM.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b="1" lang="pt-BR" sz="2400"/>
              <a:t>Facilidade:</a:t>
            </a:r>
            <a:r>
              <a:rPr lang="pt-BR" sz="2400"/>
              <a:t> Se você já sabe JavaScript, então já tem meio caminho andado!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b="1" lang="pt-BR" sz="2400"/>
              <a:t>Portabilidade:</a:t>
            </a:r>
            <a:r>
              <a:rPr lang="pt-BR" sz="2400"/>
              <a:t> Compartilhe partes de seu código entre cliente e servidor.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