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DF184-9480-4539-A42A-34ED1A18E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F7F1B5-C40C-46A3-B9DB-D2D36099F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FBF190-A886-4F7B-9654-1716EC2C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704-2098-43B7-B1A1-A040A39146AB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9A111F-D209-49C7-A7EC-8B556AB3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9C6DD2-69CA-4390-87E0-82075B83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5DF3-90E5-4A0A-9B42-18F284F24F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19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E42C9-57F9-4A8E-A168-78516C7B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32E9E8-D6DF-4340-B663-F7608C42E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067C9A-B076-4567-8735-F67B40B9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704-2098-43B7-B1A1-A040A39146AB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684573-82EF-44A0-AED8-600B2B22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79B709-D730-4D26-BAB4-7609A13C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5DF3-90E5-4A0A-9B42-18F284F24F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57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B3E6F2-C0CB-4546-BCBB-72FA5368E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6779A7-B1C2-4F4C-9ADE-D32332688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94A0D6-4BEF-49F6-9DBB-AC336450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704-2098-43B7-B1A1-A040A39146AB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C8EFEB-0E63-49BA-AF2B-F3848178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D6E5B6-116F-4FA4-A146-2CA1E2A2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5DF3-90E5-4A0A-9B42-18F284F24F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86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C5EEB-DF59-44C1-849C-BCF7ED2B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449B31-2770-40AA-9F67-CC64D146A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264701-6D3C-4F47-8E5C-4F59B861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704-2098-43B7-B1A1-A040A39146AB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76F10E-7058-4BDD-AF26-9CED15B6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9C7E3E-1EB8-4079-B900-5DA56B65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5DF3-90E5-4A0A-9B42-18F284F24F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F7204-57AC-4AB1-AEF7-553FD0B4E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366778-9639-43A0-A76F-48DAA9796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DB3F39-BEA4-4D8D-8FD4-7D829EEC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704-2098-43B7-B1A1-A040A39146AB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1DFEA3-3297-4CB2-A57F-0358AD6A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E3A377-2B16-4F11-91C3-3531726E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5DF3-90E5-4A0A-9B42-18F284F24F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01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29B5B-DF5E-4F39-9185-DC3F8039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CCD410-AC67-4B0A-998E-BE85E5692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5D5CEF-D44F-4B13-BB7D-E4314C5DD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0DC808-6074-4EE8-9892-C2893806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704-2098-43B7-B1A1-A040A39146AB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16F38D-20EC-4595-8F5D-D694DE38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F051E2-00A0-4A7C-AB5A-7C4F2BF4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5DF3-90E5-4A0A-9B42-18F284F24F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86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1DBE0-BED0-4527-8A72-EA0611C7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AF1587-D9D8-4D5B-AB86-726B94A8C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3B7CA7-8A30-4526-84F5-96C91C752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94BFE7-5492-4939-81B7-49B6435DD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E0B291-3B53-466E-AD50-B9CA89320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3AAB18F-AFB1-454B-8223-7D69E628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704-2098-43B7-B1A1-A040A39146AB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7988DA-0798-451A-AA8E-36DD0A79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E12B50-1E5D-469E-9F88-E75E65A3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5DF3-90E5-4A0A-9B42-18F284F24F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35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4B261-3E5D-486B-B5A9-B18CAA40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DA48DF-A13B-44A8-B71C-A69563A5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704-2098-43B7-B1A1-A040A39146AB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E246E-A244-496D-AB5A-FE27478E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C6379E-BDEA-4870-8BB9-BE1DEC69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5DF3-90E5-4A0A-9B42-18F284F24F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9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47702D-D1EC-461F-B6D9-079108AE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704-2098-43B7-B1A1-A040A39146AB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EA58514-E8E2-4CB2-AC7A-5E90BA97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2FDC39-A660-47A4-9E2D-C68B5EC8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5DF3-90E5-4A0A-9B42-18F284F24F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72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ECDEB-B219-4DFF-89C7-3210EF37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889AA7-A853-41A6-8B6A-990F8F49E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0703B6-EC5B-48F3-B382-AD2724473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2DA218-CC0D-47E3-AAFC-F165B076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704-2098-43B7-B1A1-A040A39146AB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F6D41F-B95F-4449-80DB-B44E512C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B37019-96BB-4972-90A7-CBA2C750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5DF3-90E5-4A0A-9B42-18F284F24F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90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0AC0E-0E35-4077-931D-39C9B207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AEEAE5-72E2-486B-8E02-EA3618093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D7E76B-E78B-4450-8255-AD80A0A50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9B9616-FD1D-4B56-8EE2-A63FF294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C704-2098-43B7-B1A1-A040A39146AB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42428B-11A1-42B4-AB1B-3C70A9F3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307047-44AD-4B1F-8C9F-109119BB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5DF3-90E5-4A0A-9B42-18F284F24F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70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9DFBB5-C002-428C-BA45-C29B5593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5F925B-359A-4DB9-B1BA-BB3D2D600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788CB4-833F-4127-B4B6-2E653FCF2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5C704-2098-43B7-B1A1-A040A39146AB}" type="datetimeFigureOut">
              <a:rPr lang="pt-BR" smtClean="0"/>
              <a:t>06/12/2017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49F414-FA29-425B-9B57-EE03858FD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E4788B-60D5-453F-A278-9C476533F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B5DF3-90E5-4A0A-9B42-18F284F24F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24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EB7E8-B21F-4F7B-B283-7437A8CC5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Sistema de </a:t>
            </a:r>
            <a:r>
              <a:rPr lang="en-US" i="1" dirty="0" err="1"/>
              <a:t>Monitoramento</a:t>
            </a:r>
            <a:r>
              <a:rPr lang="en-US" i="1" dirty="0"/>
              <a:t> e </a:t>
            </a:r>
            <a:r>
              <a:rPr lang="en-US" i="1" dirty="0" err="1"/>
              <a:t>Análise</a:t>
            </a:r>
            <a:r>
              <a:rPr lang="en-US" i="1" dirty="0"/>
              <a:t> de </a:t>
            </a:r>
            <a:r>
              <a:rPr lang="en-US" i="1" dirty="0" err="1"/>
              <a:t>Rendimento</a:t>
            </a:r>
            <a:r>
              <a:rPr lang="en-US" i="1" dirty="0"/>
              <a:t> </a:t>
            </a:r>
            <a:r>
              <a:rPr lang="en-US" i="1" dirty="0" err="1"/>
              <a:t>em</a:t>
            </a:r>
            <a:r>
              <a:rPr lang="en-US" i="1" dirty="0"/>
              <a:t> </a:t>
            </a:r>
            <a:r>
              <a:rPr lang="en-US" i="1" dirty="0" err="1"/>
              <a:t>Painéis</a:t>
            </a:r>
            <a:r>
              <a:rPr lang="en-US" i="1" dirty="0"/>
              <a:t> </a:t>
            </a:r>
            <a:r>
              <a:rPr lang="en-US" i="1" dirty="0" err="1"/>
              <a:t>Solares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DAF483-3279-4D05-B80C-FF055D9D67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Eric </a:t>
            </a:r>
            <a:r>
              <a:rPr lang="en-US" dirty="0" err="1"/>
              <a:t>Guimarães</a:t>
            </a:r>
            <a:r>
              <a:rPr lang="en-US" dirty="0"/>
              <a:t> Barbosa</a:t>
            </a:r>
          </a:p>
          <a:p>
            <a:r>
              <a:rPr lang="pt-BR" dirty="0"/>
              <a:t>Victor Andrade Perone</a:t>
            </a:r>
          </a:p>
        </p:txBody>
      </p:sp>
    </p:spTree>
    <p:extLst>
      <p:ext uri="{BB962C8B-B14F-4D97-AF65-F5344CB8AC3E}">
        <p14:creationId xmlns:p14="http://schemas.microsoft.com/office/powerpoint/2010/main" val="413328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CE8ED-085D-4077-8389-99B5FE29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Objetivos: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7B8-307E-4E3A-BFC9-BE5C5888B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Verificar eficiência individual em um conjunto de painéis solares;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Realizar comparações de eficiência energética entre os painéis do grupo, identificar possível problema e indicar possível solução para tal;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Alterar o mínimo possível a instalação existente, criando um produto adaptado à instalação existente;</a:t>
            </a:r>
          </a:p>
        </p:txBody>
      </p:sp>
    </p:spTree>
    <p:extLst>
      <p:ext uri="{BB962C8B-B14F-4D97-AF65-F5344CB8AC3E}">
        <p14:creationId xmlns:p14="http://schemas.microsoft.com/office/powerpoint/2010/main" val="88986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F301F9D-D07B-48F4-A248-5D62A7A0D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4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ED60310-840B-4509-91AE-91D8B9215AF4}"/>
              </a:ext>
            </a:extLst>
          </p:cNvPr>
          <p:cNvSpPr/>
          <p:nvPr/>
        </p:nvSpPr>
        <p:spPr>
          <a:xfrm>
            <a:off x="1722781" y="1690688"/>
            <a:ext cx="9114182" cy="41535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3B7CD1-26CB-4272-95CB-4C56B2F8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Principais Classes: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5C0952-8CCF-44BB-B076-6B37CDCFF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6571" y="1690688"/>
            <a:ext cx="94802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                                 Medidor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ObtemMedicao</a:t>
            </a:r>
            <a:r>
              <a:rPr lang="pt-BR" dirty="0"/>
              <a:t>:             </a:t>
            </a:r>
            <a:r>
              <a:rPr lang="pt-BR" dirty="0" err="1"/>
              <a:t>EnviaDados</a:t>
            </a:r>
            <a:r>
              <a:rPr lang="pt-BR" dirty="0"/>
              <a:t>:             Hora:             </a:t>
            </a:r>
          </a:p>
          <a:p>
            <a:pPr marL="0" indent="0">
              <a:buNone/>
            </a:pPr>
            <a:r>
              <a:rPr lang="pt-BR" dirty="0"/>
              <a:t>-Corrente;                        -</a:t>
            </a:r>
            <a:r>
              <a:rPr lang="pt-BR" dirty="0" err="1"/>
              <a:t>EnviaMedicao</a:t>
            </a:r>
            <a:r>
              <a:rPr lang="pt-BR" dirty="0"/>
              <a:t>;       -</a:t>
            </a:r>
            <a:r>
              <a:rPr lang="pt-BR" dirty="0" err="1"/>
              <a:t>HoraMedicao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-Tensão;                            -</a:t>
            </a:r>
            <a:r>
              <a:rPr lang="pt-BR" dirty="0" err="1"/>
              <a:t>StatusEnvio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-Potência.</a:t>
            </a:r>
          </a:p>
        </p:txBody>
      </p:sp>
    </p:spTree>
    <p:extLst>
      <p:ext uri="{BB962C8B-B14F-4D97-AF65-F5344CB8AC3E}">
        <p14:creationId xmlns:p14="http://schemas.microsoft.com/office/powerpoint/2010/main" val="230972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C14139B-25DC-41D3-ABA8-9B02ABB6975D}"/>
              </a:ext>
            </a:extLst>
          </p:cNvPr>
          <p:cNvSpPr/>
          <p:nvPr/>
        </p:nvSpPr>
        <p:spPr>
          <a:xfrm>
            <a:off x="556591" y="1690688"/>
            <a:ext cx="10797209" cy="444506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A8B028-7FA6-4313-9208-4F695148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Principais Classes: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19FDBF-39A6-43D1-8AF4-E559DF77E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                                          Programa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</a:t>
            </a:r>
            <a:r>
              <a:rPr lang="pt-BR" dirty="0" err="1"/>
              <a:t>GeraGráfico</a:t>
            </a:r>
            <a:r>
              <a:rPr lang="pt-BR" dirty="0"/>
              <a:t>:             </a:t>
            </a:r>
            <a:r>
              <a:rPr lang="pt-BR" dirty="0" err="1"/>
              <a:t>RecebeMedicoes</a:t>
            </a:r>
            <a:r>
              <a:rPr lang="pt-BR" dirty="0"/>
              <a:t>:            Comparativos:</a:t>
            </a:r>
          </a:p>
          <a:p>
            <a:pPr marL="0" indent="0">
              <a:buNone/>
            </a:pPr>
            <a:r>
              <a:rPr lang="pt-BR" dirty="0"/>
              <a:t>     -</a:t>
            </a:r>
            <a:r>
              <a:rPr lang="pt-BR" dirty="0" err="1"/>
              <a:t>PlotaGráfico</a:t>
            </a:r>
            <a:r>
              <a:rPr lang="pt-BR" dirty="0"/>
              <a:t>;           -</a:t>
            </a:r>
            <a:r>
              <a:rPr lang="pt-BR" dirty="0" err="1"/>
              <a:t>PegaDados</a:t>
            </a:r>
            <a:r>
              <a:rPr lang="pt-BR" dirty="0"/>
              <a:t>;                      -</a:t>
            </a:r>
            <a:r>
              <a:rPr lang="pt-BR" dirty="0" err="1"/>
              <a:t>ComparaPlacas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sz="2400" dirty="0"/>
              <a:t>Corrente;                     -</a:t>
            </a:r>
            <a:r>
              <a:rPr lang="pt-BR" sz="2400" dirty="0" err="1"/>
              <a:t>SalvaDados</a:t>
            </a:r>
            <a:r>
              <a:rPr lang="pt-BR" sz="2400" dirty="0"/>
              <a:t>;</a:t>
            </a:r>
          </a:p>
          <a:p>
            <a:pPr marL="0" indent="0">
              <a:buNone/>
            </a:pPr>
            <a:r>
              <a:rPr lang="pt-BR" sz="2400" dirty="0"/>
              <a:t>          </a:t>
            </a:r>
            <a:r>
              <a:rPr lang="pt-BR" sz="2400" dirty="0" err="1"/>
              <a:t>Tensao</a:t>
            </a:r>
            <a:r>
              <a:rPr lang="pt-BR" sz="2400" dirty="0"/>
              <a:t>;</a:t>
            </a:r>
          </a:p>
          <a:p>
            <a:pPr marL="0" indent="0">
              <a:buNone/>
            </a:pPr>
            <a:r>
              <a:rPr lang="pt-BR" sz="2400" dirty="0"/>
              <a:t>           Potencia.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1712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Sistema de Monitoramento e Análise de Rendimento em Painéis Solares</vt:lpstr>
      <vt:lpstr>Objetivos:</vt:lpstr>
      <vt:lpstr>Apresentação do PowerPoint</vt:lpstr>
      <vt:lpstr>Principais Classes:</vt:lpstr>
      <vt:lpstr>Principais Classes: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Monitoramento e Análise de Rendimento em Painéis Solares</dc:title>
  <dc:creator>Victor Perone</dc:creator>
  <cp:lastModifiedBy>Victor Perone</cp:lastModifiedBy>
  <cp:revision>8</cp:revision>
  <dcterms:created xsi:type="dcterms:W3CDTF">2017-12-06T11:04:52Z</dcterms:created>
  <dcterms:modified xsi:type="dcterms:W3CDTF">2017-12-06T12:30:51Z</dcterms:modified>
</cp:coreProperties>
</file>