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765" r:id="rId2"/>
  </p:sldMasterIdLst>
  <p:sldIdLst>
    <p:sldId id="256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1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4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9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41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0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477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19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523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453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747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068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3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0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8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66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9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0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6FC1-D9D6-49B9-AF76-36B2695AFFB2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3766-2A47-4F68-A61F-BBF115D5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17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8389" y="837125"/>
            <a:ext cx="10586434" cy="2434107"/>
          </a:xfrm>
        </p:spPr>
        <p:txBody>
          <a:bodyPr>
            <a:normAutofit/>
          </a:bodyPr>
          <a:lstStyle/>
          <a:p>
            <a:r>
              <a:rPr lang="pt-BR" sz="4900" i="1" dirty="0"/>
              <a:t>Sistema de Monitoramento e</a:t>
            </a:r>
            <a:br>
              <a:rPr lang="pt-BR" sz="4900" i="1" dirty="0"/>
            </a:br>
            <a:r>
              <a:rPr lang="pt-BR" sz="4900" i="1" dirty="0"/>
              <a:t> Análise de Rendimento </a:t>
            </a:r>
            <a:br>
              <a:rPr lang="pt-BR" sz="4900" i="1" dirty="0"/>
            </a:br>
            <a:r>
              <a:rPr lang="pt-BR" sz="4900" i="1" dirty="0"/>
              <a:t>em Painéis Solares</a:t>
            </a:r>
            <a:r>
              <a:rPr lang="pt-BR" dirty="0"/>
              <a:t>​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9606" y="4838410"/>
            <a:ext cx="9144000" cy="16557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Eric Guimarães Barbosa​</a:t>
            </a:r>
          </a:p>
          <a:p>
            <a:pPr fontAlgn="base"/>
            <a:r>
              <a:rPr lang="pt-BR" dirty="0"/>
              <a:t>Victor Andrade Perone</a:t>
            </a:r>
            <a:endParaRPr lang="en-US" dirty="0"/>
          </a:p>
          <a:p>
            <a:endParaRPr lang="pt-BR" dirty="0"/>
          </a:p>
          <a:p>
            <a:r>
              <a:rPr lang="pt-BR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64468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0AA81BB7-C679-4598-8B42-587B0198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267744"/>
            <a:ext cx="6648450" cy="3467100"/>
          </a:xfrm>
        </p:spPr>
      </p:pic>
    </p:spTree>
    <p:extLst>
      <p:ext uri="{BB962C8B-B14F-4D97-AF65-F5344CB8AC3E}">
        <p14:creationId xmlns:p14="http://schemas.microsoft.com/office/powerpoint/2010/main" val="241854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888389-855D-4BC5-BF3E-451606E15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81" y="1044488"/>
            <a:ext cx="6959838" cy="5813512"/>
          </a:xfrm>
        </p:spPr>
      </p:pic>
    </p:spTree>
    <p:extLst>
      <p:ext uri="{BB962C8B-B14F-4D97-AF65-F5344CB8AC3E}">
        <p14:creationId xmlns:p14="http://schemas.microsoft.com/office/powerpoint/2010/main" val="117369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Verificar a eficiência individual em um conjunto de painéis solares;</a:t>
            </a:r>
            <a:r>
              <a:rPr lang="en-US" dirty="0"/>
              <a:t>​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Realizar comparações de eficiência energética entre os painéis do grupo, identificar possíveis falha.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Alterar o mínimo possível a instalação existente, criando um produto adaptado à instalação.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3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5084" y="6252882"/>
            <a:ext cx="3856556" cy="733893"/>
          </a:xfrm>
        </p:spPr>
        <p:txBody>
          <a:bodyPr>
            <a:normAutofit/>
          </a:bodyPr>
          <a:lstStyle/>
          <a:p>
            <a:r>
              <a:rPr lang="pt-BR" sz="2000" dirty="0"/>
              <a:t>Figura 1 – Diagrama em blocos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06" y="-192233"/>
            <a:ext cx="9400311" cy="7050233"/>
          </a:xfrm>
        </p:spPr>
      </p:pic>
    </p:spTree>
    <p:extLst>
      <p:ext uri="{BB962C8B-B14F-4D97-AF65-F5344CB8AC3E}">
        <p14:creationId xmlns:p14="http://schemas.microsoft.com/office/powerpoint/2010/main" val="60042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-161364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035084" y="6252882"/>
            <a:ext cx="4544140" cy="733893"/>
          </a:xfrm>
        </p:spPr>
        <p:txBody>
          <a:bodyPr>
            <a:normAutofit/>
          </a:bodyPr>
          <a:lstStyle/>
          <a:p>
            <a:r>
              <a:rPr lang="pt-BR" sz="2000" dirty="0"/>
              <a:t>Figura 2 – “Modificação” do sistema</a:t>
            </a:r>
          </a:p>
        </p:txBody>
      </p:sp>
    </p:spTree>
    <p:extLst>
      <p:ext uri="{BB962C8B-B14F-4D97-AF65-F5344CB8AC3E}">
        <p14:creationId xmlns:p14="http://schemas.microsoft.com/office/powerpoint/2010/main" val="132747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3D50-A007-4AE4-A940-C8D16A64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Decisões: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3FDC96-A7F6-46AA-AAD3-D61491069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0250"/>
                <a:ext cx="10515600" cy="50257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Foi decidido utilizar o ESP8266-12 pois este possui conversor A/D e módulo </a:t>
                </a:r>
                <a:r>
                  <a:rPr lang="pt-BR" dirty="0" err="1"/>
                  <a:t>wi-fi</a:t>
                </a:r>
                <a:r>
                  <a:rPr lang="pt-BR" dirty="0"/>
                  <a:t> integrado;</a:t>
                </a:r>
              </a:p>
              <a:p>
                <a:r>
                  <a:rPr lang="pt-BR" dirty="0"/>
                  <a:t>Equação conversor A/D que suporta até 1 Volt na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=1024≡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/>
                            <m:t>0.0009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1100" dirty="0"/>
              </a:p>
              <a:p>
                <a:r>
                  <a:rPr lang="pt-BR" dirty="0"/>
                  <a:t>Equação da tensão (tensão máxima do painel = 50V 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2+100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 </m:t>
                      </m:r>
                      <m:f>
                        <m:fPr>
                          <m:type m:val="li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/>
                            <m:t>0.0488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1100" dirty="0"/>
              </a:p>
              <a:p>
                <a:r>
                  <a:rPr lang="pt-BR" dirty="0"/>
                  <a:t>Equação da corrente (corrente máxima do painel = 30A):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=0.033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∗30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≈1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 </m:t>
                      </m:r>
                      <m:f>
                        <m:fPr>
                          <m:type m:val="li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/>
                            <m:t>0.029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3FDC96-A7F6-46AA-AAD3-D61491069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0250"/>
                <a:ext cx="10515600" cy="5025749"/>
              </a:xfrm>
              <a:blipFill>
                <a:blip r:embed="rId2"/>
                <a:stretch>
                  <a:fillRect l="-1043" t="-2184" b="-15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5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6B96EBFC-499C-465F-9915-1B402BEDB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2938" cy="1325563"/>
          </a:xfrm>
        </p:spPr>
        <p:txBody>
          <a:bodyPr/>
          <a:lstStyle/>
          <a:p>
            <a:r>
              <a:rPr lang="pt-BR" b="1" dirty="0"/>
              <a:t>Principais funções do módulo medidor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b="1" dirty="0"/>
              <a:t>ObtemMedicao:  </a:t>
            </a:r>
            <a:r>
              <a:rPr lang="pt-BR" sz="2000" dirty="0"/>
              <a:t>                        </a:t>
            </a:r>
            <a:r>
              <a:rPr lang="en-US" sz="2000" dirty="0"/>
              <a:t>​</a:t>
            </a:r>
          </a:p>
          <a:p>
            <a:pPr fontAlgn="base"/>
            <a:r>
              <a:rPr lang="pt-BR" sz="2000" dirty="0"/>
              <a:t>Corrente                    </a:t>
            </a:r>
            <a:endParaRPr lang="en-US" sz="2000" dirty="0"/>
          </a:p>
          <a:p>
            <a:pPr fontAlgn="base"/>
            <a:r>
              <a:rPr lang="pt-BR" sz="2000" dirty="0"/>
              <a:t>Tensão    </a:t>
            </a:r>
            <a:br>
              <a:rPr lang="pt-BR" sz="2000" dirty="0"/>
            </a:br>
            <a:r>
              <a:rPr lang="pt-BR" sz="2000" dirty="0"/>
              <a:t>                        </a:t>
            </a:r>
          </a:p>
          <a:p>
            <a:pPr marL="0" indent="0">
              <a:buNone/>
            </a:pPr>
            <a:r>
              <a:rPr lang="pt-BR" sz="2000" b="1" dirty="0" err="1"/>
              <a:t>EnviaDados</a:t>
            </a:r>
            <a:r>
              <a:rPr lang="pt-BR" sz="2000" b="1" dirty="0"/>
              <a:t>:</a:t>
            </a:r>
          </a:p>
          <a:p>
            <a:r>
              <a:rPr lang="pt-BR" sz="2000" dirty="0" err="1"/>
              <a:t>EnviaMedicao</a:t>
            </a:r>
            <a:br>
              <a:rPr lang="pt-BR" sz="2000" dirty="0"/>
            </a:br>
            <a:endParaRPr lang="en-US" sz="2000" dirty="0"/>
          </a:p>
          <a:p>
            <a:pPr marL="0" indent="0">
              <a:buNone/>
            </a:pPr>
            <a:r>
              <a:rPr lang="pt-BR" sz="2000" b="1" dirty="0" err="1"/>
              <a:t>RecebeHora</a:t>
            </a:r>
            <a:r>
              <a:rPr lang="pt-BR" sz="2000" b="1" dirty="0"/>
              <a:t>:</a:t>
            </a:r>
          </a:p>
          <a:p>
            <a:r>
              <a:rPr lang="pt-BR" sz="2000" dirty="0" err="1"/>
              <a:t>TempoEntreMedicoes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56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Principais classes do programa: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225" y="1387743"/>
            <a:ext cx="7739488" cy="435133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49" y="2477766"/>
            <a:ext cx="7989101" cy="24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9ED27-F523-4AC8-BEBE-D86660C7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Gráficos: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9A2069-FEF8-40F0-B54A-4D76A2C5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32" y="1825625"/>
            <a:ext cx="7293335" cy="4351338"/>
          </a:xfrm>
        </p:spPr>
      </p:pic>
    </p:spTree>
    <p:extLst>
      <p:ext uri="{BB962C8B-B14F-4D97-AF65-F5344CB8AC3E}">
        <p14:creationId xmlns:p14="http://schemas.microsoft.com/office/powerpoint/2010/main" val="15547318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157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 2</vt:lpstr>
      <vt:lpstr>HDOfficeLightV0</vt:lpstr>
      <vt:lpstr>Tema do Office</vt:lpstr>
      <vt:lpstr>Sistema de Monitoramento e  Análise de Rendimento  em Painéis Solares​</vt:lpstr>
      <vt:lpstr>Objetivos:</vt:lpstr>
      <vt:lpstr>Figura 1 – Diagrama em blocos</vt:lpstr>
      <vt:lpstr>Figura 2 – “Modificação” do sistema</vt:lpstr>
      <vt:lpstr>Decisões:</vt:lpstr>
      <vt:lpstr>Apresentação do PowerPoint</vt:lpstr>
      <vt:lpstr>Principais funções do módulo medidor</vt:lpstr>
      <vt:lpstr>Principais classes do programa:</vt:lpstr>
      <vt:lpstr>Gráficos: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 Monitoramento e  Análise de Rendimento  em Painéis Solares</dc:title>
  <dc:creator>Eric</dc:creator>
  <cp:lastModifiedBy>Victor Perone</cp:lastModifiedBy>
  <cp:revision>19</cp:revision>
  <dcterms:created xsi:type="dcterms:W3CDTF">2017-12-07T09:19:34Z</dcterms:created>
  <dcterms:modified xsi:type="dcterms:W3CDTF">2017-12-14T16:13:46Z</dcterms:modified>
</cp:coreProperties>
</file>