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fa856797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fa85679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fa856797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fa856797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a856797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fa856797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fa856797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fa856797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chive.ics.uci.edu/ml/datasets/Census+Income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Python for data analysis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Victor QUERETTE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Jeu de données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dataset </a:t>
            </a:r>
            <a:r>
              <a:rPr i="1" lang="fr"/>
              <a:t>Census income</a:t>
            </a:r>
            <a:r>
              <a:rPr lang="fr"/>
              <a:t> est disponible à </a:t>
            </a:r>
            <a:r>
              <a:rPr lang="fr" u="sng">
                <a:solidFill>
                  <a:schemeClr val="hlink"/>
                </a:solidFill>
                <a:hlinkClick r:id="rId3"/>
              </a:rPr>
              <a:t>cette adresse</a:t>
            </a:r>
            <a:r>
              <a:rPr lang="fr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Il contient des informations sur la situation de travailleurs (environ 50 000).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L’information que nous cherchons à prédire est si leur revenu est supérieur où non à 50k $ par an, en fonction de tout ou partie des autres grandeurs.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0163" y="3393238"/>
            <a:ext cx="157162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9000" y="3274188"/>
            <a:ext cx="36576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Fonctionnement général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devoir consiste en deux scripts python: un pour construire les modèles et sélectionner le plus performant, l’autre pour dessiner sa courbe ROC.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Les dépendances de ces scripts sont gérées par un environnement virtuel généré par l’utilitaire </a:t>
            </a:r>
            <a:r>
              <a:rPr i="1" lang="fr"/>
              <a:t>virtualenv</a:t>
            </a:r>
            <a:r>
              <a:rPr lang="fr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Les différentes opérations du devoir sont lancées depuis un unique script 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L’ensemble est géré avec </a:t>
            </a:r>
            <a:r>
              <a:rPr i="1" lang="fr"/>
              <a:t>make</a:t>
            </a:r>
            <a:r>
              <a:rPr lang="fr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Implémentation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modèle est construit en effectuant une </a:t>
            </a:r>
            <a:r>
              <a:rPr i="1" lang="fr"/>
              <a:t>grid search</a:t>
            </a:r>
            <a:r>
              <a:rPr lang="fr"/>
              <a:t> sur un ensemble d’hyperparamètres définis à l’avance.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Nous choisissons 5 algorithmes implémentés dans la lib </a:t>
            </a:r>
            <a:r>
              <a:rPr i="1" lang="fr"/>
              <a:t>sklearn</a:t>
            </a:r>
            <a:r>
              <a:rPr lang="fr"/>
              <a:t> et effectuons cette recherche de paramètres optimaux sur chacun d’eux.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On choisit le modèle ayant le score le plus élevé sur le testing set parmi tous les algos.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 observés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En pratique, le meilleur résultat est obtenu avec un classifieur utilisant les SVMs (</a:t>
            </a:r>
            <a:r>
              <a:rPr i="1" lang="fr"/>
              <a:t>support vector machines</a:t>
            </a:r>
            <a:r>
              <a:rPr lang="fr"/>
              <a:t>). Il obtient en moyenne un score de 0.82.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Son fitting est cependant de loin le plus long. Le seul paramètre que nous faisons varier lors de la </a:t>
            </a:r>
            <a:r>
              <a:rPr i="1" lang="fr"/>
              <a:t>grid search</a:t>
            </a:r>
            <a:r>
              <a:rPr lang="fr"/>
              <a:t> est le type de kernel utilisé par l’algo. Le kernel est une loi de composition interne dans l’espace des données cherchant à transformer les inputs de manière optimale pour la SVM.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Un bon compromis est obtenu avec l’algorithme de descente de gradient stochastique. Son temps d’entraînement est bien moindre et on obtient un score moyen de 0.79.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