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CC3E-537A-4A04-B89C-9BCF73EF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8AE22-D514-4981-B6F4-C3BD3C23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3AD6-8D79-446F-ABE1-599B4FE5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2F87-C313-408E-B2ED-7F9F2403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4978-F200-4ADF-805C-B55E094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131-D3B7-44DE-B60A-7501185B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8D3DA-3E05-4112-ABA2-3EF21A97B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0D27-44F3-4449-B989-E5E84EB5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E654-4072-4C7A-84DB-98074510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4A78-C56E-4863-8139-F424EABC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20BF2-DA19-4EEA-8078-BA2714D31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258A0-7986-4401-80F2-2A36A450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8CA4-A5F2-459B-BF5F-8CFB7A0D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F263-6D46-4A3D-A94B-FADB86B7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0ADC-5422-415D-A649-90E49941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F8B1-44B2-4165-95A3-9C5054B5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6ECE-4EDB-4807-A834-7ED50035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3600-BBDC-4976-BE1E-75DF4410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FBDF-961A-467C-950B-D161089E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8FD2-153F-44B4-9FE8-EC7DC1F0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5E4F-F4F2-487B-812C-23C00D22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326DF-0160-4FB8-BE1B-F40C67E5C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B6AB-FDC4-4BC7-8D47-510F4C22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5217-4502-420A-9498-8B318FC6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ECE31-9AF8-4DFB-AC09-BDF806A1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85C6-85F1-4077-8F34-8A310FB7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6DFE-86FD-444F-91A7-C13346110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77E2-0709-45C2-A397-81B6B5797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6E90-9390-4AB4-AC20-31AA1CE2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342A-607C-4B5D-8A23-75A2B0A6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736E9-7385-4C2A-A397-64300CD1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4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805A-28E2-47D3-A2B8-7F23CC48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44F5-E8D7-49F7-9842-7586271B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0C1E-5814-4812-AB75-6BD5836F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56D0F-39C1-48FA-9944-46D585420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312F3-DA4E-401B-939C-C98EA3EC3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49BCC-7324-401D-9DB5-BCC218B5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1E04F-2F49-4773-ABBD-F3A14659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6DC88-0E2F-4D8A-BA73-7D6B7065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7499-38CC-42F0-B8D4-4667A128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97C98-7BF6-47F6-AE75-93B93CA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F529A-AF70-4A05-AEC3-B844940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AC806-D6B6-4269-BBE1-074002FD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D8FCA-CFCF-4DE1-A1BC-FE46CC91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0F07F-B541-4204-AB21-1509836E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C41A-E8AC-4205-AF1A-AB52D85B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08DE-81D7-4628-9AA8-98954545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BB3B-7B9E-4EFE-90CD-BEE954A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069E-3E8E-4157-8813-2F3513C55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F16AB-8BA3-42B3-A97A-3984A785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28BF0-EC6E-4196-8068-BB4C84A8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13500-4708-4416-9D8D-2F46FBDB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1A10-308E-4158-B5DE-B2543FA8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58809-C86C-49C0-9F85-9DB93341B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731FB-D9DE-441C-8E67-8D54B3C1E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7375-DAC4-4169-858D-EEBD69AE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3C78B-3222-48AF-8E0B-E7EDA687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55EEA-3077-45BF-A1E6-718AFC60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D4689-8A53-42B0-A54C-652426B6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789C-8E80-4DAA-BB5E-C77F40B9C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1F86-B73D-483D-9806-380867B3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06AE-A464-4A39-A9FC-916E505E1E57}" type="datetimeFigureOut">
              <a:rPr lang="en-US" smtClean="0"/>
              <a:t>2022-01-06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C37-DFE2-4C88-9362-C5F5EC24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6E40-C04D-44E4-BDB3-AF19DA4A4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4E03-4A92-489E-86E8-70BDB122B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DD71B-967C-4DCB-A9A0-0A8D2FE41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83814-7AB2-4921-988D-408208CE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683"/>
            <a:ext cx="12192000" cy="5386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29D4B-D689-4E90-AE8B-C2459036D768}"/>
              </a:ext>
            </a:extLst>
          </p:cNvPr>
          <p:cNvSpPr txBox="1"/>
          <p:nvPr/>
        </p:nvSpPr>
        <p:spPr>
          <a:xfrm>
            <a:off x="1645920" y="3750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A(0.25,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785B7-BC23-4EBE-AA97-03DB0B031A46}"/>
              </a:ext>
            </a:extLst>
          </p:cNvPr>
          <p:cNvSpPr txBox="1"/>
          <p:nvPr/>
        </p:nvSpPr>
        <p:spPr>
          <a:xfrm>
            <a:off x="4489704" y="37502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B(0.45, 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A350C-FB7D-40AB-A3A2-442622712688}"/>
              </a:ext>
            </a:extLst>
          </p:cNvPr>
          <p:cNvSpPr txBox="1"/>
          <p:nvPr/>
        </p:nvSpPr>
        <p:spPr>
          <a:xfrm>
            <a:off x="5916168" y="255285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C(0.47, 0.5)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D7B5C-AAA7-4914-99BC-FEDD9459FAF6}"/>
              </a:ext>
            </a:extLst>
          </p:cNvPr>
          <p:cNvSpPr txBox="1"/>
          <p:nvPr/>
        </p:nvSpPr>
        <p:spPr>
          <a:xfrm>
            <a:off x="131860" y="316059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D(0, 0.53)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2D036-CF31-473E-ABAE-E26B16FE55D6}"/>
              </a:ext>
            </a:extLst>
          </p:cNvPr>
          <p:cNvSpPr txBox="1"/>
          <p:nvPr/>
        </p:nvSpPr>
        <p:spPr>
          <a:xfrm>
            <a:off x="3937309" y="2697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/>
              <a:t>(0.4, </a:t>
            </a:r>
            <a:r>
              <a:rPr lang="en-US" dirty="0"/>
              <a:t>0.51)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6F61D-B5AF-4DD5-B2C5-34E3DB483714}"/>
              </a:ext>
            </a:extLst>
          </p:cNvPr>
          <p:cNvSpPr txBox="1"/>
          <p:nvPr/>
        </p:nvSpPr>
        <p:spPr>
          <a:xfrm>
            <a:off x="3489253" y="613966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F(0.35,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1F152-5F8E-47EF-A16A-74000C087885}"/>
              </a:ext>
            </a:extLst>
          </p:cNvPr>
          <p:cNvSpPr txBox="1"/>
          <p:nvPr/>
        </p:nvSpPr>
        <p:spPr>
          <a:xfrm>
            <a:off x="6433621" y="613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G(0.51,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38C22-DB31-46CD-BEA1-2240E26B5222}"/>
              </a:ext>
            </a:extLst>
          </p:cNvPr>
          <p:cNvSpPr txBox="1"/>
          <p:nvPr/>
        </p:nvSpPr>
        <p:spPr>
          <a:xfrm>
            <a:off x="7452383" y="3260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H(0.62, 0.6)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22499-EC49-4920-B4F6-7FD1116C2732}"/>
              </a:ext>
            </a:extLst>
          </p:cNvPr>
          <p:cNvSpPr txBox="1"/>
          <p:nvPr/>
        </p:nvSpPr>
        <p:spPr>
          <a:xfrm>
            <a:off x="8558807" y="614036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I(0.75,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318887-5E0A-4999-BD2A-A10D1164EB66}"/>
              </a:ext>
            </a:extLst>
          </p:cNvPr>
          <p:cNvSpPr txBox="1"/>
          <p:nvPr/>
        </p:nvSpPr>
        <p:spPr>
          <a:xfrm>
            <a:off x="11139514" y="496434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J(1, 0.95)</a:t>
            </a:r>
          </a:p>
        </p:txBody>
      </p:sp>
    </p:spTree>
    <p:extLst>
      <p:ext uri="{BB962C8B-B14F-4D97-AF65-F5344CB8AC3E}">
        <p14:creationId xmlns:p14="http://schemas.microsoft.com/office/powerpoint/2010/main" val="331884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R</dc:creator>
  <cp:lastModifiedBy>V R</cp:lastModifiedBy>
  <cp:revision>1</cp:revision>
  <dcterms:created xsi:type="dcterms:W3CDTF">2022-01-06T22:07:47Z</dcterms:created>
  <dcterms:modified xsi:type="dcterms:W3CDTF">2022-01-06T22:08:04Z</dcterms:modified>
</cp:coreProperties>
</file>