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8b40b4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58b40b4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8b40b4e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58b40b4e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8b40b4e5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58b40b4e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8b40b4e5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58b40b4e5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8b40b4e5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58b40b4e5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18800" y="2758650"/>
            <a:ext cx="1589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Ética em informática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49994" y="3064781"/>
            <a:ext cx="2757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8110" marR="5080" lvl="0" indent="-10604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Victor Eduardo Requia  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18110" marR="5080" lvl="0" indent="-10604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Professor Marcelo Hounsell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29/09/2022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909000" y="2338275"/>
            <a:ext cx="1998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Frases Ética e Moral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033400" y="1180050"/>
            <a:ext cx="5077200" cy="2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“ Sou ético, não sou maldoso. Não sou bonzinho e sim justo ”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</a:rPr>
              <a:t>Kaká (1)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</a:rPr>
              <a:t>“ Todas as éticas são evolutivas: o que hoje é normal, amanhã será horrendo e o que hoje é crime, amanhã será banal ” </a:t>
            </a:r>
            <a:endParaRPr sz="12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508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</a:rPr>
              <a:t>Miguel Sousa Tavares (2)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</a:rPr>
              <a:t>“ O relativismo ético é, no fundo, uma impostura ”</a:t>
            </a:r>
            <a:endParaRPr sz="12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Nildo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</a:rPr>
              <a:t> Viana (3)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28253" y="159275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Frases ética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125" y="3544425"/>
            <a:ext cx="1459824" cy="96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850" y="781100"/>
            <a:ext cx="1904275" cy="126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5169" y="2138388"/>
            <a:ext cx="1514225" cy="8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28253" y="159275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Frases moral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033400" y="1087650"/>
            <a:ext cx="50772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“ O caráter é a soma de milhares de pequenos esforços para viver de acordo com o que de melhor há em nós ” 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Alfred Montapert (4)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</a:rPr>
              <a:t>“ A moral consiste em fazer prevalecer os instintos simpáticos sobre os impulsos egoístas ” </a:t>
            </a:r>
            <a:endParaRPr sz="12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Auguste Comte (5)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</a:rPr>
              <a:t>“ A moral, propriamente dita, não é a doutrina que nos ensina como sermos felizes, mas como devemos tornar-nos dignos da felicidade ” </a:t>
            </a:r>
            <a:endParaRPr sz="12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Immanuel Kant (6)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150" y="778875"/>
            <a:ext cx="1006800" cy="11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850" y="1954650"/>
            <a:ext cx="1247166" cy="11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194" y="3877125"/>
            <a:ext cx="1315475" cy="9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Melhores frases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033400" y="1364700"/>
            <a:ext cx="5077200" cy="24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“ Sou ético, não sou maldoso. Não sou bonzinho e sim justo ”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</a:rPr>
              <a:t>Kaká (1)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</a:rPr>
              <a:t>“ A moral, propriamente dita, não é a doutrina que nos ensina como sermos felizes, mas como devemos tornar-nos dignos da felicidade ”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</a:rPr>
              <a:t>Immanuel Kant (6)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0065" y="274243"/>
            <a:ext cx="5069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86925" y="1244825"/>
            <a:ext cx="7467000" cy="26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Revista ISTOÉ Gente, Edição 357.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Tavares, Miguel Sousa. Equador : romance / Miguel Sousa Tavares.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Nildo Viana. Fonte: A Filosofia e sua sombra (Goiânia: Edições Germinal, 2000).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Alfred MontapertFonte, Disponível em : https://citacoes.in/citacoes/568610-alfred-montapert-o-caracter-e-a-soma-de-milhares-de-pequenos-esforc/. Acesso em 28/09/2022.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ROUX A. La pensée d'Auguste Comte. Paris: Chiron, 1920.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06" name="Google Shape;106;p18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Apresentação na tela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Roboto</vt:lpstr>
      <vt:lpstr>Trebuchet MS</vt:lpstr>
      <vt:lpstr>Arial</vt:lpstr>
      <vt:lpstr>Simple Light</vt:lpstr>
      <vt:lpstr>Frases Ética e Moral</vt:lpstr>
      <vt:lpstr>Frases ética</vt:lpstr>
      <vt:lpstr>Frases moral</vt:lpstr>
      <vt:lpstr>Melhores frases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Frases Ética e Moral</dc:title>
  <cp:lastModifiedBy>VICTOR EDUARDO REQUIA</cp:lastModifiedBy>
  <cp:revision>1</cp:revision>
  <dcterms:modified xsi:type="dcterms:W3CDTF">2022-09-29T00:15:34Z</dcterms:modified>
</cp:coreProperties>
</file>