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fc4425b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ffc4425b2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fc4425b2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fc4425b26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fc4425b2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fc4425b26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fc4425b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ffc4425b26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fc4425b2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fc4425b26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fc4425b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ffc4425b26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c4425b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ffc4425b2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fc4425b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fc4425b26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c4425b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fc4425b26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fc4425b2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fc4425b26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fc4425b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fc4425b26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fc4425b2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fc4425b26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fc4425b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fc4425b26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fc4425b2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ffc4425b26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465900" y="2938688"/>
            <a:ext cx="2442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Ética em informática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49994" y="3319481"/>
            <a:ext cx="2757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Victor Eduardo Requia  P</a:t>
            </a:r>
            <a:r>
              <a:rPr lang="pt-BR" sz="1600">
                <a:latin typeface="Trebuchet MS"/>
                <a:ea typeface="Trebuchet MS"/>
                <a:cs typeface="Trebuchet MS"/>
                <a:sym typeface="Trebuchet MS"/>
              </a:rPr>
              <a:t>rofessor Marcelo Hounsell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rebuchet MS"/>
                <a:ea typeface="Trebuchet MS"/>
                <a:cs typeface="Trebuchet MS"/>
                <a:sym typeface="Trebuchet MS"/>
              </a:rPr>
              <a:t>13/10/2022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14400" y="1519025"/>
            <a:ext cx="4393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Comércio</a:t>
            </a:r>
            <a:r>
              <a:rPr lang="pt-BR"/>
              <a:t> Eletrônico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/>
        </p:nvSpPr>
        <p:spPr>
          <a:xfrm>
            <a:off x="5878200" y="2086025"/>
            <a:ext cx="30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 Direito do Consumidor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887" y="3006850"/>
            <a:ext cx="4052226" cy="1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Quanto ganham os artistas no Youtube</a:t>
            </a:r>
            <a:endParaRPr sz="2400"/>
          </a:p>
        </p:txBody>
      </p:sp>
      <p:sp>
        <p:nvSpPr>
          <p:cNvPr id="156" name="Google Shape;156;p23"/>
          <p:cNvSpPr txBox="1"/>
          <p:nvPr/>
        </p:nvSpPr>
        <p:spPr>
          <a:xfrm>
            <a:off x="178818" y="1375887"/>
            <a:ext cx="57474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Receita média por stream: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US$ 0,008 por transmissão no YouTube Music; US$ 0,00164 por visualização no YouTube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Número aproximado de transmissões por US$ 1 ganho: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125 no YouTube Music; 610 visualizações no Youtube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Outras opções de monetização: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US$ 0,0007 por visualização de vídeos de outros canais que usam suas músicas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Quanto ganham os artistas no </a:t>
            </a:r>
            <a:r>
              <a:rPr lang="pt-BR" sz="2400"/>
              <a:t>Bandcamp</a:t>
            </a:r>
            <a:endParaRPr sz="2400"/>
          </a:p>
        </p:txBody>
      </p:sp>
      <p:sp>
        <p:nvSpPr>
          <p:cNvPr id="165" name="Google Shape;165;p24"/>
          <p:cNvSpPr txBox="1"/>
          <p:nvPr/>
        </p:nvSpPr>
        <p:spPr>
          <a:xfrm>
            <a:off x="178818" y="1375887"/>
            <a:ext cx="57474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Receita média por stream: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Bandcamp não paga seus músicos pelo streaming, os usuários só podem transmitir músicas e álbuns gratuitamente algumas vezes antes de serem forçados a pagar.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Número aproximado de transmissões por US$ 1 ganho: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Não existe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Outras opções de monetização: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os músicos podem vender faixas digitais, álbuns e produtos físicos como camisetas, vinis e CDs além do usuário poder dar gorjeta aos artistas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8730500" y="4694875"/>
            <a:ext cx="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506" y="2973775"/>
            <a:ext cx="2912981" cy="192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70078" y="274250"/>
            <a:ext cx="6782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plataforma de streaming é melhor para artistas?</a:t>
            </a:r>
            <a:endParaRPr sz="2400"/>
          </a:p>
        </p:txBody>
      </p:sp>
      <p:sp>
        <p:nvSpPr>
          <p:cNvPr id="175" name="Google Shape;175;p25"/>
          <p:cNvSpPr txBox="1"/>
          <p:nvPr/>
        </p:nvSpPr>
        <p:spPr>
          <a:xfrm>
            <a:off x="178818" y="1375887"/>
            <a:ext cx="57474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 base nos modelos de negócios descritos acima, comprar música pelo Bandcamp é de longe a melhor maneira de apoiar os músicos.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 Bandcamp não é ótimo para usuários que procuram um modelo de streaming baseado em assinatura, mas os músicos ganham mais dinheiro por venda e têm muito mais liberdade na plataforma do que nos gigantes do streaming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Francamente, o streaming é uma maneira ruim de apoiar seus músicos favoritos, mas se você está decidido a ouvir sua música dessa maneira, a taxa de pagamento por stream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8744650" y="4694875"/>
            <a:ext cx="3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102" y="3516004"/>
            <a:ext cx="2009249" cy="13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4322650" y="3978388"/>
            <a:ext cx="442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X</a:t>
            </a:r>
            <a:endParaRPr b="1" sz="1700"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056" y="3689376"/>
            <a:ext cx="1739075" cy="9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Reflexão</a:t>
            </a:r>
            <a:endParaRPr sz="2400"/>
          </a:p>
        </p:txBody>
      </p:sp>
      <p:sp>
        <p:nvSpPr>
          <p:cNvPr id="187" name="Google Shape;187;p26"/>
          <p:cNvSpPr txBox="1"/>
          <p:nvPr/>
        </p:nvSpPr>
        <p:spPr>
          <a:xfrm>
            <a:off x="240218" y="922937"/>
            <a:ext cx="57474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Muitos artistas lutam para sobreviver das suas músicas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 o dinheiro que grandes empresas como Spotify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oferece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por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reprodução,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pequenos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artistas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têm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dificuldades enormes em manter suas atividades apenas com a música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Por outro lado, as empresas como Spotify oferecem aos consumidores, livre acesso por um preço acessível a uma lista enorme de músicas e assim, artistas pequenos podem ter mais visibilidade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Qual seria a ética entre o preço pago por reprodução da música ao artista e o acesso pelo consumidor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às mesmas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8730500" y="4694875"/>
            <a:ext cx="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643" y="3183800"/>
            <a:ext cx="2625882" cy="147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306" y="2704925"/>
            <a:ext cx="2222550" cy="22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70065" y="274243"/>
            <a:ext cx="506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287025" y="983050"/>
            <a:ext cx="83799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DESCONHECIDO.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offers refunds after smart glasses stop working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2020. Disponível em: https://www.bbc.com/news/technology-53581762. Acesso em: 13 out.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HESSE, Brendan.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Music Streaming Service Is the Most Ethical?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leaving spotify? here's where to take your money instead.. Leaving Spotify? Here's where to take your money instead.. 2022. Disponível em: https://lifehacker.com/which-music-streaming-service-is-the-most-ethical-1848508243. Acesso em: 13 out. 2022.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9" name="Google Shape;199;p2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70078" y="274250"/>
            <a:ext cx="6782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Google oferece reembolso após óculos inteligentes pararem de funcionar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178818" y="1375887"/>
            <a:ext cx="57474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empresa de óculos inteligentes North disse aos clientes que os óculos inteligentes de segunda geração que custavam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$600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deixarão de funcionar em alguns dias.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Prometeu enviar o preço de compra de volta ao método de pagamento original e entrar em contato com os clientes cujos reembolsos não conseguiu processar.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No final de junho, a North anunciou que estava sendo adquirida pelo Google e não lançaria o dispositivo planejado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998" y="2663012"/>
            <a:ext cx="4157906" cy="2341163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5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Problema com clientes da primeira geração</a:t>
            </a:r>
            <a:endParaRPr sz="2400"/>
          </a:p>
        </p:txBody>
      </p:sp>
      <p:sp>
        <p:nvSpPr>
          <p:cNvPr id="83" name="Google Shape;83;p16"/>
          <p:cNvSpPr txBox="1"/>
          <p:nvPr/>
        </p:nvSpPr>
        <p:spPr>
          <a:xfrm>
            <a:off x="201243" y="1132187"/>
            <a:ext cx="57474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empresa já havia lançado uma primeira geração dos óculos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Segundo os desenvolvedores, o suporte e os recursos dos óculos seriam “desacelerados”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Clientes descobriram que seus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dispositivos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se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tornaram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“burros” e que não teria mais um suporte adequado e conexão com os devidos aplicativos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693" y="1605875"/>
            <a:ext cx="2897632" cy="19317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6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Problema com clientes da primeira geração</a:t>
            </a:r>
            <a:endParaRPr sz="2400"/>
          </a:p>
        </p:txBody>
      </p:sp>
      <p:sp>
        <p:nvSpPr>
          <p:cNvPr id="93" name="Google Shape;93;p17"/>
          <p:cNvSpPr txBox="1"/>
          <p:nvPr/>
        </p:nvSpPr>
        <p:spPr>
          <a:xfrm>
            <a:off x="194168" y="1167562"/>
            <a:ext cx="57474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“Se você quer ser um dos primeiros a adotar e se divertir com uma nova tecnologia que uma startup ambiciosa criou, sempre existe o risco de que eles não consigam fazer o plano de negócios se encaixar” Ben Wood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“Isso pode significar que o serviço para de funcionar ou você acaba descobrindo que precisa pagar taxas adicionais para manter a continuidade do serviço”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Ben Wood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693" y="1605875"/>
            <a:ext cx="2897632" cy="19317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6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Reflexão</a:t>
            </a:r>
            <a:endParaRPr sz="2400"/>
          </a:p>
        </p:txBody>
      </p:sp>
      <p:sp>
        <p:nvSpPr>
          <p:cNvPr id="103" name="Google Shape;103;p18"/>
          <p:cNvSpPr txBox="1"/>
          <p:nvPr/>
        </p:nvSpPr>
        <p:spPr>
          <a:xfrm>
            <a:off x="201243" y="997762"/>
            <a:ext cx="57474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Clientes da primeira geração saíram prejudicados e sem reembolso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É justo a empresa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reembolsar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apenas os clientes da segunda geração 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empresa alega que os óculos, vêm com lentes graduadas como opção, o que significa que podem funcionar como óculos de prescrição diários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200" y="3122537"/>
            <a:ext cx="30194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050200" y="2858850"/>
            <a:ext cx="110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/>
              <a:t>1° Geração</a:t>
            </a:r>
            <a:endParaRPr i="1" sz="1300"/>
          </a:p>
        </p:txBody>
      </p:sp>
      <p:sp>
        <p:nvSpPr>
          <p:cNvPr id="109" name="Google Shape;109;p18"/>
          <p:cNvSpPr txBox="1"/>
          <p:nvPr/>
        </p:nvSpPr>
        <p:spPr>
          <a:xfrm>
            <a:off x="4967525" y="2858850"/>
            <a:ext cx="129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/>
              <a:t>2</a:t>
            </a:r>
            <a:r>
              <a:rPr i="1" lang="pt-BR" sz="1300"/>
              <a:t>° Geração</a:t>
            </a:r>
            <a:endParaRPr i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0078" y="274250"/>
            <a:ext cx="6782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serviço de streaming de música é o mais ético?</a:t>
            </a:r>
            <a:endParaRPr sz="2400"/>
          </a:p>
        </p:txBody>
      </p:sp>
      <p:sp>
        <p:nvSpPr>
          <p:cNvPr id="115" name="Google Shape;115;p19"/>
          <p:cNvSpPr txBox="1"/>
          <p:nvPr/>
        </p:nvSpPr>
        <p:spPr>
          <a:xfrm>
            <a:off x="164668" y="1591050"/>
            <a:ext cx="57474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empresa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Spotify tem passado por diversas polêmicas envolvendo questões éticas e morais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Artistas como Neil Young, India Arie e Crosby, Stills e Nash estão retirando suas músicas da biblioteca do Spotify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O problema está relacionado principalmente com o pagamento injusto da empresa e ao apoio ativo de artistas e comediantes que espalham frases racistas e desinformação sobre COVID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551" y="1424726"/>
            <a:ext cx="1780775" cy="1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Quanto ganham os artistas no Spotify</a:t>
            </a:r>
            <a:endParaRPr sz="2400"/>
          </a:p>
        </p:txBody>
      </p:sp>
      <p:sp>
        <p:nvSpPr>
          <p:cNvPr id="125" name="Google Shape;125;p20"/>
          <p:cNvSpPr txBox="1"/>
          <p:nvPr/>
        </p:nvSpPr>
        <p:spPr>
          <a:xfrm>
            <a:off x="178818" y="1375887"/>
            <a:ext cx="57474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Receita média por transmissão: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US$ 0,004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Número aproximado de transmissões por US$ 1: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229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Outras opções de monetização: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Não existe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612" y="2662425"/>
            <a:ext cx="3556782" cy="20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676" y="2397425"/>
            <a:ext cx="4086651" cy="2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Quanto ganham os artistas no Amazon Music</a:t>
            </a:r>
            <a:endParaRPr sz="2400"/>
          </a:p>
        </p:txBody>
      </p:sp>
      <p:sp>
        <p:nvSpPr>
          <p:cNvPr id="136" name="Google Shape;136;p21"/>
          <p:cNvSpPr txBox="1"/>
          <p:nvPr/>
        </p:nvSpPr>
        <p:spPr>
          <a:xfrm>
            <a:off x="178818" y="1375887"/>
            <a:ext cx="5747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Receita média por stream: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US$ 0,004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Número aproximado de transmissões por US$ 1 ganho: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250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Outras opções de monetização: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venda da música digital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Quanto ganham os artistas no Apple Music</a:t>
            </a:r>
            <a:endParaRPr sz="2400"/>
          </a:p>
        </p:txBody>
      </p:sp>
      <p:sp>
        <p:nvSpPr>
          <p:cNvPr id="145" name="Google Shape;145;p22"/>
          <p:cNvSpPr txBox="1"/>
          <p:nvPr/>
        </p:nvSpPr>
        <p:spPr>
          <a:xfrm>
            <a:off x="178818" y="1375887"/>
            <a:ext cx="5747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Receita média por stream: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US$ 0,007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Número aproximado de transmissões por US$ 1 ganho: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143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Outras opções de monetização: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bônus de receita de anúncios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950" y="3065000"/>
            <a:ext cx="4318101" cy="10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