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b8b271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eb8b271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434e438c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5434e438c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434e43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5434e43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434e438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5434e438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b8b271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feb8b271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34e438c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5434e438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b8b271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eb8b271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30250" y="2992125"/>
            <a:ext cx="1589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61444" y="3298256"/>
            <a:ext cx="275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18110" marR="5080" lvl="0" indent="-10604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Professor Marcelo Hounsell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15/09/2022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374100" y="1886750"/>
            <a:ext cx="2350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Escolas de Pensamento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Tomismo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Tomismo ?</a:t>
            </a:r>
            <a:endParaRPr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186500" y="1191625"/>
            <a:ext cx="70662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Escola filosófica e teológica de São Tomás de Aquino.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Criada na segunda metade do século XIII (durante idade média)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Tentativa de conciliar o aristotelismo (pensamento lógico e racional) com o cristianismo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Para Tomás de Aquino, fé e razão não se chocam nem se confundem mas são distintos e harmônicos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2986825"/>
            <a:ext cx="4319450" cy="2156675"/>
          </a:xfrm>
          <a:prstGeom prst="rect">
            <a:avLst/>
          </a:prstGeom>
          <a:noFill/>
          <a:ln>
            <a:noFill/>
          </a:ln>
          <a:effectLst>
            <a:outerShdw blurRad="57150" dist="142875" algn="bl" rotWithShape="0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9999">
            <a:off x="7311800" y="2910024"/>
            <a:ext cx="1283101" cy="1866651"/>
          </a:xfrm>
          <a:prstGeom prst="rect">
            <a:avLst/>
          </a:prstGeom>
          <a:noFill/>
          <a:ln>
            <a:noFill/>
          </a:ln>
          <a:effectLst>
            <a:outerShdw blurRad="57150" dist="171450" dir="34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00002">
            <a:off x="5176591" y="2882662"/>
            <a:ext cx="1375894" cy="1958177"/>
          </a:xfrm>
          <a:prstGeom prst="rect">
            <a:avLst/>
          </a:prstGeom>
          <a:noFill/>
          <a:ln>
            <a:noFill/>
          </a:ln>
          <a:effectLst>
            <a:outerShdw blurRad="57150" dist="190500" dir="228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Tomismo ?</a:t>
            </a:r>
            <a:endParaRPr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186500" y="1191625"/>
            <a:ext cx="70662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Gera a filosofia do Ser, inspirada na fé, com a teologia científica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partir do papa Leão XIII, tornou-se pensamento oficial da Igreja Católica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pensamento tomista está presente em </a:t>
            </a:r>
            <a:r>
              <a:rPr lang="pt-BR" sz="1200" i="1">
                <a:solidFill>
                  <a:schemeClr val="dk1"/>
                </a:solidFill>
                <a:highlight>
                  <a:srgbClr val="FFFFFF"/>
                </a:highlight>
              </a:rPr>
              <a:t>Suma Teológica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, a principal obra de Tomás de Aquino que trata sobre Deus, natureza humana e a moral cristã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100" y="2716650"/>
            <a:ext cx="1475275" cy="2015050"/>
          </a:xfrm>
          <a:prstGeom prst="rect">
            <a:avLst/>
          </a:prstGeom>
          <a:noFill/>
          <a:ln>
            <a:noFill/>
          </a:ln>
          <a:effectLst>
            <a:outerShdw blurRad="85725" dist="209550" dir="204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375" y="2999450"/>
            <a:ext cx="1421475" cy="2144050"/>
          </a:xfrm>
          <a:prstGeom prst="rect">
            <a:avLst/>
          </a:prstGeom>
          <a:noFill/>
          <a:ln>
            <a:noFill/>
          </a:ln>
          <a:effectLst>
            <a:outerShdw blurRad="57150" dist="114300" dir="1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Filósofos Tomistas</a:t>
            </a:r>
            <a:endParaRPr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491300" y="1115425"/>
            <a:ext cx="70662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Tomás de Aquino (1225-1274)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–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criador do tomismo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Jacques Maritain (1882-1973) – escritor, pedagogo e filósofo francês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Reginald Garrigou-Lagrange (1877-1964)  – teólogo francês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Pierre Mandonnet (1858-1936) – historiador e filósofo tomista belg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1428" y="2726125"/>
            <a:ext cx="1867541" cy="2417375"/>
          </a:xfrm>
          <a:prstGeom prst="rect">
            <a:avLst/>
          </a:prstGeom>
          <a:noFill/>
          <a:ln>
            <a:noFill/>
          </a:ln>
          <a:effectLst>
            <a:outerShdw blurRad="57150" dist="190500" dir="3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050" y="2695488"/>
            <a:ext cx="1667700" cy="2448000"/>
          </a:xfrm>
          <a:prstGeom prst="rect">
            <a:avLst/>
          </a:prstGeom>
          <a:noFill/>
          <a:ln>
            <a:noFill/>
          </a:ln>
          <a:effectLst>
            <a:outerShdw blurRad="57150" dist="57150" dir="100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Tomismo e a ética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86500" y="1191625"/>
            <a:ext cx="70662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Inicialmente, o ser humano é bom e por meio da racionalidade é levado a Deus mas ele é livre para escolher entre o bem e o mal.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Como considerar livre uma consciência que se submete à exterioridade da lei 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Para Tomás de Aquino, uma lei autêntica só é autêntica se for criada com o fim de tornar o homem bom, caso contrário, não se trata de uma lei autêntica, mas sim de uma lei tirânica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Também fala sobre a lei eterna, criada pela natureza e na revelação divina. Essas não são criadas pela razão mas precedem uma inteligência superior, que se interessa no bem dos seres humanos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508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Textos sagrados que contém a palavra de Deus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marR="508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Leis descobertas pela razão correta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70078" y="274250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Tomismo e a ética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86500" y="1191625"/>
            <a:ext cx="7066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razão antecede a vontade pois, ninguém pode desejar aquilo que não conhece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Mesmo que a razão esteja equivocada, o indivíduo deve segui-la pois é ela que determina a consciência, e a consciência é a sede de sua liberdade. Não querer segui-la significa abrir mão de seu agir livre, significa ser infiel a si mesmo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606050" y="2743600"/>
            <a:ext cx="593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“[...] A consciência não é nada mais do que uma aplicação da ciência a algum ato. A ciência, por sua vez, está na razão. A vontade, então, que discorde de uma razão equivocada, é contrária à consciência. Mas toda vontade como essa é má” (5)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87025" y="983050"/>
            <a:ext cx="83799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RAMOS, Jefferson Evandro Machado. Tomismo. Disponível em: https://www.suapesquisa.com/respostas_historia/tomismo.htm. Acesso em: 14 set. 2022.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Conteúdo aberto. In: WIKIPÉDIA: a enciclopédia livre. Disponível em: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https://pt.wikipedia.org/wiki/Tomismo#:~:text=O%20tomismo%20%C3%A9%20a%20filosofia,o%20aristotelismo%20com%20o%20cristianismo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. Acesso em: 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</a:rPr>
              <a:t>14 set. 2022.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SAVIAN FILHO, Juvenal . O tomismo e a ética: uma ética da consciência e da liberdade. Bioéticos -Centro Universitário São Camilo. V. 2, n. 2, 2008.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AQUINO, Tomás de. Suma Teológica. v. I, parte I. 2ª ed. São Paulo: Edições Loyola, 2001.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Tomás de Aquino. Suma teológica. 1ª parte da parte II, questão 19, art. 5. São Paulo: Loyola; 2003. v. III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26" name="Google Shape;126;p20"/>
          <p:cNvSpPr/>
          <p:nvPr/>
        </p:nvSpPr>
        <p:spPr>
          <a:xfrm>
            <a:off x="0" y="355587"/>
            <a:ext cx="287020" cy="270033"/>
          </a:xfrm>
          <a:custGeom>
            <a:avLst/>
            <a:gdLst/>
            <a:ahLst/>
            <a:cxnLst/>
            <a:rect l="l" t="t" r="r" b="b"/>
            <a:pathLst>
              <a:path w="287020" h="360044" extrusionOk="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Apresentação na tela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Trebuchet MS</vt:lpstr>
      <vt:lpstr>Arial</vt:lpstr>
      <vt:lpstr>Simple Light</vt:lpstr>
      <vt:lpstr>Escolas de Pensamento Tomismo</vt:lpstr>
      <vt:lpstr>O que é Tomismo ?</vt:lpstr>
      <vt:lpstr>O que é Tomismo ?</vt:lpstr>
      <vt:lpstr>Filósofos Tomistas</vt:lpstr>
      <vt:lpstr>Tomismo e a ética</vt:lpstr>
      <vt:lpstr>Tomismo e a ética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Escolas de Pensamento Tomismo</dc:title>
  <cp:lastModifiedBy>VICTOR EDUARDO REQUIA</cp:lastModifiedBy>
  <cp:revision>2</cp:revision>
  <dcterms:modified xsi:type="dcterms:W3CDTF">2022-09-15T01:13:49Z</dcterms:modified>
</cp:coreProperties>
</file>