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258" r:id="rId2"/>
    <p:sldId id="263" r:id="rId3"/>
    <p:sldId id="261" r:id="rId4"/>
    <p:sldId id="262" r:id="rId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ROCHA PEREIRA" initials="VRP" lastIdx="1" clrIdx="0">
    <p:extLst>
      <p:ext uri="{19B8F6BF-5375-455C-9EA6-DF929625EA0E}">
        <p15:presenceInfo xmlns:p15="http://schemas.microsoft.com/office/powerpoint/2012/main" userId="VICTOR ROCHA PE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6433" marR="0" lvl="1" indent="-303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2866" marR="0" lvl="2" indent="-606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9298" marR="0" lvl="3" indent="-909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5731" marR="0" lvl="4" indent="-121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164" marR="0" lvl="5" indent="-246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18597" marR="0" lvl="6" indent="-549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55029" marR="0" lvl="7" indent="-852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91462" marR="0" lvl="8" indent="-11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176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651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8652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814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012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46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910" cy="818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910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/>
          <p:nvPr userDrawn="1"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27" name="Shape 27"/>
          <p:cNvSpPr txBox="1"/>
          <p:nvPr userDrawn="1"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28"/>
          <p:cNvSpPr/>
          <p:nvPr userDrawn="1"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 userDrawn="1"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4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6269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299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6128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0872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512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4379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646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F691-DA03-4F29-9F89-873477281D9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47FC-3F42-465A-8DDF-20F3BAD7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51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460E95-6B0D-4E42-845A-AC37B6EFB699}"/>
              </a:ext>
            </a:extLst>
          </p:cNvPr>
          <p:cNvSpPr txBox="1"/>
          <p:nvPr/>
        </p:nvSpPr>
        <p:spPr>
          <a:xfrm>
            <a:off x="3924528" y="2711088"/>
            <a:ext cx="550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CANVAS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91E772-19AA-42C7-A31D-3AE11A0798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79134" y="44624"/>
            <a:ext cx="4449092" cy="68407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537DF46-9953-4892-80F6-C6DA22C2BC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4520142" y="2"/>
            <a:ext cx="5904657" cy="90694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8D96FE-BACB-4085-8977-920D0A08D4C0}"/>
              </a:ext>
            </a:extLst>
          </p:cNvPr>
          <p:cNvSpPr txBox="1"/>
          <p:nvPr/>
        </p:nvSpPr>
        <p:spPr>
          <a:xfrm>
            <a:off x="3899127" y="4667226"/>
            <a:ext cx="550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Andressa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Budziak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Dourado Almeida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Marcela Mosca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Mahl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Victor Eduardo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Requia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Victor Rocha Pereira</a:t>
            </a:r>
          </a:p>
          <a:p>
            <a:pPr algn="r"/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10/10/2022 </a:t>
            </a:r>
          </a:p>
        </p:txBody>
      </p:sp>
      <p:sp>
        <p:nvSpPr>
          <p:cNvPr id="9" name="CaixaDeTexto 23">
            <a:extLst>
              <a:ext uri="{FF2B5EF4-FFF2-40B4-BE49-F238E27FC236}">
                <a16:creationId xmlns:a16="http://schemas.microsoft.com/office/drawing/2014/main" id="{B7FDC0F2-2483-4221-A6FE-B0E52AB733BB}"/>
              </a:ext>
            </a:extLst>
          </p:cNvPr>
          <p:cNvSpPr txBox="1"/>
          <p:nvPr/>
        </p:nvSpPr>
        <p:spPr>
          <a:xfrm>
            <a:off x="4808804" y="1345430"/>
            <a:ext cx="4600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EMPREENDEDORISMO EM INFORMÁTICA (EMI0001)</a:t>
            </a:r>
          </a:p>
        </p:txBody>
      </p:sp>
    </p:spTree>
    <p:extLst>
      <p:ext uri="{BB962C8B-B14F-4D97-AF65-F5344CB8AC3E}">
        <p14:creationId xmlns:p14="http://schemas.microsoft.com/office/powerpoint/2010/main" val="399574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4953000" y="3392784"/>
            <a:ext cx="3676910" cy="15859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A cor roxa está associada a criatividade, poder e sabedoria.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A cor branca está relacionada a pureza, segurança e felicidade.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12" y="1397081"/>
            <a:ext cx="3715988" cy="3715988"/>
          </a:xfrm>
          <a:prstGeom prst="rect">
            <a:avLst/>
          </a:prstGeom>
        </p:spPr>
      </p:pic>
      <p:sp>
        <p:nvSpPr>
          <p:cNvPr id="6" name="Espaço Reservado para Texto 1"/>
          <p:cNvSpPr>
            <a:spLocks noGrp="1"/>
          </p:cNvSpPr>
          <p:nvPr>
            <p:ph type="body" idx="1"/>
          </p:nvPr>
        </p:nvSpPr>
        <p:spPr>
          <a:xfrm>
            <a:off x="4953000" y="1397081"/>
            <a:ext cx="3540530" cy="14957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O nome foi escolhido pensando no publico que esta perdendo o interesse nos estudos e busca um site centralizado e descontraído para auxilia-lo nos estudos</a:t>
            </a:r>
          </a:p>
        </p:txBody>
      </p:sp>
    </p:spTree>
    <p:extLst>
      <p:ext uri="{BB962C8B-B14F-4D97-AF65-F5344CB8AC3E}">
        <p14:creationId xmlns:p14="http://schemas.microsoft.com/office/powerpoint/2010/main" val="159709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EA0FDFC-EA1D-4185-9362-3C177D34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0"/>
            <a:ext cx="9906000" cy="6858000"/>
          </a:xfrm>
          <a:prstGeom prst="rect">
            <a:avLst/>
          </a:prstGeom>
        </p:spPr>
      </p:pic>
      <p:sp>
        <p:nvSpPr>
          <p:cNvPr id="6" name="Shape 100">
            <a:extLst>
              <a:ext uri="{FF2B5EF4-FFF2-40B4-BE49-F238E27FC236}">
                <a16:creationId xmlns:a16="http://schemas.microsoft.com/office/drawing/2014/main" id="{029F7CF9-8A16-4724-A2DA-4AEE178FDF20}"/>
              </a:ext>
            </a:extLst>
          </p:cNvPr>
          <p:cNvSpPr/>
          <p:nvPr/>
        </p:nvSpPr>
        <p:spPr>
          <a:xfrm>
            <a:off x="1184357" y="1663828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Reunir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artigos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vídeos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perguntas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respostas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100">
            <a:extLst>
              <a:ext uri="{FF2B5EF4-FFF2-40B4-BE49-F238E27FC236}">
                <a16:creationId xmlns:a16="http://schemas.microsoft.com/office/drawing/2014/main" id="{EC41AB72-0C26-49A3-A15D-8E8CF986E925}"/>
              </a:ext>
            </a:extLst>
          </p:cNvPr>
          <p:cNvSpPr/>
          <p:nvPr/>
        </p:nvSpPr>
        <p:spPr>
          <a:xfrm>
            <a:off x="2670257" y="1463728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Única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busca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uma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pesquisa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avançada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Shape 100">
            <a:extLst>
              <a:ext uri="{FF2B5EF4-FFF2-40B4-BE49-F238E27FC236}">
                <a16:creationId xmlns:a16="http://schemas.microsoft.com/office/drawing/2014/main" id="{15131037-E8B4-4862-A31F-4E8DCADFD688}"/>
              </a:ext>
            </a:extLst>
          </p:cNvPr>
          <p:cNvSpPr/>
          <p:nvPr/>
        </p:nvSpPr>
        <p:spPr>
          <a:xfrm>
            <a:off x="403307" y="2971022"/>
            <a:ext cx="1229400" cy="15111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/>
              <a:t>Site com linguagem descontraída e com humor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busca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detalhada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conteúdos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educacionais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Shape 100">
            <a:extLst>
              <a:ext uri="{FF2B5EF4-FFF2-40B4-BE49-F238E27FC236}">
                <a16:creationId xmlns:a16="http://schemas.microsoft.com/office/drawing/2014/main" id="{636D8382-2170-479A-80AE-3B4D17CA9760}"/>
              </a:ext>
            </a:extLst>
          </p:cNvPr>
          <p:cNvSpPr/>
          <p:nvPr/>
        </p:nvSpPr>
        <p:spPr>
          <a:xfrm>
            <a:off x="1477050" y="4877012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Gamificação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manter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interesse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do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usuário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100">
            <a:extLst>
              <a:ext uri="{FF2B5EF4-FFF2-40B4-BE49-F238E27FC236}">
                <a16:creationId xmlns:a16="http://schemas.microsoft.com/office/drawing/2014/main" id="{A156DE24-AAF6-42D6-9F26-26D620FC95FA}"/>
              </a:ext>
            </a:extLst>
          </p:cNvPr>
          <p:cNvSpPr/>
          <p:nvPr/>
        </p:nvSpPr>
        <p:spPr>
          <a:xfrm>
            <a:off x="2878657" y="5042324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Acesso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melhores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conteúdos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maneira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rápida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facil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Shape 99">
            <a:extLst>
              <a:ext uri="{FF2B5EF4-FFF2-40B4-BE49-F238E27FC236}">
                <a16:creationId xmlns:a16="http://schemas.microsoft.com/office/drawing/2014/main" id="{5919E2D7-0D7E-425D-AF92-9269DEDDF8E3}"/>
              </a:ext>
            </a:extLst>
          </p:cNvPr>
          <p:cNvSpPr/>
          <p:nvPr/>
        </p:nvSpPr>
        <p:spPr>
          <a:xfrm>
            <a:off x="6770936" y="977899"/>
            <a:ext cx="2931863" cy="33887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Estudantes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B56461B-1EF3-475B-B136-6AF9F256A46A}"/>
              </a:ext>
            </a:extLst>
          </p:cNvPr>
          <p:cNvSpPr/>
          <p:nvPr/>
        </p:nvSpPr>
        <p:spPr>
          <a:xfrm>
            <a:off x="1477050" y="1010191"/>
            <a:ext cx="3209250" cy="31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  <a:latin typeface="Raleway"/>
              </a:rPr>
              <a:t>Serviço </a:t>
            </a:r>
          </a:p>
        </p:txBody>
      </p:sp>
      <p:sp>
        <p:nvSpPr>
          <p:cNvPr id="20" name="Shape 100">
            <a:extLst>
              <a:ext uri="{FF2B5EF4-FFF2-40B4-BE49-F238E27FC236}">
                <a16:creationId xmlns:a16="http://schemas.microsoft.com/office/drawing/2014/main" id="{43D323DB-64F1-4C09-9979-C04ED3DF52E9}"/>
              </a:ext>
            </a:extLst>
          </p:cNvPr>
          <p:cNvSpPr/>
          <p:nvPr/>
        </p:nvSpPr>
        <p:spPr>
          <a:xfrm>
            <a:off x="6372014" y="1548940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Toda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informação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um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único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lugar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Shape 100">
            <a:extLst>
              <a:ext uri="{FF2B5EF4-FFF2-40B4-BE49-F238E27FC236}">
                <a16:creationId xmlns:a16="http://schemas.microsoft.com/office/drawing/2014/main" id="{C4751915-C8D6-4938-AA4B-614DC3BFAE44}"/>
              </a:ext>
            </a:extLst>
          </p:cNvPr>
          <p:cNvSpPr/>
          <p:nvPr/>
        </p:nvSpPr>
        <p:spPr>
          <a:xfrm>
            <a:off x="8581350" y="4203111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Busca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conteúdo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estudo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diversos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sites</a:t>
            </a:r>
          </a:p>
        </p:txBody>
      </p:sp>
      <p:sp>
        <p:nvSpPr>
          <p:cNvPr id="22" name="Shape 100">
            <a:extLst>
              <a:ext uri="{FF2B5EF4-FFF2-40B4-BE49-F238E27FC236}">
                <a16:creationId xmlns:a16="http://schemas.microsoft.com/office/drawing/2014/main" id="{59ADADB3-655E-475B-965E-F523A87F6EA7}"/>
              </a:ext>
            </a:extLst>
          </p:cNvPr>
          <p:cNvSpPr/>
          <p:nvPr/>
        </p:nvSpPr>
        <p:spPr>
          <a:xfrm>
            <a:off x="5375088" y="3812935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Demora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na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busca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informações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Shape 100">
            <a:extLst>
              <a:ext uri="{FF2B5EF4-FFF2-40B4-BE49-F238E27FC236}">
                <a16:creationId xmlns:a16="http://schemas.microsoft.com/office/drawing/2014/main" id="{8C5DD2BB-8DB9-4CED-8472-656716557185}"/>
              </a:ext>
            </a:extLst>
          </p:cNvPr>
          <p:cNvSpPr/>
          <p:nvPr/>
        </p:nvSpPr>
        <p:spPr>
          <a:xfrm>
            <a:off x="6986714" y="4981759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Qualidade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duvidosa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informação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Shape 100">
            <a:extLst>
              <a:ext uri="{FF2B5EF4-FFF2-40B4-BE49-F238E27FC236}">
                <a16:creationId xmlns:a16="http://schemas.microsoft.com/office/drawing/2014/main" id="{59ADADB3-655E-475B-965E-F523A87F6EA7}"/>
              </a:ext>
            </a:extLst>
          </p:cNvPr>
          <p:cNvSpPr/>
          <p:nvPr/>
        </p:nvSpPr>
        <p:spPr>
          <a:xfrm>
            <a:off x="5162928" y="4877011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Desinteresse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pelo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aprendizado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Shape 100">
            <a:extLst>
              <a:ext uri="{FF2B5EF4-FFF2-40B4-BE49-F238E27FC236}">
                <a16:creationId xmlns:a16="http://schemas.microsoft.com/office/drawing/2014/main" id="{43D323DB-64F1-4C09-9979-C04ED3DF52E9}"/>
              </a:ext>
            </a:extLst>
          </p:cNvPr>
          <p:cNvSpPr/>
          <p:nvPr/>
        </p:nvSpPr>
        <p:spPr>
          <a:xfrm>
            <a:off x="5252265" y="2651290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pt-BR" sz="1000" dirty="0"/>
              <a:t>Praticidade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Shape 100">
            <a:extLst>
              <a:ext uri="{FF2B5EF4-FFF2-40B4-BE49-F238E27FC236}">
                <a16:creationId xmlns:a16="http://schemas.microsoft.com/office/drawing/2014/main" id="{43D323DB-64F1-4C09-9979-C04ED3DF52E9}"/>
              </a:ext>
            </a:extLst>
          </p:cNvPr>
          <p:cNvSpPr/>
          <p:nvPr/>
        </p:nvSpPr>
        <p:spPr>
          <a:xfrm>
            <a:off x="7071184" y="2514139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pt-BR" sz="1000" dirty="0"/>
              <a:t>Economia de tempo em pesquisa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Shape 100">
            <a:extLst>
              <a:ext uri="{FF2B5EF4-FFF2-40B4-BE49-F238E27FC236}">
                <a16:creationId xmlns:a16="http://schemas.microsoft.com/office/drawing/2014/main" id="{43D323DB-64F1-4C09-9979-C04ED3DF52E9}"/>
              </a:ext>
            </a:extLst>
          </p:cNvPr>
          <p:cNvSpPr/>
          <p:nvPr/>
        </p:nvSpPr>
        <p:spPr>
          <a:xfrm>
            <a:off x="6978219" y="4165434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pt-BR" sz="1000" dirty="0"/>
              <a:t>Falta de praticidade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Shape 100">
            <a:extLst>
              <a:ext uri="{FF2B5EF4-FFF2-40B4-BE49-F238E27FC236}">
                <a16:creationId xmlns:a16="http://schemas.microsoft.com/office/drawing/2014/main" id="{C4751915-C8D6-4938-AA4B-614DC3BFAE44}"/>
              </a:ext>
            </a:extLst>
          </p:cNvPr>
          <p:cNvSpPr/>
          <p:nvPr/>
        </p:nvSpPr>
        <p:spPr>
          <a:xfrm>
            <a:off x="8581350" y="2654322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Sugerir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conteúdos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ampliar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o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bando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251485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03"/>
          <p:cNvSpPr/>
          <p:nvPr/>
        </p:nvSpPr>
        <p:spPr>
          <a:xfrm>
            <a:off x="5178962" y="5255526"/>
            <a:ext cx="1229400" cy="705000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Propaganda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lang="en-US" sz="2492" i="0" u="none" strike="noStrike" cap="none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Desestudo</a:t>
            </a:r>
            <a:endParaRPr lang="en-US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669900" y="1322628"/>
            <a:ext cx="8615809" cy="4785998"/>
            <a:chOff x="669900" y="1322628"/>
            <a:chExt cx="8615809" cy="4785998"/>
          </a:xfrm>
        </p:grpSpPr>
        <p:grpSp>
          <p:nvGrpSpPr>
            <p:cNvPr id="79" name="Shape 79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81" name="Shape 81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2" name="Shape 8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9" name="Shape 89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</a:t>
              </a: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de Receitas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7799637" y="1927150"/>
            <a:ext cx="1449548" cy="888223"/>
          </a:xfrm>
          <a:prstGeom prst="rect">
            <a:avLst/>
          </a:prstGeom>
          <a:solidFill>
            <a:srgbClr val="F193CF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Estudantes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que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possuem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dificuldade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nos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estudos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196790" y="1727630"/>
            <a:ext cx="1538249" cy="1551479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</a:pPr>
            <a:r>
              <a:rPr lang="en-US" sz="10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Site com </a:t>
            </a:r>
            <a:r>
              <a:rPr lang="en-US" sz="10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modelagem</a:t>
            </a:r>
            <a:r>
              <a:rPr lang="en-US" sz="10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criativa</a:t>
            </a:r>
            <a:r>
              <a:rPr lang="en-US" sz="10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e humor com </a:t>
            </a:r>
            <a:r>
              <a:rPr lang="en-US" sz="10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qualidade</a:t>
            </a:r>
            <a:r>
              <a:rPr lang="en-US" sz="10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 e </a:t>
            </a:r>
            <a:r>
              <a:rPr lang="en-US" sz="10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centralização</a:t>
            </a:r>
            <a:r>
              <a:rPr lang="en-US" sz="10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conteúdo</a:t>
            </a:r>
            <a:r>
              <a:rPr lang="en-US" sz="10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para </a:t>
            </a:r>
            <a:r>
              <a:rPr lang="en-US" sz="10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estudos</a:t>
            </a:r>
            <a:endParaRPr lang="en-US" sz="10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014712" y="3457548"/>
            <a:ext cx="1229399" cy="705000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Site</a:t>
            </a:r>
          </a:p>
        </p:txBody>
      </p:sp>
      <p:sp>
        <p:nvSpPr>
          <p:cNvPr id="102" name="Shape 102"/>
          <p:cNvSpPr/>
          <p:nvPr/>
        </p:nvSpPr>
        <p:spPr>
          <a:xfrm>
            <a:off x="5805249" y="1599655"/>
            <a:ext cx="1229399" cy="705000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Humor</a:t>
            </a:r>
          </a:p>
        </p:txBody>
      </p:sp>
      <p:sp>
        <p:nvSpPr>
          <p:cNvPr id="103" name="Shape 103"/>
          <p:cNvSpPr/>
          <p:nvPr/>
        </p:nvSpPr>
        <p:spPr>
          <a:xfrm>
            <a:off x="7990982" y="5101856"/>
            <a:ext cx="1229400" cy="705000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Assinaturas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930181" y="3379589"/>
            <a:ext cx="1229400" cy="705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Computadores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205807" y="5270038"/>
            <a:ext cx="1229399" cy="73315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Desenvolvedores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835696" y="2402936"/>
            <a:ext cx="1229399" cy="705000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Organização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conteúdos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por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tema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Shape 108"/>
          <p:cNvSpPr/>
          <p:nvPr/>
        </p:nvSpPr>
        <p:spPr bwMode="auto">
          <a:xfrm>
            <a:off x="1144908" y="1593247"/>
            <a:ext cx="1229400" cy="704999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Sites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conteúdo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estudantil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167112" y="4067148"/>
            <a:ext cx="1229399" cy="705000"/>
          </a:xfrm>
          <a:prstGeom prst="rect">
            <a:avLst/>
          </a:prstGeom>
          <a:solidFill>
            <a:srgbClr val="F193CF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Mídias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sociais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650359" y="5288093"/>
            <a:ext cx="1240597" cy="7150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Hospedagem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servidor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online</a:t>
            </a:r>
          </a:p>
        </p:txBody>
      </p:sp>
      <p:sp>
        <p:nvSpPr>
          <p:cNvPr id="111" name="Shape 111"/>
          <p:cNvSpPr/>
          <p:nvPr/>
        </p:nvSpPr>
        <p:spPr>
          <a:xfrm>
            <a:off x="2442106" y="1678769"/>
            <a:ext cx="1229399" cy="705000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Ferramenta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busca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Shape 100">
            <a:extLst>
              <a:ext uri="{FF2B5EF4-FFF2-40B4-BE49-F238E27FC236}">
                <a16:creationId xmlns:a16="http://schemas.microsoft.com/office/drawing/2014/main" id="{43D323DB-64F1-4C09-9979-C04ED3DF52E9}"/>
              </a:ext>
            </a:extLst>
          </p:cNvPr>
          <p:cNvSpPr/>
          <p:nvPr/>
        </p:nvSpPr>
        <p:spPr>
          <a:xfrm>
            <a:off x="704875" y="3474986"/>
            <a:ext cx="1229400" cy="704999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pt-BR" sz="1000" dirty="0"/>
              <a:t>Cursos online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Shape 100">
            <a:extLst>
              <a:ext uri="{FF2B5EF4-FFF2-40B4-BE49-F238E27FC236}">
                <a16:creationId xmlns:a16="http://schemas.microsoft.com/office/drawing/2014/main" id="{43D323DB-64F1-4C09-9979-C04ED3DF52E9}"/>
              </a:ext>
            </a:extLst>
          </p:cNvPr>
          <p:cNvSpPr/>
          <p:nvPr/>
        </p:nvSpPr>
        <p:spPr>
          <a:xfrm>
            <a:off x="1032528" y="2762080"/>
            <a:ext cx="1229400" cy="704999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pt-BR" sz="1000" dirty="0"/>
              <a:t>Livrarias virtuais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Shape 100">
            <a:extLst>
              <a:ext uri="{FF2B5EF4-FFF2-40B4-BE49-F238E27FC236}">
                <a16:creationId xmlns:a16="http://schemas.microsoft.com/office/drawing/2014/main" id="{43D323DB-64F1-4C09-9979-C04ED3DF52E9}"/>
              </a:ext>
            </a:extLst>
          </p:cNvPr>
          <p:cNvSpPr/>
          <p:nvPr/>
        </p:nvSpPr>
        <p:spPr>
          <a:xfrm>
            <a:off x="6546348" y="5063163"/>
            <a:ext cx="1404800" cy="875476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pt-BR" sz="1000" dirty="0">
                <a:ea typeface="Raleway"/>
              </a:rPr>
              <a:t>Venda de </a:t>
            </a:r>
            <a:r>
              <a:rPr lang="pt-BR" sz="1000" dirty="0" err="1">
                <a:ea typeface="Raleway"/>
              </a:rPr>
              <a:t>estátisticas</a:t>
            </a:r>
            <a:r>
              <a:rPr lang="pt-BR" sz="1000" dirty="0">
                <a:ea typeface="Raleway"/>
              </a:rPr>
              <a:t> relacionado a busca de conteúdo dentro do site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Shape 99"/>
          <p:cNvSpPr/>
          <p:nvPr/>
        </p:nvSpPr>
        <p:spPr>
          <a:xfrm>
            <a:off x="7687149" y="3051551"/>
            <a:ext cx="1474435" cy="87832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Graduados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Universitários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que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buscam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artigos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cientificos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materias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didaticos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Shape 102"/>
          <p:cNvSpPr/>
          <p:nvPr/>
        </p:nvSpPr>
        <p:spPr>
          <a:xfrm>
            <a:off x="6300475" y="2333651"/>
            <a:ext cx="1229399" cy="705000"/>
          </a:xfrm>
          <a:prstGeom prst="rect">
            <a:avLst/>
          </a:prstGeom>
          <a:gradFill>
            <a:gsLst>
              <a:gs pos="0">
                <a:srgbClr val="F193CF"/>
              </a:gs>
              <a:gs pos="25000">
                <a:srgbClr val="F193CF"/>
              </a:gs>
              <a:gs pos="83000">
                <a:srgbClr val="FFC0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Descontos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brindes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Shape 100">
            <a:extLst>
              <a:ext uri="{FF2B5EF4-FFF2-40B4-BE49-F238E27FC236}">
                <a16:creationId xmlns:a16="http://schemas.microsoft.com/office/drawing/2014/main" id="{43D323DB-64F1-4C09-9979-C04ED3DF52E9}"/>
              </a:ext>
            </a:extLst>
          </p:cNvPr>
          <p:cNvSpPr/>
          <p:nvPr/>
        </p:nvSpPr>
        <p:spPr>
          <a:xfrm>
            <a:off x="965466" y="4134894"/>
            <a:ext cx="1229400" cy="70499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pt-BR" sz="1000" dirty="0"/>
              <a:t>Advogado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" name="Shape 100">
            <a:extLst>
              <a:ext uri="{FF2B5EF4-FFF2-40B4-BE49-F238E27FC236}">
                <a16:creationId xmlns:a16="http://schemas.microsoft.com/office/drawing/2014/main" id="{43D323DB-64F1-4C09-9979-C04ED3DF52E9}"/>
              </a:ext>
            </a:extLst>
          </p:cNvPr>
          <p:cNvSpPr/>
          <p:nvPr/>
        </p:nvSpPr>
        <p:spPr>
          <a:xfrm>
            <a:off x="585528" y="2162064"/>
            <a:ext cx="1229400" cy="70499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Contador</a:t>
            </a:r>
          </a:p>
        </p:txBody>
      </p:sp>
      <p:sp>
        <p:nvSpPr>
          <p:cNvPr id="51" name="Shape 104"/>
          <p:cNvSpPr/>
          <p:nvPr/>
        </p:nvSpPr>
        <p:spPr>
          <a:xfrm>
            <a:off x="3151423" y="4339748"/>
            <a:ext cx="1229400" cy="705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pt-BR" sz="1000" dirty="0">
                <a:ea typeface="Raleway"/>
              </a:rPr>
              <a:t>Investimento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53422" y="3852537"/>
            <a:ext cx="1229400" cy="705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Equipe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9394865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257</Words>
  <Application>Microsoft Office PowerPoint</Application>
  <PresentationFormat>Papel A4 (210 x 297 mm)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 Neue Light</vt:lpstr>
      <vt:lpstr>Lato</vt:lpstr>
      <vt:lpstr>Raleway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VICTOR EDUARDO REQUIA</cp:lastModifiedBy>
  <cp:revision>29</cp:revision>
  <dcterms:modified xsi:type="dcterms:W3CDTF">2022-10-11T00:14:00Z</dcterms:modified>
</cp:coreProperties>
</file>