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25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14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75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29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45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59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85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92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6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8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85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9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0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5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28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8561-5EE6-4143-B0C2-03D1E63DAE86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300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2074E-5241-555F-F5D3-9A0EC35A0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Kaggle</a:t>
            </a:r>
            <a:r>
              <a:rPr lang="es-ES" dirty="0"/>
              <a:t> </a:t>
            </a:r>
            <a:r>
              <a:rPr lang="es-ES" dirty="0" err="1"/>
              <a:t>competition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4D09D-0BDA-567C-C4A6-F0E7B5E69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Víctor comendador checa</a:t>
            </a:r>
          </a:p>
        </p:txBody>
      </p:sp>
    </p:spTree>
    <p:extLst>
      <p:ext uri="{BB962C8B-B14F-4D97-AF65-F5344CB8AC3E}">
        <p14:creationId xmlns:p14="http://schemas.microsoft.com/office/powerpoint/2010/main" val="13707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7361-2830-87B2-2865-EA3C162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E7035-2193-CAD4-F61E-B7AA8F86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86" y="829733"/>
            <a:ext cx="5891209" cy="5198534"/>
          </a:xfrm>
        </p:spPr>
        <p:txBody>
          <a:bodyPr>
            <a:normAutofit fontScale="55000" lnSpcReduction="20000"/>
          </a:bodyPr>
          <a:lstStyle/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work_year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year the salary was paid.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experience_level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experience level in the job during the year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employment_type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type of employment for the role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job_title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role worked in during the year.</a:t>
            </a:r>
          </a:p>
          <a:p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total gross salary amount paid.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salary_currency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currency of the salary paid as an ISO 4217 currency code.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salaryinusd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salary in USD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employee_residence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Employee's primary country of residence in during the work year as an ISO 3166 country code.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remote_ratio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overall amount of work done remotely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company_location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country of the employer's main office or contracting branch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company_size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median number of people that worked for the company during the year</a:t>
            </a: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685567-949E-3E0C-FC75-5DD76BCC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Formato .</a:t>
            </a:r>
            <a:r>
              <a:rPr lang="es-ES" dirty="0" err="1"/>
              <a:t>csv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4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18A02-A496-F584-9C62-2827DA86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2A2AB8C2-8D9F-EBD6-DF2F-F4E10101F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66060"/>
            <a:ext cx="8595360" cy="1325880"/>
          </a:xfr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069E153D-0F12-7C1A-DEA9-61722143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627448"/>
            <a:ext cx="8595360" cy="12801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DA0EDF-C965-7F68-2A53-CB7D27676A6C}"/>
              </a:ext>
            </a:extLst>
          </p:cNvPr>
          <p:cNvSpPr txBox="1"/>
          <p:nvPr/>
        </p:nvSpPr>
        <p:spPr>
          <a:xfrm>
            <a:off x="1141413" y="2276432"/>
            <a:ext cx="32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9A6248-4610-CD5A-BEA7-572CD5304605}"/>
              </a:ext>
            </a:extLst>
          </p:cNvPr>
          <p:cNvSpPr txBox="1"/>
          <p:nvPr/>
        </p:nvSpPr>
        <p:spPr>
          <a:xfrm>
            <a:off x="1141413" y="4223666"/>
            <a:ext cx="32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6280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E213-8EF8-3BA1-7FC8-5A83DC1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4EA3F-5A64-71B1-F409-4A445782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H20 (34.811)</a:t>
            </a:r>
          </a:p>
          <a:p>
            <a:r>
              <a:rPr lang="es-ES" dirty="0" err="1"/>
              <a:t>LightGBMR</a:t>
            </a:r>
            <a:r>
              <a:rPr lang="es-ES" dirty="0"/>
              <a:t> (35.756)</a:t>
            </a:r>
          </a:p>
          <a:p>
            <a:r>
              <a:rPr lang="es-ES" dirty="0" err="1"/>
              <a:t>GradientBoostingRegressor</a:t>
            </a:r>
            <a:r>
              <a:rPr lang="es-ES" dirty="0"/>
              <a:t> (32.808)</a:t>
            </a:r>
          </a:p>
        </p:txBody>
      </p:sp>
    </p:spTree>
    <p:extLst>
      <p:ext uri="{BB962C8B-B14F-4D97-AF65-F5344CB8AC3E}">
        <p14:creationId xmlns:p14="http://schemas.microsoft.com/office/powerpoint/2010/main" val="33529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52502-42AF-254F-6D70-C1EDFB9E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C9853CA-B630-25E7-485E-0021C99BB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536953"/>
            <a:ext cx="4533900" cy="4953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6B1BDC-50A1-49C6-3EAD-3CAD87154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0487" y="3248822"/>
            <a:ext cx="1923353" cy="360356"/>
          </a:xfrm>
        </p:spPr>
        <p:txBody>
          <a:bodyPr>
            <a:normAutofit/>
          </a:bodyPr>
          <a:lstStyle/>
          <a:p>
            <a:r>
              <a:rPr lang="es-ES" sz="1400" dirty="0"/>
              <a:t>De lista a </a:t>
            </a:r>
            <a:r>
              <a:rPr lang="es-ES" sz="1400" dirty="0" err="1"/>
              <a:t>dataframe</a:t>
            </a:r>
            <a:endParaRPr lang="es-ES" sz="1400" dirty="0"/>
          </a:p>
        </p:txBody>
      </p:sp>
      <p:pic>
        <p:nvPicPr>
          <p:cNvPr id="10" name="Marcador de contenido 9" descr="Tabla&#10;&#10;Descripción generada automáticamente">
            <a:extLst>
              <a:ext uri="{FF2B5EF4-FFF2-40B4-BE49-F238E27FC236}">
                <a16:creationId xmlns:a16="http://schemas.microsoft.com/office/drawing/2014/main" id="{533F6785-03F6-1FBF-C631-5E0F150F98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422" y="3073397"/>
            <a:ext cx="1310640" cy="1409700"/>
          </a:xfr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FBE2995-6C8A-A3A3-466D-40D008759959}"/>
              </a:ext>
            </a:extLst>
          </p:cNvPr>
          <p:cNvSpPr/>
          <p:nvPr/>
        </p:nvSpPr>
        <p:spPr>
          <a:xfrm>
            <a:off x="6113429" y="3390514"/>
            <a:ext cx="2052893" cy="775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025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174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Consolas</vt:lpstr>
      <vt:lpstr>Tw Cen MT</vt:lpstr>
      <vt:lpstr>Circuito</vt:lpstr>
      <vt:lpstr>Kaggle competition</vt:lpstr>
      <vt:lpstr>Estructura de datos</vt:lpstr>
      <vt:lpstr>limpieza</vt:lpstr>
      <vt:lpstr>modelos</vt:lpstr>
      <vt:lpstr>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</dc:title>
  <dc:creator>victor comendador checa</dc:creator>
  <cp:lastModifiedBy>victor comendador checa</cp:lastModifiedBy>
  <cp:revision>1</cp:revision>
  <dcterms:created xsi:type="dcterms:W3CDTF">2022-12-05T14:17:43Z</dcterms:created>
  <dcterms:modified xsi:type="dcterms:W3CDTF">2022-12-05T15:32:53Z</dcterms:modified>
</cp:coreProperties>
</file>