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9C18A-97AB-350C-DA08-E6D3AB936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26C41-79EC-7227-CA09-BE8BA9670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2F123-B38C-F20C-81E7-8448298F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13A213-2D9A-F149-61E7-F1E99AF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5442F3-7A1B-778B-AB55-F5AE234B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1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41DED-AD7A-0EB3-CA50-0AAA2EEA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8B7FD5-B784-BA0D-EBAF-EF4FF72F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596D8-6DBA-2E88-7B47-F3CDC06B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7A67D-B2E4-930D-DA23-C3C19B5F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B90EC-2EB3-DE70-644C-C3115C17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DBEB50-3661-4077-D8EF-1D09018D0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8045D-3FF6-E525-286A-FB7FBBF08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6D8D5-8C5D-5012-8B9A-B047F7B4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649AD-BA6B-580C-A7BE-649D75CF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1B9503-F923-D22B-124E-7E7F49A9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14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E1F61-B6FB-E2BD-BDB2-604127EA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29A8A-825D-3DBC-71F7-CBCAEE59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89C13-1889-AFB5-064A-254418E0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7278A-07DC-437D-7E68-22EF00B7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45291D-D94C-A4C4-AE8D-8D8BB9A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8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8AFDC-E94A-4E99-FF62-96E4740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7D202-299B-8497-0076-84ACF16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38A03-3034-75F2-BCA4-92796394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6704F-A62F-E89D-E859-C34D3AEA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D5293-F1BA-CA8C-E75E-C7207F6C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43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0E67-96A8-7E78-0AFF-DF284AA8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ACA07-D60D-8F4F-C2DA-0C34E39F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21C539-70E3-333D-0237-B6A514D65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16EB93-6058-3BB1-04F9-F7C76A4E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DCE1AB-D303-8D7E-9602-C0960899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948F0-63E9-9C47-2B3A-1D947C6A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9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DF5DB-D28D-0FEF-C944-98056FBF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43640-BE51-2176-9BCD-B33F2991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DDE723-3D7F-7491-4A9E-DBE764E3C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4F55E9-C3A4-C6AA-3F47-FB3FA5C5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F1D2D3-6796-5877-2B2D-ED1AE650C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BD871-A632-F8FF-A7C2-AEF654A8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D65709-C32A-2D66-CA02-E7B0F436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E10FD8-EB87-A80F-89D0-763D2EF9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3C59C-1F6E-238E-3A6D-BFBCF0E4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D1996A-C671-B63A-C022-AEF0CE3A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782DA9-7521-AF3E-E89A-3BB9EE0D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C71DEC-DBA3-9211-4B5D-B005D4B8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781753-9CE2-0FF9-7B50-0C78A2EA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AA6C01-3646-D669-2636-608FD908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6D70F5-A13A-69BE-FA69-2C576F6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00F72-B625-A57D-FF55-2EA8DE91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67DE0-D064-AE70-9290-1386B6AE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79E241-E810-705A-53D0-0AB62766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782537-A007-C007-54E4-5EDE44EE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C2B19B-DC30-0AF3-1244-6A896A22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1DA4B3-A7AD-C323-D4CF-D247E7CB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3531F-9EEA-8350-9D6B-006BB8B9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F685D1-DAE3-B5ED-D5AB-91BA8B4C5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D1431-76E2-2A71-FEE3-01D3835A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82E0B4-AA82-EAD7-D93C-DEEBF7B0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CAD778-E130-A36F-0408-423CA74B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02E578-5493-440D-73C2-0B005B6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5F4939-7299-92F9-B459-FF1D790B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347343-B93B-0DCB-D3B4-F58B4C4B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3A99CF-C815-E7FD-A645-8BC20795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B664-884F-4468-AC05-53A1F6E6DF00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E90BE4-4187-9AC9-A346-113BE5312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94CED-4EB8-30A3-4405-9559C17BC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EA1D-4C56-4294-9B33-8F5E714F3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EB11E75-A980-CD63-8187-BE999C60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8726AB-8B89-D4E8-FAF4-7D70F9CE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3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Pedroso</dc:creator>
  <cp:lastModifiedBy>Victor Pedroso</cp:lastModifiedBy>
  <cp:revision>4</cp:revision>
  <dcterms:created xsi:type="dcterms:W3CDTF">2023-12-09T20:54:27Z</dcterms:created>
  <dcterms:modified xsi:type="dcterms:W3CDTF">2024-01-15T16:41:52Z</dcterms:modified>
</cp:coreProperties>
</file>