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2EEA9-1A04-52D2-F237-39AC6889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1134F-5EAD-196A-0FAF-2CC4D820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AD01E-8EF6-BCEF-58C0-89870CF5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44F97-82CD-61BD-02DB-7A12911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08266-4819-A66C-494C-581414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3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9F6A4-8F7D-76D8-CE44-489755D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7D231-10EE-7565-CC4F-6C2E3640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7CB9E-4B84-D4A2-6A35-98F9BF93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F7C41-C015-F880-A241-1B38C7C3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D51F3-5FB8-1172-22BB-88964468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9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F0D987-6697-1AFA-BAE3-347040BB4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42223-F5D0-FD04-9E2B-7CA3265E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90A17-5F1A-D317-BE69-9B1EEC11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FAC5C-9CF1-C76E-8F3F-815D14B9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A67CC-3A8C-04F0-DAEA-FB491FF5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CF5A-75C1-5819-5CDD-3B06491F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6F497-0224-6DC5-80E2-B930C318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61D53-815E-1970-E70F-F7E416A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E7907-BB2C-76E4-94D9-DE03FC7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80C9A-879E-0FBF-134C-F9969CA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9B98D-F8CE-D05D-5A69-D41EC87C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18C5C-3685-A5AC-51CC-13EAB5C0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AA4609-F45F-936B-DD10-60EEB29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D6BC11-7F68-057B-5AC6-EE0E4844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E2B94-6F40-FFD7-1601-137C703C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7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33EAE-BD54-5A94-1D84-0CD1EE3F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85DBD-C0E9-6172-CC5C-5E4B13E6F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0B12FE-DBA0-809F-F498-EB0228FE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CE8CB0-0F6B-7AC8-AD49-86913FD8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22E0A-38BB-2913-6D64-915793C3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1DB868-1723-3C1B-C6B7-AAD7BEFA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BB8E-6565-A64A-B265-F08CBB9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098C5-F387-BB1E-CDE0-780C280F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9FAAD-B481-657D-E2F1-443E4E29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DF5851-AD8A-8766-6611-59272508B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BBAB5F-267E-F26C-E511-C02980D5B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71D5A-270F-1E31-49D4-F449A26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CF7ABF-F9E3-843D-0AFB-16F63AAD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67D000-3620-1941-5E63-F8255E7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D466C-799B-A17B-8D47-56677CEE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14822-8C5B-3760-A7F3-065AF07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35568D-3AD1-3213-2D82-0A8A6B3E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3DB0D0-0F10-4EE1-C7D3-27932634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3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0C9589-D4F4-4187-FCB4-F66569B6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D219F8-FB1E-4C14-FCC7-3B4AF3EF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CF7C58-D0C0-0C46-6EFC-E08D81A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7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428E-D8EA-E9A9-0326-1047D738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879C7-8810-4052-7DFC-BFFFCD8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45A48-1E3F-86E7-E393-8CB90CB6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2FD66-8CA4-4E4B-DBD9-8BED4051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0D5796-6CEF-80CF-2B5A-A9FAAB34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08C062-8FE9-27EF-5874-66FF9926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C1F9-D37D-50A6-CB22-D02411EC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C613DD-342C-08AE-3AD5-DFDF58AD2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7AE679-966A-B5FF-AD07-F163F908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DD265-7EC3-BDBA-1E4C-F9F0BD5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57D6C-1267-AF6A-35FA-E896E12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C5F8B7-5A03-59AA-601D-D83615DF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8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EE0870-F4FC-2CBE-F44B-45C0B0D7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53131-D091-09A5-3AE0-C7E00F39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210F09-9308-798C-D026-4013C41F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6C8520-E33E-AAEC-5703-F28073675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239E3-0331-8297-7B20-80E522A00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74E67F-0FC6-5465-250D-F49D7357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74E67F-0FC6-5465-250D-F49D7357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74E67F-0FC6-5465-250D-F49D7357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9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4</cp:revision>
  <dcterms:created xsi:type="dcterms:W3CDTF">2023-12-04T20:28:04Z</dcterms:created>
  <dcterms:modified xsi:type="dcterms:W3CDTF">2024-01-17T04:18:08Z</dcterms:modified>
</cp:coreProperties>
</file>