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2EEA9-1A04-52D2-F237-39AC6889A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71134F-5EAD-196A-0FAF-2CC4D820E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AD01E-8EF6-BCEF-58C0-89870CF5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A44F97-82CD-61BD-02DB-7A129117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108266-4819-A66C-494C-58141428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73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9F6A4-8F7D-76D8-CE44-489755DB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87D231-10EE-7565-CC4F-6C2E3640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07CB9E-4B84-D4A2-6A35-98F9BF93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AF7C41-C015-F880-A241-1B38C7C3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7D51F3-5FB8-1172-22BB-88964468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9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F0D987-6697-1AFA-BAE3-347040BB4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D42223-F5D0-FD04-9E2B-7CA3265E1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90A17-5F1A-D317-BE69-9B1EEC11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FAC5C-9CF1-C76E-8F3F-815D14B9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CA67CC-3A8C-04F0-DAEA-FB491FF5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90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9CF5A-75C1-5819-5CDD-3B06491F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E6F497-0224-6DC5-80E2-B930C318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961D53-815E-1970-E70F-F7E416A2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E7907-BB2C-76E4-94D9-DE03FC7A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80C9A-879E-0FBF-134C-F9969CA2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75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9B98D-F8CE-D05D-5A69-D41EC87C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B18C5C-3685-A5AC-51CC-13EAB5C08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AA4609-F45F-936B-DD10-60EEB295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D6BC11-7F68-057B-5AC6-EE0E4844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1E2B94-6F40-FFD7-1601-137C703C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17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33EAE-BD54-5A94-1D84-0CD1EE3F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F85DBD-C0E9-6172-CC5C-5E4B13E6F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0B12FE-DBA0-809F-F498-EB0228FE6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CE8CB0-0F6B-7AC8-AD49-86913FD8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B22E0A-38BB-2913-6D64-915793C3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1DB868-1723-3C1B-C6B7-AAD7BEFA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42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DBB8E-6565-A64A-B265-F08CBB98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6098C5-F387-BB1E-CDE0-780C280F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89FAAD-B481-657D-E2F1-443E4E29C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DF5851-AD8A-8766-6611-59272508B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BBAB5F-267E-F26C-E511-C02980D5B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571D5A-270F-1E31-49D4-F449A26C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CF7ABF-F9E3-843D-0AFB-16F63AAD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67D000-3620-1941-5E63-F8255E77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88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D466C-799B-A17B-8D47-56677CEE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14822-8C5B-3760-A7F3-065AF07E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35568D-3AD1-3213-2D82-0A8A6B3E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3DB0D0-0F10-4EE1-C7D3-27932634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32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0C9589-D4F4-4187-FCB4-F66569B6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D219F8-FB1E-4C14-FCC7-3B4AF3EF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CF7C58-D0C0-0C46-6EFC-E08D81AE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97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E428E-D8EA-E9A9-0326-1047D738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879C7-8810-4052-7DFC-BFFFCD80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645A48-1E3F-86E7-E393-8CB90CB6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22FD66-8CA4-4E4B-DBD9-8BED4051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0D5796-6CEF-80CF-2B5A-A9FAAB34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08C062-8FE9-27EF-5874-66FF9926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BC1F9-D37D-50A6-CB22-D02411EC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C613DD-342C-08AE-3AD5-DFDF58AD2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7AE679-966A-B5FF-AD07-F163F908A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3DD265-7EC3-BDBA-1E4C-F9F0BD5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157D6C-1267-AF6A-35FA-E896E12D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C5F8B7-5A03-59AA-601D-D83615DF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86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EE0870-F4FC-2CBE-F44B-45C0B0D7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453131-D091-09A5-3AE0-C7E00F39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210F09-9308-798C-D026-4013C41F9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D17C-DEFE-4073-AC5C-55978E590175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6C8520-E33E-AAEC-5703-F28073675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1239E3-0331-8297-7B20-80E522A00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589B5-24C1-43B5-8969-5EE72872F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30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874E67F-0FC6-5465-250D-F49D7357A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7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874E67F-0FC6-5465-250D-F49D7357A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874E67F-0FC6-5465-250D-F49D7357A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9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Pedroso</dc:creator>
  <cp:lastModifiedBy>Victor Pedroso</cp:lastModifiedBy>
  <cp:revision>3</cp:revision>
  <dcterms:created xsi:type="dcterms:W3CDTF">2023-12-04T20:28:04Z</dcterms:created>
  <dcterms:modified xsi:type="dcterms:W3CDTF">2024-01-16T17:13:29Z</dcterms:modified>
</cp:coreProperties>
</file>