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8816D-6FD4-3518-15E6-314F548A9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E1760A-8FAE-5C2C-3FE3-AD3DF570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D0CAD2-43F5-C7B3-19C1-8181165D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271-6225-486A-9387-AF69D7A55AF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5FDB08-2AE4-79A8-A942-4ADF0ED9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01453E-583F-1241-6775-10591061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8ED-F68C-4A70-B56C-D04DCB8DF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03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B134A-371E-0BFD-9E4A-F3027361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DD67BF-C595-5CE5-7F9A-D67D8615A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0DBA33-E3EE-BDE9-7809-8F93210C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271-6225-486A-9387-AF69D7A55AF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82AC06-2EBC-A0A0-9F31-C171FA7B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2A7288-7B79-AE03-AAF7-EFA3B3AD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8ED-F68C-4A70-B56C-D04DCB8DF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37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2BFE4F-9979-690F-1756-2965B3CEB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32AF84-DEFD-DA23-6D57-D39629294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AC9FBD-52E1-B19F-8703-35DB17FF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271-6225-486A-9387-AF69D7A55AF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168EC0-944E-1D62-631F-42F181A2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B5D41A-08AC-55F2-9D84-AE6D2075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8ED-F68C-4A70-B56C-D04DCB8DF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54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E0618-3D4C-820F-8A5C-C9F1B792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196B0-78FC-114D-5463-A34E5469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F21633-187D-AC5C-ECBC-2A911AB0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271-6225-486A-9387-AF69D7A55AF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46939-8095-A433-2FE1-4A577309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E673F-6E60-D30F-CA17-4E8905C4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8ED-F68C-4A70-B56C-D04DCB8DF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52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EEDB3-460D-CFF0-2880-041F4833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7DD8E1-4FAC-B896-4990-1331CCD4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7B38B9-3630-D563-DAC8-18408587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271-6225-486A-9387-AF69D7A55AF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656B51-9EEA-8B2A-8F12-2D0F2CD1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B14C9D-2C99-D10F-0E10-96A11B16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8ED-F68C-4A70-B56C-D04DCB8DF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47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647C9-CC52-0004-2D24-EF890187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76996-A495-67BD-03A0-6DC58D1DD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6F307-FDA1-CD92-765E-3B46CA988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F5B77D-A0E6-BA25-82DE-BD5B9911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271-6225-486A-9387-AF69D7A55AF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F948BA-E6FD-A6C9-7821-905736EF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D13A58-D945-3D76-6DED-C38DCCAF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8ED-F68C-4A70-B56C-D04DCB8DF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85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3F77C-15B4-A3C0-5CC8-67904B80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843C1-592B-9232-F640-69D458033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B4EB62-6667-4ACC-1A5A-19FEF6E0C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92EA39-7206-9310-AE48-6748EDB97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8CFBD1-BF8C-1010-0B43-DD0E1448E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F1C0DF-7F9E-E7CC-BEB3-CCD1EC76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271-6225-486A-9387-AF69D7A55AF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B0A032-B571-1BBB-04BF-282FEE2D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7CFE6C-235C-73A3-7D19-D8D216E0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8ED-F68C-4A70-B56C-D04DCB8DF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32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B09E6-645C-1708-5E08-6705900F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DA7641-6AF9-28BA-EC73-88D10133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271-6225-486A-9387-AF69D7A55AF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B60DFE-A6F5-7B04-B187-12653D78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DC9861-12D5-12CB-BCC3-3A62B26A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8ED-F68C-4A70-B56C-D04DCB8DF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21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91D2F4-0484-D049-8BB8-2D2E080F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271-6225-486A-9387-AF69D7A55AF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273C9C-E2A4-10E1-37E3-289DC4CC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931081-BA4C-0E21-F923-6D527B9B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8ED-F68C-4A70-B56C-D04DCB8DF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32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D70AD-194A-D2ED-B32A-1578D0E0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C979D-FABB-C7D0-8383-773493932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A6CA9A-6B45-F1FA-A444-7399C2CD4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5E91E5-5F3C-3EE5-CAA7-BCCA5E72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271-6225-486A-9387-AF69D7A55AF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1F2AF0-0AD9-582C-AB33-39CC8EED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0A6600-FA90-E310-8F49-C34FA102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8ED-F68C-4A70-B56C-D04DCB8DF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90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030F4-CA79-0DED-6B78-CA5F9936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F7E4C1-F721-E14B-B198-74808AD71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14C728-7350-C564-4D19-DBD5D8554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B11830-ED61-27A3-187C-0510162E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271-6225-486A-9387-AF69D7A55AF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5CD045-DC09-B2C5-BA70-502F234C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581A45-A364-13DB-CC00-008F6DB1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8ED-F68C-4A70-B56C-D04DCB8DF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3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E3B701-6B08-F3D3-DAFA-7F63DD8A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5415D1-F67B-F862-4D12-D327F8F1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6106CB-86F0-1508-A501-12287ED05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30271-6225-486A-9387-AF69D7A55AF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E15BBD-5391-13D4-E773-E9C05A8D4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0524A3-C987-E303-786F-3B9493D72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58ED-F68C-4A70-B56C-D04DCB8DF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73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BE26AA-C9C7-166E-84B9-766A71B02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95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Pedroso</dc:creator>
  <cp:lastModifiedBy>Victor Pedroso</cp:lastModifiedBy>
  <cp:revision>1</cp:revision>
  <dcterms:created xsi:type="dcterms:W3CDTF">2024-01-15T19:47:12Z</dcterms:created>
  <dcterms:modified xsi:type="dcterms:W3CDTF">2024-01-15T19:47:54Z</dcterms:modified>
</cp:coreProperties>
</file>