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1E31-0373-473B-81CC-2DCF46269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4E728-1D41-4419-907A-25CA02B3A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A4386-4BBD-483E-96FC-5C3B07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4E85-2F55-439A-A963-0EBC4038C885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206B1-5F50-4699-B538-A7B8549A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EE3FB-4C5A-4417-ADC5-E0F4348C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F87D-0B24-408E-9683-09D2037203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237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A331-4AE8-4C44-8A2D-7AB3D393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1074F-2B7C-4A1A-84F3-B8006EA9F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4CB3-DBDA-480F-9791-2592E5F6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4E85-2F55-439A-A963-0EBC4038C885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CDA1-2ABF-4A03-8BAA-BEA0885F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34732-DC12-4865-AFC6-A8215625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F87D-0B24-408E-9683-09D2037203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54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E4314-F201-4720-B515-6ABF50AD8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AEBF1-8D35-4CBD-8B69-63BC3BAF5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FAB8-BB5A-4BA0-A8E3-472F5F07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4E85-2F55-439A-A963-0EBC4038C885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EA47-75E2-4E51-9B79-BA564E36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DC9D9-FB7D-47E7-AC30-4450D2D4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F87D-0B24-408E-9683-09D2037203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014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5972-2A9E-47C5-B03D-2ADEC6C5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6357-8012-4DA3-B9CF-1D7BC733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B70E4-EEA6-4CC3-9207-E45F032A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4E85-2F55-439A-A963-0EBC4038C885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21A0C-6896-496D-96B1-D00B8B63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C7FCF-EFFF-4EC6-B4D5-DE873CA2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F87D-0B24-408E-9683-09D2037203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965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37C0-F761-44AE-8188-2A186103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0BFDB-81DD-4208-AB3A-B922AAC5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8A604-4FF1-4541-A0E3-16EB1743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4E85-2F55-439A-A963-0EBC4038C885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CD89D-27E6-4E81-B91D-001B619F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0939-0009-4A7D-93AA-00D7D3CC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F87D-0B24-408E-9683-09D2037203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71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0680-EA2F-462D-91F8-867FA9AD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403A8-C303-435A-8A07-38FE72F96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F4B95-52E7-4239-BCAC-DE8C522E0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D8A11-B1F4-47A8-A949-84FFBD13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4E85-2F55-439A-A963-0EBC4038C885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F5F52-0E9D-4D6F-BF3A-D28E2749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54F1E-EF3E-4534-8A35-20BD75AC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F87D-0B24-408E-9683-09D2037203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396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0046-362E-4D50-AE8E-FC9A9856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C7CEC-154A-4BC6-9F47-CB5B638F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3DF87-45AB-49A3-9B7B-90CC0C4AC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73935-FC37-4E63-8193-6635BED61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4DBBE-02E0-4BD2-B547-44BD137BD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5F46C-F6CF-4836-A1A8-6DF2F5C2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4E85-2F55-439A-A963-0EBC4038C885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9D45B-6594-451D-838A-4CC5F894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B2F09-5FD1-4613-899C-7829BFCE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F87D-0B24-408E-9683-09D2037203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92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C6B6-F70F-4D9F-B50A-8E752BE6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F2E34-0C60-4E8E-8857-6C4F510F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4E85-2F55-439A-A963-0EBC4038C885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ED2B0-31FD-4A1B-9E10-1B50DF21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BF024-3AA1-46AC-AA29-652EF91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F87D-0B24-408E-9683-09D2037203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811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C0DB4-BE79-4BBF-9918-516C3D78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4E85-2F55-439A-A963-0EBC4038C885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F4C73-154A-4535-A3F6-FD8F203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8FA8D-AF32-4AAE-957C-0466BE0B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F87D-0B24-408E-9683-09D2037203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7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3082-31FE-4BC6-B185-05BAB8BD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1F78-DCD3-4755-9FE4-17E87DB9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6FCEA-E2A3-4F97-BEF2-35916B501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11D4E-BDE1-4541-AB95-2829E3C0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4E85-2F55-439A-A963-0EBC4038C885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0BB19-A990-46CA-9212-E28BE71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4F529-10B4-429F-B32E-72C69A9D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F87D-0B24-408E-9683-09D2037203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797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318E-03C3-4126-9867-833BB292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D778A-B51B-47AC-B091-9BDFEDBB2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EB29-89C1-4093-9C4D-AB587B1C7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92AA1-DEAB-4103-ACC4-C407F491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4E85-2F55-439A-A963-0EBC4038C885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D677E-11C6-489B-A564-55556982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8AB56-3FD9-4C0D-BDB5-EB563096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F87D-0B24-408E-9683-09D2037203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067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AFE69-D5B6-45B5-A885-4FC25815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DB490-C2A7-47EC-90F6-4FEC6B78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4C907-98CA-40F1-8D61-A6A5BD208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4E85-2F55-439A-A963-0EBC4038C885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75A08-91D2-445C-A585-62000BAF6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6B1E-EFDE-44A5-BB19-8BEEFD6DB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DF87D-0B24-408E-9683-09D2037203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250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75D1-6EA2-4F09-B62A-577A864CB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Sagas</a:t>
            </a:r>
            <a:br>
              <a:rPr lang="pt-PT" dirty="0"/>
            </a:br>
            <a:br>
              <a:rPr lang="pt-PT" dirty="0"/>
            </a:br>
            <a:r>
              <a:rPr lang="pt-PT" dirty="0"/>
              <a:t>Camunda VS Zeebe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4F820-D494-4E3B-BFD9-9343389B5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Implementation of a complex distributed transaction involving several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55225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8B6C-FAE7-4539-81DA-A1DC5E43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Camunda BPMN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9978E-4C34-4386-BB61-6BD52B985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80" y="2206305"/>
            <a:ext cx="10426840" cy="3716323"/>
          </a:xfrm>
        </p:spPr>
      </p:pic>
    </p:spTree>
    <p:extLst>
      <p:ext uri="{BB962C8B-B14F-4D97-AF65-F5344CB8AC3E}">
        <p14:creationId xmlns:p14="http://schemas.microsoft.com/office/powerpoint/2010/main" val="372880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B83E-EAA0-4543-85C9-2B55385F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How Camunda implementation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45AB-38EC-4496-A183-935AB97E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/>
              <a:t>No Java code needed</a:t>
            </a:r>
          </a:p>
          <a:p>
            <a:pPr>
              <a:lnSpc>
                <a:spcPct val="150000"/>
              </a:lnSpc>
            </a:pPr>
            <a:r>
              <a:rPr lang="pt-PT" dirty="0"/>
              <a:t>Uses the Connector feature of Camunda (http-connector), this is what actually makes the HTTP calls</a:t>
            </a:r>
          </a:p>
          <a:p>
            <a:pPr>
              <a:lnSpc>
                <a:spcPct val="150000"/>
              </a:lnSpc>
            </a:pPr>
            <a:r>
              <a:rPr lang="pt-PT" dirty="0"/>
              <a:t>Request and Response parsing is required to work on the variables needed for each call</a:t>
            </a:r>
          </a:p>
          <a:p>
            <a:pPr>
              <a:lnSpc>
                <a:spcPct val="150000"/>
              </a:lnSpc>
            </a:pPr>
            <a:r>
              <a:rPr lang="pt-PT" dirty="0"/>
              <a:t>Javascript was used for the above parsing</a:t>
            </a:r>
          </a:p>
          <a:p>
            <a:pPr marL="0" indent="0">
              <a:lnSpc>
                <a:spcPct val="150000"/>
              </a:lnSpc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656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B83E-EAA0-4543-85C9-2B55385F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PT" dirty="0"/>
              <a:t>Configuration of a HTTP 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AECFF-33B5-4537-A466-D56BA195B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46" t="8874" r="-2" b="29517"/>
          <a:stretch/>
        </p:blipFill>
        <p:spPr>
          <a:xfrm>
            <a:off x="167779" y="986013"/>
            <a:ext cx="2667700" cy="5189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79698F-D27D-4699-80C5-BFF9C70CE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47" t="10227" b="31168"/>
          <a:stretch/>
        </p:blipFill>
        <p:spPr>
          <a:xfrm>
            <a:off x="2835479" y="1062182"/>
            <a:ext cx="2869035" cy="5159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E4D35F-0708-41CF-87DE-CD3606D3B2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270" t="8620" b="6144"/>
          <a:stretch/>
        </p:blipFill>
        <p:spPr>
          <a:xfrm>
            <a:off x="5725471" y="986013"/>
            <a:ext cx="2550253" cy="6641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65878E-A11B-465B-9958-136E09D98D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270" t="9381" b="24563"/>
          <a:stretch/>
        </p:blipFill>
        <p:spPr>
          <a:xfrm>
            <a:off x="8275724" y="1062182"/>
            <a:ext cx="2639153" cy="53260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178622-A6F1-4FD7-B3BA-97B93F86A269}"/>
              </a:ext>
            </a:extLst>
          </p:cNvPr>
          <p:cNvSpPr/>
          <p:nvPr/>
        </p:nvSpPr>
        <p:spPr>
          <a:xfrm>
            <a:off x="5946105" y="5947794"/>
            <a:ext cx="2155971" cy="440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F5D6AE-9956-46CF-933A-C482E653D4AF}"/>
              </a:ext>
            </a:extLst>
          </p:cNvPr>
          <p:cNvSpPr/>
          <p:nvPr/>
        </p:nvSpPr>
        <p:spPr>
          <a:xfrm>
            <a:off x="8594506" y="5575606"/>
            <a:ext cx="2231471" cy="812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B3B609-6038-42E0-8AA4-D995C257B8B0}"/>
              </a:ext>
            </a:extLst>
          </p:cNvPr>
          <p:cNvSpPr/>
          <p:nvPr/>
        </p:nvSpPr>
        <p:spPr>
          <a:xfrm>
            <a:off x="3152140" y="5741050"/>
            <a:ext cx="2387084" cy="413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CA79C-C027-4671-8367-02A97C7283D3}"/>
              </a:ext>
            </a:extLst>
          </p:cNvPr>
          <p:cNvSpPr/>
          <p:nvPr/>
        </p:nvSpPr>
        <p:spPr>
          <a:xfrm>
            <a:off x="376972" y="5534306"/>
            <a:ext cx="2387084" cy="413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882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B83E-EAA0-4543-85C9-2B55385F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90"/>
            <a:ext cx="10515600" cy="1325563"/>
          </a:xfrm>
        </p:spPr>
        <p:txBody>
          <a:bodyPr/>
          <a:lstStyle/>
          <a:p>
            <a:r>
              <a:rPr lang="pt-PT" dirty="0"/>
              <a:t>Configuration of a HTTP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955C8-5A5B-4659-A30B-DC4D9D005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29" t="8391" b="9954"/>
          <a:stretch/>
        </p:blipFill>
        <p:spPr>
          <a:xfrm>
            <a:off x="917224" y="871568"/>
            <a:ext cx="6397976" cy="59864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3BF45-9438-45BC-B45F-5253C530696A}"/>
              </a:ext>
            </a:extLst>
          </p:cNvPr>
          <p:cNvSpPr txBox="1"/>
          <p:nvPr/>
        </p:nvSpPr>
        <p:spPr>
          <a:xfrm>
            <a:off x="7600425" y="1342443"/>
            <a:ext cx="44070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The inline script has predefined variables to access the response, statuscode</a:t>
            </a:r>
          </a:p>
          <a:p>
            <a:endParaRPr lang="pt-PT" dirty="0"/>
          </a:p>
          <a:p>
            <a:r>
              <a:rPr lang="pt-PT" dirty="0"/>
              <a:t>The inline script can throw errors to indicate that compensating actions must be called by Camunda</a:t>
            </a:r>
          </a:p>
          <a:p>
            <a:endParaRPr lang="pt-PT" dirty="0"/>
          </a:p>
          <a:p>
            <a:r>
              <a:rPr lang="pt-PT" dirty="0"/>
              <a:t>There is a var called ‘connector’ which gives access to the current workflow instance</a:t>
            </a:r>
          </a:p>
          <a:p>
            <a:endParaRPr lang="pt-PT" dirty="0"/>
          </a:p>
          <a:p>
            <a:r>
              <a:rPr lang="pt-PT" dirty="0"/>
              <a:t>At the end of the script the response is returned and stored in ‘PaymentResponse’ variable that could be used in the next workflow task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640BE-4A13-4964-A3BC-F63D93FA45EF}"/>
              </a:ext>
            </a:extLst>
          </p:cNvPr>
          <p:cNvSpPr/>
          <p:nvPr/>
        </p:nvSpPr>
        <p:spPr>
          <a:xfrm>
            <a:off x="1214283" y="5572945"/>
            <a:ext cx="5991860" cy="1196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644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8B6C-FAE7-4539-81DA-A1DC5E43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Zeebe BPMN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9978E-4C34-4386-BB61-6BD52B985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53" y="2431976"/>
            <a:ext cx="9977025" cy="3438029"/>
          </a:xfrm>
        </p:spPr>
      </p:pic>
    </p:spTree>
    <p:extLst>
      <p:ext uri="{BB962C8B-B14F-4D97-AF65-F5344CB8AC3E}">
        <p14:creationId xmlns:p14="http://schemas.microsoft.com/office/powerpoint/2010/main" val="79459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B83E-EAA0-4543-85C9-2B55385F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How Zeebe implementation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45AB-38EC-4496-A183-935AB97E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/>
              <a:t>Each Task is mapped to a Zeebe Worker, which is our Java code that is called by Zeebe and executes some logic</a:t>
            </a:r>
          </a:p>
          <a:p>
            <a:pPr>
              <a:lnSpc>
                <a:spcPct val="150000"/>
              </a:lnSpc>
            </a:pPr>
            <a:r>
              <a:rPr lang="pt-PT" dirty="0"/>
              <a:t>In our case this logic is calling the microservices and parsing request/response variables</a:t>
            </a:r>
          </a:p>
          <a:p>
            <a:pPr>
              <a:lnSpc>
                <a:spcPct val="150000"/>
              </a:lnSpc>
            </a:pPr>
            <a:r>
              <a:rPr lang="pt-PT" dirty="0"/>
              <a:t>In the end, the code that was written in Javascript in the Camunda implementation, is written in Java in the zeebe impl.</a:t>
            </a:r>
          </a:p>
        </p:txBody>
      </p:sp>
    </p:spTree>
    <p:extLst>
      <p:ext uri="{BB962C8B-B14F-4D97-AF65-F5344CB8AC3E}">
        <p14:creationId xmlns:p14="http://schemas.microsoft.com/office/powerpoint/2010/main" val="23092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80473F-EAE3-4A02-8E96-A577B5E5A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" t="7223" r="36835" b="3605"/>
          <a:stretch/>
        </p:blipFill>
        <p:spPr>
          <a:xfrm>
            <a:off x="0" y="472878"/>
            <a:ext cx="8095376" cy="6385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F5B5A-DF7D-4664-8991-BE8EDE238E57}"/>
              </a:ext>
            </a:extLst>
          </p:cNvPr>
          <p:cNvSpPr txBox="1"/>
          <p:nvPr/>
        </p:nvSpPr>
        <p:spPr>
          <a:xfrm>
            <a:off x="7642370" y="1208219"/>
            <a:ext cx="4407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The zeebe client lib is a Spring Boot starter package</a:t>
            </a:r>
          </a:p>
          <a:p>
            <a:endParaRPr lang="pt-PT" dirty="0"/>
          </a:p>
          <a:p>
            <a:r>
              <a:rPr lang="pt-PT" dirty="0"/>
              <a:t>Each Task in the workflow is a @zeebeworker</a:t>
            </a:r>
          </a:p>
          <a:p>
            <a:endParaRPr lang="pt-PT" dirty="0"/>
          </a:p>
          <a:p>
            <a:r>
              <a:rPr lang="pt-PT" dirty="0"/>
              <a:t>Each Task will call the actual microservice and provide the necessary variables and response parsing</a:t>
            </a:r>
          </a:p>
          <a:p>
            <a:endParaRPr lang="pt-PT" dirty="0"/>
          </a:p>
          <a:p>
            <a:r>
              <a:rPr lang="pt-PT" dirty="0"/>
              <a:t>Errors can be throw from the Java code, which will trigger compensating actions by zeebe</a:t>
            </a:r>
          </a:p>
          <a:p>
            <a:endParaRPr lang="pt-PT" dirty="0"/>
          </a:p>
          <a:p>
            <a:r>
              <a:rPr lang="pt-PT" dirty="0"/>
              <a:t>This code glues the http-connector and Javascript parsing that was in the </a:t>
            </a:r>
            <a:r>
              <a:rPr lang="pt-PT"/>
              <a:t>Camunda impl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93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Sagas  Camunda VS Zeebe</vt:lpstr>
      <vt:lpstr>Camunda BPMN model</vt:lpstr>
      <vt:lpstr>How Camunda implementation works</vt:lpstr>
      <vt:lpstr>Configuration of a HTTP request</vt:lpstr>
      <vt:lpstr>Configuration of a HTTP response</vt:lpstr>
      <vt:lpstr>Zeebe BPMN model</vt:lpstr>
      <vt:lpstr>How Zeebe implementation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Sagas  Camunda VS Zeebe</dc:title>
  <dc:creator>Victor Rumanski</dc:creator>
  <cp:lastModifiedBy>Victor Rumanski</cp:lastModifiedBy>
  <cp:revision>13</cp:revision>
  <dcterms:created xsi:type="dcterms:W3CDTF">2019-11-04T10:02:48Z</dcterms:created>
  <dcterms:modified xsi:type="dcterms:W3CDTF">2019-11-04T10:41:20Z</dcterms:modified>
</cp:coreProperties>
</file>