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FFCC-64FA-4BE2-A35B-FA3A3B420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13F35-63D2-48A8-AE89-8751AACE3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A17D0-C02F-4E76-8BB3-D8EBAF1B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4C73-7C48-446A-9C7F-715CA2161752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DCE59-08BC-40C4-949C-F4834B82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144B-9645-4173-924B-133381C0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AF4-5319-4117-A796-4E7387C6D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80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7F5C-4C5C-4F78-B340-BC63F736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38EA1-CAB9-4A76-8245-946F5C02F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998EE-3102-4092-B119-240B8C3C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4C73-7C48-446A-9C7F-715CA2161752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03D23-2192-4C7F-802B-579C3631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D47A-7032-4E21-8E84-2B1C4351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AF4-5319-4117-A796-4E7387C6D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004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E819E-45FB-4833-BB49-901F0C968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62495-B875-4EF4-89D1-734BCADB0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9AB3E-4633-483A-8908-19560921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4C73-7C48-446A-9C7F-715CA2161752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2C8B0-44E7-421D-93F5-70459218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3A66B-0A00-48E7-954E-4FF1DF3F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AF4-5319-4117-A796-4E7387C6D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065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43CE-FA27-456F-8B4D-D0A55D92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1DAF2-F4A6-43FF-8AE8-76EC4C77A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49BA7-3CD5-47F7-971F-D4B47E8A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4C73-7C48-446A-9C7F-715CA2161752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4CC97-90C6-4725-8E3E-E3009477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86AC6-DDEA-4324-8C17-77F54ED3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AF4-5319-4117-A796-4E7387C6D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165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B9C0-EF67-4AAA-BAEE-9BF19C68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40B50-DA7D-4D16-A0F1-E77FA4B56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91566-E2F0-4298-9584-C63098A4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4C73-7C48-446A-9C7F-715CA2161752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4C3CC-437C-453B-A504-7EDD6208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F7A57-E1C8-4C81-B7BB-A198F7E2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AF4-5319-4117-A796-4E7387C6D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022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9686-644F-4A4B-8293-9CBF789A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F808-061F-4D70-B800-D7A2B2785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9A64E-4D3B-42F0-B559-D49A7ED78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A4394-847F-4D36-A80B-2203C9AB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4C73-7C48-446A-9C7F-715CA2161752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2AC18-1C7F-483B-8D92-3E70009E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3B140-DAE4-49FD-B319-89997BCB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AF4-5319-4117-A796-4E7387C6D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227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813C-C3F5-48C3-BA78-9CF2FA4A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16A7B-BA79-4BDE-A63D-3C78A9FE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1A54A-0B65-485B-96AF-D74A646FC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68198-BC90-495B-AA69-DEDE5D13E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6C8E6-FF20-41B8-A2E0-24AFB956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1936E-6BD1-476E-90C6-2C1AFAAF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4C73-7C48-446A-9C7F-715CA2161752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5829D-8DC5-45D0-BC24-C0046D3C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E6429-45D2-451B-BAB6-F299ED7B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AF4-5319-4117-A796-4E7387C6D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660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850E-4430-46F5-B05B-C0C8045E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608BE-3D6C-43DC-B94E-9E6C5CAA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4C73-7C48-446A-9C7F-715CA2161752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BF1E-DB1A-4F9E-8658-A59EDEA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B9CDB-254A-4CC2-82AC-243DAD5B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AF4-5319-4117-A796-4E7387C6D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142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83F67-3AA5-42BF-AF02-138189CF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4C73-7C48-446A-9C7F-715CA2161752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7BF4C-E043-4AB3-99A5-82B95055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01EF7-13D6-44C3-81FD-DA3BC0C4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AF4-5319-4117-A796-4E7387C6D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985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2BA9-A350-454D-B235-CDF81FD8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A5D7-0815-44D6-98EA-6F82B99F0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D4A6C-CBDE-4BB3-89CD-BE64A0C45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C74E7-0024-47BF-9215-EBB105C4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4C73-7C48-446A-9C7F-715CA2161752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6C6F1-1F73-443E-A1B5-6A4B52F4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CDF8D-0213-4803-8E91-276CA6FE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AF4-5319-4117-A796-4E7387C6D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05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2A48-9283-43F6-A536-0BAEAFAE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EA0D5-F6D4-48CB-8B2E-75CB1D22F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8DE8C-606F-4675-8B20-AB25DF36F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D28A0-0412-4D3E-9EC4-5C3350D3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4C73-7C48-446A-9C7F-715CA2161752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5A5BA-6A82-4D7F-94FE-AEDCF2A9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0122-4455-4064-9548-657A123A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AF4-5319-4117-A796-4E7387C6D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684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E270B-1F33-416A-90FF-0202EBAE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C4975-5D26-4159-85F8-81A6CBAC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0C97-48CE-4A57-8D98-60D695C58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74C73-7C48-446A-9C7F-715CA2161752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D94C-7532-45C6-BB81-9B32699E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A58BE-7C8E-4792-B64E-AC2474A02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B8AF4-5319-4117-A796-4E7387C6D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024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E009-F7F5-4B31-B7C7-A14317125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Running the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67C-9CBF-4CD7-883C-475B45D0F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You will need a Camunda server running </a:t>
            </a:r>
          </a:p>
          <a:p>
            <a:r>
              <a:rPr lang="pt-PT"/>
              <a:t>You will need a Zeebe server with simple monitor running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602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9B70-CB5C-4DB0-A58D-6AED8AA4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-180975"/>
            <a:ext cx="10515600" cy="1325563"/>
          </a:xfrm>
        </p:spPr>
        <p:txBody>
          <a:bodyPr/>
          <a:lstStyle/>
          <a:p>
            <a:r>
              <a:rPr lang="pt-PT" dirty="0"/>
              <a:t>Camunda - Deploy the BPM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CDED-30D0-43C4-84CE-6AE404E2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AF48A-C700-472A-B533-92680B960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892"/>
            <a:ext cx="12192000" cy="60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4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9B70-CB5C-4DB0-A58D-6AED8AA4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-180975"/>
            <a:ext cx="10515600" cy="1325563"/>
          </a:xfrm>
        </p:spPr>
        <p:txBody>
          <a:bodyPr/>
          <a:lstStyle/>
          <a:p>
            <a:r>
              <a:rPr lang="pt-PT" dirty="0"/>
              <a:t>Camunda - Start Workflow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CDED-30D0-43C4-84CE-6AE404E2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2FA43-52FB-44E3-9816-E07230526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892"/>
            <a:ext cx="12192000" cy="60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3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9B70-CB5C-4DB0-A58D-6AED8AA4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-180975"/>
            <a:ext cx="10515600" cy="1325563"/>
          </a:xfrm>
        </p:spPr>
        <p:txBody>
          <a:bodyPr/>
          <a:lstStyle/>
          <a:p>
            <a:r>
              <a:rPr lang="pt-PT" dirty="0"/>
              <a:t>Camunda – Check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CDED-30D0-43C4-84CE-6AE404E2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F4EB1-F3E3-4728-A5C5-A6B01A0CD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7" b="21912"/>
          <a:stretch/>
        </p:blipFill>
        <p:spPr>
          <a:xfrm>
            <a:off x="0" y="1321405"/>
            <a:ext cx="12192000" cy="49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5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9B70-CB5C-4DB0-A58D-6AED8AA4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-180975"/>
            <a:ext cx="10515600" cy="1325563"/>
          </a:xfrm>
        </p:spPr>
        <p:txBody>
          <a:bodyPr/>
          <a:lstStyle/>
          <a:p>
            <a:r>
              <a:rPr lang="pt-PT" dirty="0"/>
              <a:t>Zeebe - Deploy the BPM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CDED-30D0-43C4-84CE-6AE404E2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8FDD2-CA46-48A5-90F3-EBA2F7BAD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19" r="36327" b="36504"/>
          <a:stretch/>
        </p:blipFill>
        <p:spPr>
          <a:xfrm>
            <a:off x="256548" y="991440"/>
            <a:ext cx="11436307" cy="548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6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9B70-CB5C-4DB0-A58D-6AED8AA4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-180975"/>
            <a:ext cx="10515600" cy="1325563"/>
          </a:xfrm>
        </p:spPr>
        <p:txBody>
          <a:bodyPr/>
          <a:lstStyle/>
          <a:p>
            <a:r>
              <a:rPr lang="pt-PT" dirty="0"/>
              <a:t>Zeebe – Start workflow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CDED-30D0-43C4-84CE-6AE404E2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DAE5C-D044-4276-9274-FCB142EC5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" t="6483" r="31812" b="8501"/>
          <a:stretch/>
        </p:blipFill>
        <p:spPr>
          <a:xfrm>
            <a:off x="838200" y="926985"/>
            <a:ext cx="8053431" cy="583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9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3073-870D-414E-BA80-062EE893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01" y="61729"/>
            <a:ext cx="10515600" cy="865646"/>
          </a:xfrm>
        </p:spPr>
        <p:txBody>
          <a:bodyPr/>
          <a:lstStyle/>
          <a:p>
            <a:r>
              <a:rPr lang="pt-PT" dirty="0"/>
              <a:t>Zeebe – Check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1A60-8B31-4156-A842-5A3AF8B7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11DB3-5A68-422D-A37C-F782DE5CA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5" b="4465"/>
          <a:stretch/>
        </p:blipFill>
        <p:spPr>
          <a:xfrm>
            <a:off x="494950" y="1025653"/>
            <a:ext cx="11202099" cy="581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7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Running the examples</vt:lpstr>
      <vt:lpstr>Camunda - Deploy the BPM model</vt:lpstr>
      <vt:lpstr>Camunda - Start Workflow instance</vt:lpstr>
      <vt:lpstr>Camunda – Check instance</vt:lpstr>
      <vt:lpstr>Zeebe - Deploy the BPM model</vt:lpstr>
      <vt:lpstr>Zeebe – Start workflow instance</vt:lpstr>
      <vt:lpstr>Zeebe – Check instance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Rumanski</dc:creator>
  <cp:lastModifiedBy>Victor Rumanski</cp:lastModifiedBy>
  <cp:revision>10</cp:revision>
  <dcterms:created xsi:type="dcterms:W3CDTF">2019-11-04T10:45:31Z</dcterms:created>
  <dcterms:modified xsi:type="dcterms:W3CDTF">2019-11-04T10:55:07Z</dcterms:modified>
</cp:coreProperties>
</file>