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whitehead" initials="mw" lastIdx="1" clrIdx="0">
    <p:extLst>
      <p:ext uri="{19B8F6BF-5375-455C-9EA6-DF929625EA0E}">
        <p15:presenceInfo xmlns:p15="http://schemas.microsoft.com/office/powerpoint/2012/main" userId="104d92a561e1e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13:34:12.47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ADBC-838E-49B9-8356-D3DDFC95DEB9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4DF4-654F-4078-8E41-C7539DF5D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3E3C-A526-4550-9380-AA476764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126A9-EA45-4568-9C45-C2C2BD2F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10842-AEF1-4344-8707-915B95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07488-315A-4B4E-9277-33E0D2B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16C95-5F8B-42DB-8A54-117CC59C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054D-DDA8-4525-A642-34FFFB3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7DF815-673F-4FFA-A661-2354673D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2150-D449-4389-9967-101875E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D8752-19BC-4109-81C6-E6ED51C1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7A3F9-09DE-47D4-83B4-5F2A5A2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9C9BD-B087-4AF0-8095-B63C80C2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DAA5F-B25B-43DF-844A-7509E112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3CA61-6A5D-4B68-8CE9-93E10A0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B7245-102F-45EC-BA8B-CD93088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A43E4-F1A5-4E03-9B2D-8CFF08F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3790-8D55-4635-977E-0E595916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D7E10-9ECD-4F6C-9313-9238E461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2DB15-8FD6-4733-8979-49A1532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4151D-C273-4A0A-914B-C9663FF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1B3F-538D-4161-AB80-C59A8C32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6545-002F-4E9E-B44D-BC7F014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5E2B6-16FB-47DD-A0E1-BAA59C71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6B965-6793-4E9D-BC9A-DE755C8C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25A0A-08C1-438B-B60E-51DC46E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10962-3B32-43CA-A8A4-9855529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C794A-5FAE-4B0F-8E55-02D3FF09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6CC5-5F56-481A-BC14-8C2BB9F8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CFBBE-E009-4BFF-93F5-400F57EA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EB3A5-FDB1-483F-811B-2AB4258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CE66B-A586-4387-AC43-69C6A90A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56DBD-B171-40CA-A493-A4D1D50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5B64-D241-4EBE-8BF1-CE00450F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D25D8-C312-4A87-82E8-51907E90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12FCA-598E-431A-A0F5-EC6A0C6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630C8-F0AF-4DF8-A265-4627A2F7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FA4A04-03BC-4FDA-A6FD-09141031C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5FC3B7-4718-487F-827A-8D22CF96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189BC3-BC19-46F0-A2A2-C32B210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EDFFE1-6B39-4285-8C81-23294E2B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D5AC-C713-47EC-AD28-906E8A1B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59F57-B392-43B1-ADD0-33E9C8ED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9771F0-032F-4C52-9D29-538EFF3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0791D-1B55-4B50-A7D1-FD23477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F43B7D-F948-428D-9DD5-FB20086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96BA8-3A7B-48B0-A2A4-3E482C44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0891-52BB-4B37-968F-033C754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24AD-575F-48D4-AC4E-CE98F03C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5C603-45D2-4D50-85CF-1FD7874E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C649D-7AAB-4E30-8089-05EBE281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D7265-2C50-4AC3-8918-2EAF7A1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3318D-30B0-4F6D-8786-E14CF48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51F03-A2D8-4B1D-9413-0D022B50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942E-C37E-43D7-8C1B-6378A7D6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FA991-E1D7-4073-BAA6-9654ED77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071BDF-BE97-4190-8414-59A204F1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C0353-391E-4B33-BD99-7DE203A1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34E3E-33CB-436B-85EB-A95E91A9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3FA8B-7A6E-41B6-AD9C-0D444B6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F476BA-3E12-409D-A824-2114208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27C98-1A1A-4357-9B44-44D48B09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2D5B1-1221-4EB4-8D0A-9A426715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D51-EB56-44ED-81F6-75463F036694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D8F7D-5CD3-41EB-A3D3-7EF699065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B1B7-EC75-4B57-A1C9-7BE97077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microsoft.com/office/2007/relationships/hdphoto" Target="../media/hdphoto7.wdp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5F593-3B3A-4212-981F-D3DEFC03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81756"/>
            <a:ext cx="10515600" cy="2175669"/>
          </a:xfrm>
        </p:spPr>
        <p:txBody>
          <a:bodyPr>
            <a:normAutofit/>
          </a:bodyPr>
          <a:lstStyle/>
          <a:p>
            <a:r>
              <a:rPr lang="pt-BR" sz="1600" dirty="0"/>
              <a:t>01201126 João Vitor Valera Rosa</a:t>
            </a:r>
          </a:p>
          <a:p>
            <a:r>
              <a:rPr lang="pt-BR" sz="1600" dirty="0"/>
              <a:t>01201063 Natã Lino do Nascimento</a:t>
            </a:r>
          </a:p>
          <a:p>
            <a:r>
              <a:rPr lang="pt-BR" sz="1600" dirty="0"/>
              <a:t>01201111 Victor Samir Batista de Barros da Silva</a:t>
            </a:r>
          </a:p>
          <a:p>
            <a:r>
              <a:rPr lang="pt-BR" sz="1600" dirty="0"/>
              <a:t>01201056 Marcelo Whitehead </a:t>
            </a:r>
            <a:r>
              <a:rPr lang="pt-BR" sz="1600" dirty="0" err="1"/>
              <a:t>Cacace</a:t>
            </a:r>
            <a:endParaRPr lang="pt-BR" sz="1600" dirty="0"/>
          </a:p>
          <a:p>
            <a:r>
              <a:rPr lang="pt-BR" sz="1600" dirty="0"/>
              <a:t>01201026 Felipe Paiva De Araújo</a:t>
            </a:r>
          </a:p>
          <a:p>
            <a:r>
              <a:rPr lang="pt-BR" sz="1600" dirty="0"/>
              <a:t>01201085 Raphael Cassio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F5F5B-D853-472E-A608-8E4DC4BE3E34}"/>
              </a:ext>
            </a:extLst>
          </p:cNvPr>
          <p:cNvSpPr txBox="1"/>
          <p:nvPr/>
        </p:nvSpPr>
        <p:spPr>
          <a:xfrm>
            <a:off x="3256326" y="1149293"/>
            <a:ext cx="567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HLD E LLD</a:t>
            </a:r>
          </a:p>
        </p:txBody>
      </p:sp>
    </p:spTree>
    <p:extLst>
      <p:ext uri="{BB962C8B-B14F-4D97-AF65-F5344CB8AC3E}">
        <p14:creationId xmlns:p14="http://schemas.microsoft.com/office/powerpoint/2010/main" val="42093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2222AB-7843-49F6-97B0-5D3B31CC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7263" y="5400879"/>
            <a:ext cx="2085821" cy="113433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1685AE-54EB-4DF6-9534-0272610EAC34}"/>
              </a:ext>
            </a:extLst>
          </p:cNvPr>
          <p:cNvCxnSpPr>
            <a:cxnSpLocks/>
          </p:cNvCxnSpPr>
          <p:nvPr/>
        </p:nvCxnSpPr>
        <p:spPr>
          <a:xfrm>
            <a:off x="257529" y="5263050"/>
            <a:ext cx="163035" cy="5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C4C34-730B-4CFC-ADE7-2253905CBB08}"/>
              </a:ext>
            </a:extLst>
          </p:cNvPr>
          <p:cNvSpPr txBox="1"/>
          <p:nvPr/>
        </p:nvSpPr>
        <p:spPr>
          <a:xfrm>
            <a:off x="35831" y="4900534"/>
            <a:ext cx="1702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Sensor DHT11 (TEMPERATURA E UMIDADE</a:t>
            </a:r>
            <a:r>
              <a:rPr lang="pt-BR" sz="10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14F160-E414-4EF3-9AC8-74D9AB337062}"/>
              </a:ext>
            </a:extLst>
          </p:cNvPr>
          <p:cNvSpPr txBox="1"/>
          <p:nvPr/>
        </p:nvSpPr>
        <p:spPr>
          <a:xfrm>
            <a:off x="1394911" y="537875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ARDUINO 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A99C7-E644-4800-8A38-19E6AEE848D8}"/>
              </a:ext>
            </a:extLst>
          </p:cNvPr>
          <p:cNvSpPr txBox="1"/>
          <p:nvPr/>
        </p:nvSpPr>
        <p:spPr>
          <a:xfrm>
            <a:off x="125164" y="6425583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PROTOBOARD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6" y="5400879"/>
            <a:ext cx="1240498" cy="9797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FA144D-CA9E-40B2-B788-4AD091A1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928" y="205984"/>
            <a:ext cx="3448050" cy="1752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69FB85-6A3F-4865-8D5F-C1487642F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83" y="5475463"/>
            <a:ext cx="771525" cy="428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B48114-08EF-4C4B-A4A3-2DC0264BC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00" y="5677878"/>
            <a:ext cx="817927" cy="8179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BDD70E-5FB5-4E08-BC6B-E766167F2D32}"/>
              </a:ext>
            </a:extLst>
          </p:cNvPr>
          <p:cNvSpPr txBox="1"/>
          <p:nvPr/>
        </p:nvSpPr>
        <p:spPr>
          <a:xfrm>
            <a:off x="2313825" y="5689775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Cabo USB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E6957C-FD60-4A8D-A39E-79185EF03F8F}"/>
              </a:ext>
            </a:extLst>
          </p:cNvPr>
          <p:cNvSpPr txBox="1"/>
          <p:nvPr/>
        </p:nvSpPr>
        <p:spPr>
          <a:xfrm>
            <a:off x="4039330" y="5526227"/>
            <a:ext cx="949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</a:t>
            </a:r>
          </a:p>
          <a:p>
            <a:r>
              <a:rPr lang="pt-BR" sz="900" dirty="0"/>
              <a:t>CORE I5, 16 GB DE RAM</a:t>
            </a:r>
          </a:p>
          <a:p>
            <a:r>
              <a:rPr lang="pt-BR" sz="900" dirty="0"/>
              <a:t>COM NODEJS E IDE ARDUINO</a:t>
            </a:r>
            <a:endParaRPr lang="pt-BR" sz="16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915005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48" y="502590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038704" y="5483792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17786" y="96862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81987" y="9647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5557" y="3373916"/>
            <a:ext cx="124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HOSPITAL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4FF870-1C04-4D9F-A43E-EA81B5C6132D}"/>
              </a:ext>
            </a:extLst>
          </p:cNvPr>
          <p:cNvSpPr txBox="1"/>
          <p:nvPr/>
        </p:nvSpPr>
        <p:spPr>
          <a:xfrm>
            <a:off x="2405790" y="1002079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AA94EAC-2E86-4F64-AA8F-724D2E9D51A8}"/>
              </a:ext>
            </a:extLst>
          </p:cNvPr>
          <p:cNvGrpSpPr/>
          <p:nvPr/>
        </p:nvGrpSpPr>
        <p:grpSpPr>
          <a:xfrm>
            <a:off x="97135" y="990757"/>
            <a:ext cx="11461387" cy="4876485"/>
            <a:chOff x="-70645" y="864459"/>
            <a:chExt cx="11461387" cy="487648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EECA0B4-2EF0-4301-A9DE-4ED238D835C2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26C8DA9-9504-4026-8E14-68F6ADDBF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1B3D6E0-F92E-4E0F-8856-001A3DFCE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3BAF35F8-0CFC-44E3-B902-543638CE9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4833EE1F-2144-4771-A4EA-EC012B13970F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A25EEE4-9EDB-47C9-AE1A-211E2D94D87B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6" name="AutoShape 6" descr="Free icon &quot;Hospital icon&quot;">
                <a:extLst>
                  <a:ext uri="{FF2B5EF4-FFF2-40B4-BE49-F238E27FC236}">
                    <a16:creationId xmlns:a16="http://schemas.microsoft.com/office/drawing/2014/main" id="{B9648EA8-79D9-4443-AAFC-73A142FF07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51C50A6E-4B8C-49D3-B515-2C9C0FA2E220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5BF03B41-94F2-4F4F-ACD8-58DCFC820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9C629048-9853-4613-82BB-750B48785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1032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798FA47B-DE6E-4D32-8122-AAA4D8E9B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A021D126-77B8-4402-8710-A1F83974E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296520C2-F6D9-49AF-B38B-1AFCA21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DD9B9BED-DC98-4C86-BA70-4F6B83A37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FFF7644-306F-434E-9051-A76FA0FBA59E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336406C-C630-43D0-8724-EDC1014976CF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2050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5B086D7C-655F-450B-9CAC-E50627B1D4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8E85549-84BC-4AFF-A306-80FDFB1F0DA0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AD4BD6-A00C-416C-9B9F-3B3D63B6F91F}"/>
              </a:ext>
            </a:extLst>
          </p:cNvPr>
          <p:cNvSpPr txBox="1"/>
          <p:nvPr/>
        </p:nvSpPr>
        <p:spPr>
          <a:xfrm>
            <a:off x="275763" y="1761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548009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20</cp:revision>
  <dcterms:created xsi:type="dcterms:W3CDTF">2020-04-03T00:11:10Z</dcterms:created>
  <dcterms:modified xsi:type="dcterms:W3CDTF">2020-04-16T18:14:49Z</dcterms:modified>
</cp:coreProperties>
</file>