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AC6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>
                <a:solidFill>
                  <a:schemeClr val="tx1"/>
                </a:solidFill>
              </a:rPr>
              <a:t>UTI TEMPERATURA E UMIDADE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Temperatura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Planilha1!$A$2:$A$6</c:f>
              <c:numCache>
                <c:formatCode>h:mm</c:formatCode>
                <c:ptCount val="5"/>
                <c:pt idx="0">
                  <c:v>0.5</c:v>
                </c:pt>
                <c:pt idx="1">
                  <c:v>0.51041666666666663</c:v>
                </c:pt>
                <c:pt idx="2">
                  <c:v>0.52083333333333337</c:v>
                </c:pt>
                <c:pt idx="3">
                  <c:v>0.53125</c:v>
                </c:pt>
                <c:pt idx="4">
                  <c:v>0.54166666666666663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20</c:v>
                </c:pt>
                <c:pt idx="1">
                  <c:v>22.5</c:v>
                </c:pt>
                <c:pt idx="2">
                  <c:v>21</c:v>
                </c:pt>
                <c:pt idx="3">
                  <c:v>23</c:v>
                </c:pt>
                <c:pt idx="4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9F-4A0E-B4E9-8344DDAB9AB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Umidade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Planilha1!$A$2:$A$6</c:f>
              <c:numCache>
                <c:formatCode>h:mm</c:formatCode>
                <c:ptCount val="5"/>
                <c:pt idx="0">
                  <c:v>0.5</c:v>
                </c:pt>
                <c:pt idx="1">
                  <c:v>0.51041666666666663</c:v>
                </c:pt>
                <c:pt idx="2">
                  <c:v>0.52083333333333337</c:v>
                </c:pt>
                <c:pt idx="3">
                  <c:v>0.53125</c:v>
                </c:pt>
                <c:pt idx="4">
                  <c:v>0.54166666666666663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58</c:v>
                </c:pt>
                <c:pt idx="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9F-4A0E-B4E9-8344DDAB9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9789096"/>
        <c:axId val="479789752"/>
      </c:lineChart>
      <c:catAx>
        <c:axId val="47978909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9789752"/>
        <c:crosses val="autoZero"/>
        <c:auto val="1"/>
        <c:lblAlgn val="ctr"/>
        <c:lblOffset val="100"/>
        <c:noMultiLvlLbl val="0"/>
      </c:catAx>
      <c:valAx>
        <c:axId val="47978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978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>
                <a:solidFill>
                  <a:schemeClr val="tx1"/>
                </a:solidFill>
              </a:rPr>
              <a:t>UTI</a:t>
            </a:r>
            <a:r>
              <a:rPr lang="pt-BR" b="1" baseline="0" dirty="0">
                <a:solidFill>
                  <a:schemeClr val="tx1"/>
                </a:solidFill>
              </a:rPr>
              <a:t> – MÉDIAS</a:t>
            </a:r>
            <a:endParaRPr lang="pt-BR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7206109533064232E-2"/>
          <c:y val="0.16686723866000031"/>
          <c:w val="0.82430020146793959"/>
          <c:h val="0.5701236562654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Temperatura Semanal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22</c:v>
                </c:pt>
                <c:pt idx="1">
                  <c:v>23</c:v>
                </c:pt>
                <c:pt idx="2">
                  <c:v>22.5</c:v>
                </c:pt>
                <c:pt idx="3">
                  <c:v>21.8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7-4A27-8909-32D29B13695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Temperatura Mensal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22</c:v>
                </c:pt>
                <c:pt idx="1">
                  <c:v>22.4</c:v>
                </c:pt>
                <c:pt idx="2">
                  <c:v>21.8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27-4A27-8909-32D29B13695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Umidade Semanal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27-4A27-8909-32D29B136957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Umidade Mensal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48</c:v>
                </c:pt>
                <c:pt idx="1">
                  <c:v>56</c:v>
                </c:pt>
                <c:pt idx="2">
                  <c:v>62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27-4A27-8909-32D29B136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5144968"/>
        <c:axId val="535149232"/>
      </c:barChart>
      <c:catAx>
        <c:axId val="53514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5149232"/>
        <c:crosses val="autoZero"/>
        <c:auto val="1"/>
        <c:lblAlgn val="ctr"/>
        <c:lblOffset val="100"/>
        <c:noMultiLvlLbl val="0"/>
      </c:catAx>
      <c:valAx>
        <c:axId val="53514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5144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631487478733861E-2"/>
          <c:y val="0.83176889363725093"/>
          <c:w val="0.89513350529770064"/>
          <c:h val="0.16823110636274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1B17B-002F-4650-AFA5-1E258F9E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2167EE-BA1D-4F12-863E-F296FAE18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6381D-05D8-4CDB-A121-0F29A421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FD9B8-5966-421E-BF52-4E8C3B51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B1446-06AC-4633-B12B-ABF65C11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8817-745C-4032-817D-0D6F2D7C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370C8B-1F58-45FB-B62A-50F75242B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C8381-F6AC-47DE-BDE3-E282BE51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4216B-0DCC-4D57-8408-D03BE2FC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366D7-9FFD-4F14-BD7C-1B0247A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4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0B86A0-5D1B-4418-8F99-79E76D30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94115-36B7-4882-B6E7-90E8339C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5C40D-9732-473A-8ECF-77CED419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FD46D-DF2D-428D-B1C4-1A7DB00A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DFE4E-B01E-46F5-BAF1-0E7B22AF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0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6E864-526C-4EB4-947E-78CF5AF9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BFA7E-F516-4D4E-8997-3157BE51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9E713-E914-4B1D-B75E-07536029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50A913-A720-4AD8-9D99-8E5734AF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8CD90-164B-4E2A-B33E-72726893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91384-ADA3-4FB7-AE4B-8BC32945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26B01-D4C6-434E-9419-A0A4891B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2923B-F9F2-416D-BBE6-AE3C5F58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7B8EE8-AFDD-4E26-8504-BF6D102B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B3A3B0-49EB-4793-A5D3-6F9BDF30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54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007A-1D38-4D8D-9E8C-9BCB9580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02036-4CEA-4BF7-865C-CA765D1CD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7639F2-1999-4D3C-83F0-8831CF44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071D18-62E1-474C-BF5F-826FAD31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A6AC7-1AD1-4F47-8D0E-CA7A2605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FF65A-637B-4837-AA78-9CB5B257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A9E2-E3EA-4085-81C4-B478122B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E1172B-3F42-4EB4-8978-3808FF4D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9F20D2-EE18-4461-A4AF-D4BF31CE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87D423-7A3B-47B6-A5AE-C05A02488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1B36C0-AC5B-49F7-8289-39C0AB775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D42D37-7244-4A4B-86DF-E4A1FF2B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D7D2F7-5619-4693-9B68-C8A78D69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330A98-7DEA-4555-B311-8B295670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5A7AE-B297-4537-85C9-D916D877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A363D5-DC88-4F0B-8745-1A1F01F5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DEEAA2-8F91-426D-85D8-6AC1A9F5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A13AE-D711-4CF7-91EA-982CE57C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04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29AC3F-3380-4611-9B77-754611A9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C36F18-FC63-4558-91D8-739723DC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928126-D3A9-4446-99B4-061ABE01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45EE6-6DBA-4F9F-9751-897CC74B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A30651-39F7-49BB-B331-1DD63EFD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FCEFE-68D7-4159-A5A8-094A0ECA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5BF935-9B33-4DD3-9A12-AFC1D25C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EF03A9-D9B8-4AA9-BC86-3EDCEAEB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35DCC-7F6C-4491-BCC4-3ACCFCB9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36F7F-40AA-46DA-85F0-6F9AA672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B8AEA5-D502-4E63-8F19-38031647C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378BC1-09A0-4F9E-B569-CD7287BD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558C1A-3463-4501-A4D1-499C47E1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BD280-3C4A-4A89-BCFE-35EF718C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C9BD1E-FB79-46D4-B261-A2E3F703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599213-E084-442E-A88C-73E6AB41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D85480-CE01-41DF-8DEF-D238BB30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E7CDB-907C-40CC-88A1-6FFADC44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04E3-CDCD-4ED6-8610-D043238A1A92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F626A-71EF-4435-975D-B8C099BCF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46AFB-1EAC-4384-AE46-19FC2064C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0E21-6AC4-4755-ADC9-88A61A60B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72DFBA6-707E-44C4-9762-692559C79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100347"/>
              </p:ext>
            </p:extLst>
          </p:nvPr>
        </p:nvGraphicFramePr>
        <p:xfrm>
          <a:off x="228300" y="746449"/>
          <a:ext cx="4167701" cy="282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1CD330C4-1EAE-4191-90A7-2E9B63BE4C68}"/>
              </a:ext>
            </a:extLst>
          </p:cNvPr>
          <p:cNvSpPr/>
          <p:nvPr/>
        </p:nvSpPr>
        <p:spPr>
          <a:xfrm>
            <a:off x="9199984" y="0"/>
            <a:ext cx="2992016" cy="1492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C3F224-3825-48DB-9A4E-A5D6548F1C8A}"/>
              </a:ext>
            </a:extLst>
          </p:cNvPr>
          <p:cNvSpPr txBox="1"/>
          <p:nvPr/>
        </p:nvSpPr>
        <p:spPr>
          <a:xfrm>
            <a:off x="9423918" y="210608"/>
            <a:ext cx="23979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UTI</a:t>
            </a:r>
          </a:p>
          <a:p>
            <a:r>
              <a:rPr lang="pt-BR" dirty="0">
                <a:solidFill>
                  <a:schemeClr val="bg1"/>
                </a:solidFill>
              </a:rPr>
              <a:t>Temperatura:  22ºC</a:t>
            </a:r>
          </a:p>
          <a:p>
            <a:r>
              <a:rPr lang="pt-BR" dirty="0">
                <a:solidFill>
                  <a:schemeClr val="bg1"/>
                </a:solidFill>
              </a:rPr>
              <a:t>Umidade: 49%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033985-2300-4003-8351-27664D3C7DFE}"/>
              </a:ext>
            </a:extLst>
          </p:cNvPr>
          <p:cNvSpPr/>
          <p:nvPr/>
        </p:nvSpPr>
        <p:spPr>
          <a:xfrm>
            <a:off x="9199984" y="1492898"/>
            <a:ext cx="2992016" cy="1492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A54AC8-D15F-4689-97D4-4182DABF13AC}"/>
              </a:ext>
            </a:extLst>
          </p:cNvPr>
          <p:cNvSpPr/>
          <p:nvPr/>
        </p:nvSpPr>
        <p:spPr>
          <a:xfrm>
            <a:off x="9199984" y="2985796"/>
            <a:ext cx="2992016" cy="1492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FC6F49-FB55-43EA-9B02-F01626EF2689}"/>
              </a:ext>
            </a:extLst>
          </p:cNvPr>
          <p:cNvSpPr/>
          <p:nvPr/>
        </p:nvSpPr>
        <p:spPr>
          <a:xfrm>
            <a:off x="9199984" y="4478694"/>
            <a:ext cx="2992016" cy="14928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D48473-20C5-4C36-965D-C35AA96A185C}"/>
              </a:ext>
            </a:extLst>
          </p:cNvPr>
          <p:cNvSpPr txBox="1"/>
          <p:nvPr/>
        </p:nvSpPr>
        <p:spPr>
          <a:xfrm>
            <a:off x="9423918" y="1840950"/>
            <a:ext cx="23979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Laboratório</a:t>
            </a:r>
          </a:p>
          <a:p>
            <a:r>
              <a:rPr lang="pt-BR" dirty="0">
                <a:solidFill>
                  <a:schemeClr val="bg1"/>
                </a:solidFill>
              </a:rPr>
              <a:t>Temperatura:  22ºC</a:t>
            </a:r>
          </a:p>
          <a:p>
            <a:r>
              <a:rPr lang="pt-BR" dirty="0">
                <a:solidFill>
                  <a:schemeClr val="bg1"/>
                </a:solidFill>
              </a:rPr>
              <a:t>Umidade: 49%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DCD59-1292-4C04-9D31-92246B86ECA2}"/>
              </a:ext>
            </a:extLst>
          </p:cNvPr>
          <p:cNvSpPr txBox="1"/>
          <p:nvPr/>
        </p:nvSpPr>
        <p:spPr>
          <a:xfrm>
            <a:off x="9423918" y="3376098"/>
            <a:ext cx="23979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Farmácia</a:t>
            </a:r>
          </a:p>
          <a:p>
            <a:r>
              <a:rPr lang="pt-BR" dirty="0">
                <a:solidFill>
                  <a:schemeClr val="bg1"/>
                </a:solidFill>
              </a:rPr>
              <a:t>Temperatura:  22ºC</a:t>
            </a:r>
          </a:p>
          <a:p>
            <a:r>
              <a:rPr lang="pt-BR" dirty="0">
                <a:solidFill>
                  <a:schemeClr val="bg1"/>
                </a:solidFill>
              </a:rPr>
              <a:t>Umidade: 49%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68DC89-CB3D-4089-A1D7-9D63A194502C}"/>
              </a:ext>
            </a:extLst>
          </p:cNvPr>
          <p:cNvSpPr txBox="1"/>
          <p:nvPr/>
        </p:nvSpPr>
        <p:spPr>
          <a:xfrm>
            <a:off x="9423918" y="4673845"/>
            <a:ext cx="239796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Observação</a:t>
            </a:r>
          </a:p>
          <a:p>
            <a:r>
              <a:rPr lang="pt-BR" dirty="0">
                <a:solidFill>
                  <a:schemeClr val="bg1"/>
                </a:solidFill>
              </a:rPr>
              <a:t>Temperatura:  22ºC</a:t>
            </a:r>
          </a:p>
          <a:p>
            <a:r>
              <a:rPr lang="pt-BR" dirty="0">
                <a:solidFill>
                  <a:schemeClr val="bg1"/>
                </a:solidFill>
              </a:rPr>
              <a:t>Umidade: 49%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9616674C-2B1D-4007-B772-4A9997296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290047"/>
              </p:ext>
            </p:extLst>
          </p:nvPr>
        </p:nvGraphicFramePr>
        <p:xfrm>
          <a:off x="5251997" y="672273"/>
          <a:ext cx="3577873" cy="2976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C8FF3E-026C-4694-8A31-8812EEA770A0}"/>
              </a:ext>
            </a:extLst>
          </p:cNvPr>
          <p:cNvSpPr txBox="1"/>
          <p:nvPr/>
        </p:nvSpPr>
        <p:spPr>
          <a:xfrm>
            <a:off x="0" y="1055"/>
            <a:ext cx="9199984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3600" dirty="0"/>
              <a:t>UTI</a:t>
            </a:r>
          </a:p>
        </p:txBody>
      </p:sp>
    </p:spTree>
    <p:extLst>
      <p:ext uri="{BB962C8B-B14F-4D97-AF65-F5344CB8AC3E}">
        <p14:creationId xmlns:p14="http://schemas.microsoft.com/office/powerpoint/2010/main" val="3303249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3</cp:revision>
  <dcterms:created xsi:type="dcterms:W3CDTF">2020-04-23T16:12:41Z</dcterms:created>
  <dcterms:modified xsi:type="dcterms:W3CDTF">2020-04-23T16:34:05Z</dcterms:modified>
</cp:coreProperties>
</file>