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whitehead" initials="mw" lastIdx="1" clrIdx="0">
    <p:extLst>
      <p:ext uri="{19B8F6BF-5375-455C-9EA6-DF929625EA0E}">
        <p15:presenceInfo xmlns:p15="http://schemas.microsoft.com/office/powerpoint/2012/main" userId="104d92a561e1e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13:34:12.47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ADBC-838E-49B9-8356-D3DDFC95DEB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4DF4-654F-4078-8E41-C7539DF5D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3E3C-A526-4550-9380-AA476764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126A9-EA45-4568-9C45-C2C2BD2F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10842-AEF1-4344-8707-915B95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07488-315A-4B4E-9277-33E0D2B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16C95-5F8B-42DB-8A54-117CC59C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054D-DDA8-4525-A642-34FFFB3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7DF815-673F-4FFA-A661-2354673D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2150-D449-4389-9967-101875E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D8752-19BC-4109-81C6-E6ED51C1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7A3F9-09DE-47D4-83B4-5F2A5A2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9C9BD-B087-4AF0-8095-B63C80C2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DAA5F-B25B-43DF-844A-7509E112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3CA61-6A5D-4B68-8CE9-93E10A0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B7245-102F-45EC-BA8B-CD93088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A43E4-F1A5-4E03-9B2D-8CFF08F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3790-8D55-4635-977E-0E595916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D7E10-9ECD-4F6C-9313-9238E461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2DB15-8FD6-4733-8979-49A1532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4151D-C273-4A0A-914B-C9663FF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1B3F-538D-4161-AB80-C59A8C32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6545-002F-4E9E-B44D-BC7F014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5E2B6-16FB-47DD-A0E1-BAA59C71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6B965-6793-4E9D-BC9A-DE755C8C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25A0A-08C1-438B-B60E-51DC46E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10962-3B32-43CA-A8A4-9855529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C794A-5FAE-4B0F-8E55-02D3FF09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6CC5-5F56-481A-BC14-8C2BB9F8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CFBBE-E009-4BFF-93F5-400F57EA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EB3A5-FDB1-483F-811B-2AB4258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CE66B-A586-4387-AC43-69C6A90A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56DBD-B171-40CA-A493-A4D1D50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5B64-D241-4EBE-8BF1-CE00450F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D25D8-C312-4A87-82E8-51907E90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12FCA-598E-431A-A0F5-EC6A0C6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630C8-F0AF-4DF8-A265-4627A2F7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FA4A04-03BC-4FDA-A6FD-09141031C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5FC3B7-4718-487F-827A-8D22CF96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189BC3-BC19-46F0-A2A2-C32B210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EDFFE1-6B39-4285-8C81-23294E2B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D5AC-C713-47EC-AD28-906E8A1B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59F57-B392-43B1-ADD0-33E9C8ED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9771F0-032F-4C52-9D29-538EFF3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0791D-1B55-4B50-A7D1-FD23477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F43B7D-F948-428D-9DD5-FB20086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96BA8-3A7B-48B0-A2A4-3E482C44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0891-52BB-4B37-968F-033C754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24AD-575F-48D4-AC4E-CE98F03C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5C603-45D2-4D50-85CF-1FD7874E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C649D-7AAB-4E30-8089-05EBE281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D7265-2C50-4AC3-8918-2EAF7A1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3318D-30B0-4F6D-8786-E14CF48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51F03-A2D8-4B1D-9413-0D022B50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942E-C37E-43D7-8C1B-6378A7D6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FA991-E1D7-4073-BAA6-9654ED77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071BDF-BE97-4190-8414-59A204F1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C0353-391E-4B33-BD99-7DE203A1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34E3E-33CB-436B-85EB-A95E91A9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3FA8B-7A6E-41B6-AD9C-0D444B6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F476BA-3E12-409D-A824-2114208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27C98-1A1A-4357-9B44-44D48B09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2D5B1-1221-4EB4-8D0A-9A426715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D51-EB56-44ED-81F6-75463F03669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D8F7D-5CD3-41EB-A3D3-7EF699065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B1B7-EC75-4B57-A1C9-7BE97077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microsoft.com/office/2007/relationships/hdphoto" Target="../media/hdphoto7.wdp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32.png"/><Relationship Id="rId3" Type="http://schemas.microsoft.com/office/2007/relationships/hdphoto" Target="../media/hdphoto8.wdp"/><Relationship Id="rId7" Type="http://schemas.openxmlformats.org/officeDocument/2006/relationships/image" Target="../media/image28.png"/><Relationship Id="rId12" Type="http://schemas.openxmlformats.org/officeDocument/2006/relationships/image" Target="../media/image1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5F593-3B3A-4212-981F-D3DEFC03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81756"/>
            <a:ext cx="10515600" cy="2175669"/>
          </a:xfrm>
        </p:spPr>
        <p:txBody>
          <a:bodyPr>
            <a:normAutofit/>
          </a:bodyPr>
          <a:lstStyle/>
          <a:p>
            <a:r>
              <a:rPr lang="pt-BR" sz="1600" dirty="0"/>
              <a:t>01201126 João Vitor Valera Rosa</a:t>
            </a:r>
          </a:p>
          <a:p>
            <a:r>
              <a:rPr lang="pt-BR" sz="1600" dirty="0"/>
              <a:t>01201063 Natã Lino do Nascimento</a:t>
            </a:r>
          </a:p>
          <a:p>
            <a:r>
              <a:rPr lang="pt-BR" sz="1600" dirty="0"/>
              <a:t>01201111 Victor Samir Batista de Barros da Silva</a:t>
            </a:r>
          </a:p>
          <a:p>
            <a:r>
              <a:rPr lang="pt-BR" sz="1600" dirty="0"/>
              <a:t>01201056 Marcelo Whitehead </a:t>
            </a:r>
            <a:r>
              <a:rPr lang="pt-BR" sz="1600" dirty="0" err="1"/>
              <a:t>Cacace</a:t>
            </a:r>
            <a:endParaRPr lang="pt-BR" sz="1600" dirty="0"/>
          </a:p>
          <a:p>
            <a:r>
              <a:rPr lang="pt-BR" sz="1600" dirty="0"/>
              <a:t>01201026 Felipe Paiva De Araújo</a:t>
            </a:r>
          </a:p>
          <a:p>
            <a:r>
              <a:rPr lang="pt-BR" sz="1600" dirty="0"/>
              <a:t>01201085 Raphael Cassio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F5F5B-D853-472E-A608-8E4DC4BE3E34}"/>
              </a:ext>
            </a:extLst>
          </p:cNvPr>
          <p:cNvSpPr txBox="1"/>
          <p:nvPr/>
        </p:nvSpPr>
        <p:spPr>
          <a:xfrm>
            <a:off x="3256326" y="1149293"/>
            <a:ext cx="567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HLD E LLD</a:t>
            </a:r>
          </a:p>
        </p:txBody>
      </p:sp>
    </p:spTree>
    <p:extLst>
      <p:ext uri="{BB962C8B-B14F-4D97-AF65-F5344CB8AC3E}">
        <p14:creationId xmlns:p14="http://schemas.microsoft.com/office/powerpoint/2010/main" val="42093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2222AB-7843-49F6-97B0-5D3B31CC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7263" y="5400879"/>
            <a:ext cx="2085821" cy="113433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1685AE-54EB-4DF6-9534-0272610EAC34}"/>
              </a:ext>
            </a:extLst>
          </p:cNvPr>
          <p:cNvCxnSpPr>
            <a:cxnSpLocks/>
          </p:cNvCxnSpPr>
          <p:nvPr/>
        </p:nvCxnSpPr>
        <p:spPr>
          <a:xfrm>
            <a:off x="257529" y="5263050"/>
            <a:ext cx="163035" cy="5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C4C34-730B-4CFC-ADE7-2253905CBB08}"/>
              </a:ext>
            </a:extLst>
          </p:cNvPr>
          <p:cNvSpPr txBox="1"/>
          <p:nvPr/>
        </p:nvSpPr>
        <p:spPr>
          <a:xfrm>
            <a:off x="35831" y="4900534"/>
            <a:ext cx="1702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Sensor DHT11 (TEMPERATURA E UMIDADE</a:t>
            </a:r>
            <a:r>
              <a:rPr lang="pt-BR" sz="10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14F160-E414-4EF3-9AC8-74D9AB337062}"/>
              </a:ext>
            </a:extLst>
          </p:cNvPr>
          <p:cNvSpPr txBox="1"/>
          <p:nvPr/>
        </p:nvSpPr>
        <p:spPr>
          <a:xfrm>
            <a:off x="1394911" y="537875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ARDUINO 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A99C7-E644-4800-8A38-19E6AEE848D8}"/>
              </a:ext>
            </a:extLst>
          </p:cNvPr>
          <p:cNvSpPr txBox="1"/>
          <p:nvPr/>
        </p:nvSpPr>
        <p:spPr>
          <a:xfrm>
            <a:off x="125164" y="6425583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PROTOBOARD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6" y="5400879"/>
            <a:ext cx="1240498" cy="9797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FA144D-CA9E-40B2-B788-4AD091A1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043" y="212091"/>
            <a:ext cx="3448050" cy="1752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69FB85-6A3F-4865-8D5F-C1487642F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83" y="5475463"/>
            <a:ext cx="771525" cy="428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B48114-08EF-4C4B-A4A3-2DC0264BC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00" y="5677878"/>
            <a:ext cx="817927" cy="8179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BDD70E-5FB5-4E08-BC6B-E766167F2D32}"/>
              </a:ext>
            </a:extLst>
          </p:cNvPr>
          <p:cNvSpPr txBox="1"/>
          <p:nvPr/>
        </p:nvSpPr>
        <p:spPr>
          <a:xfrm>
            <a:off x="2313825" y="5689775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Cabo USB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E6957C-FD60-4A8D-A39E-79185EF03F8F}"/>
              </a:ext>
            </a:extLst>
          </p:cNvPr>
          <p:cNvSpPr txBox="1"/>
          <p:nvPr/>
        </p:nvSpPr>
        <p:spPr>
          <a:xfrm>
            <a:off x="4039330" y="5526227"/>
            <a:ext cx="949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</a:t>
            </a:r>
          </a:p>
          <a:p>
            <a:r>
              <a:rPr lang="pt-BR" sz="900" dirty="0"/>
              <a:t>CORE I5, 16 GB DE RAM</a:t>
            </a:r>
          </a:p>
          <a:p>
            <a:r>
              <a:rPr lang="pt-BR" sz="900" dirty="0"/>
              <a:t>COM NODEJS E IDE ARDUINO</a:t>
            </a:r>
            <a:endParaRPr lang="pt-BR" sz="16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915005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48" y="502590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038704" y="5483792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17786" y="96862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0" y="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5557" y="3373916"/>
            <a:ext cx="124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HOSPITAL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4FF870-1C04-4D9F-A43E-EA81B5C6132D}"/>
              </a:ext>
            </a:extLst>
          </p:cNvPr>
          <p:cNvSpPr txBox="1"/>
          <p:nvPr/>
        </p:nvSpPr>
        <p:spPr>
          <a:xfrm>
            <a:off x="2405790" y="1002079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  <a:p>
            <a:endParaRPr lang="pt-BR" dirty="0"/>
          </a:p>
        </p:txBody>
      </p:sp>
      <p:pic>
        <p:nvPicPr>
          <p:cNvPr id="1026" name="Picture 2" descr="Node.js – Wikipédia, a enciclopédia livre">
            <a:extLst>
              <a:ext uri="{FF2B5EF4-FFF2-40B4-BE49-F238E27FC236}">
                <a16:creationId xmlns:a16="http://schemas.microsoft.com/office/drawing/2014/main" id="{2F5537B2-2DC7-456A-8F58-3BCE75A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00" y="586198"/>
            <a:ext cx="975140" cy="5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9B7A29-1A26-4FB8-B824-C11DD27E60E6}"/>
              </a:ext>
            </a:extLst>
          </p:cNvPr>
          <p:cNvSpPr txBox="1"/>
          <p:nvPr/>
        </p:nvSpPr>
        <p:spPr>
          <a:xfrm>
            <a:off x="6755227" y="1306694"/>
            <a:ext cx="148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Comunicação</a:t>
            </a:r>
          </a:p>
          <a:p>
            <a:pPr algn="ctr"/>
            <a:r>
              <a:rPr lang="pt-BR" sz="1400" dirty="0"/>
              <a:t>Node </a:t>
            </a:r>
            <a:r>
              <a:rPr lang="pt-BR" sz="1400" dirty="0" err="1"/>
              <a:t>js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AA94EAC-2E86-4F64-AA8F-724D2E9D51A8}"/>
              </a:ext>
            </a:extLst>
          </p:cNvPr>
          <p:cNvGrpSpPr/>
          <p:nvPr/>
        </p:nvGrpSpPr>
        <p:grpSpPr>
          <a:xfrm>
            <a:off x="97135" y="990757"/>
            <a:ext cx="11461387" cy="4876485"/>
            <a:chOff x="-70645" y="864459"/>
            <a:chExt cx="11461387" cy="487648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EECA0B4-2EF0-4301-A9DE-4ED238D835C2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26C8DA9-9504-4026-8E14-68F6ADDBF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1B3D6E0-F92E-4E0F-8856-001A3DFCE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3BAF35F8-0CFC-44E3-B902-543638CE9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4833EE1F-2144-4771-A4EA-EC012B13970F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A25EEE4-9EDB-47C9-AE1A-211E2D94D87B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6" name="AutoShape 6" descr="Free icon &quot;Hospital icon&quot;">
                <a:extLst>
                  <a:ext uri="{FF2B5EF4-FFF2-40B4-BE49-F238E27FC236}">
                    <a16:creationId xmlns:a16="http://schemas.microsoft.com/office/drawing/2014/main" id="{B9648EA8-79D9-4443-AAFC-73A142FF07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51C50A6E-4B8C-49D3-B515-2C9C0FA2E220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5BF03B41-94F2-4F4F-ACD8-58DCFC820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9C629048-9853-4613-82BB-750B48785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1032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798FA47B-DE6E-4D32-8122-AAA4D8E9B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A021D126-77B8-4402-8710-A1F83974E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296520C2-F6D9-49AF-B38B-1AFCA21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DD9B9BED-DC98-4C86-BA70-4F6B83A37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FFF7644-306F-434E-9051-A76FA0FBA59E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336406C-C630-43D0-8724-EDC1014976CF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2050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5B086D7C-655F-450B-9CAC-E50627B1D4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8E85549-84BC-4AFF-A306-80FDFB1F0DA0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AD4BD6-A00C-416C-9B9F-3B3D63B6F91F}"/>
              </a:ext>
            </a:extLst>
          </p:cNvPr>
          <p:cNvSpPr txBox="1"/>
          <p:nvPr/>
        </p:nvSpPr>
        <p:spPr>
          <a:xfrm>
            <a:off x="0" y="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54800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35DDC-39C2-4C12-80DA-B6A72EC4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598877" cy="385894"/>
          </a:xfrm>
        </p:spPr>
        <p:txBody>
          <a:bodyPr>
            <a:normAutofit/>
          </a:bodyPr>
          <a:lstStyle/>
          <a:p>
            <a:r>
              <a:rPr lang="pt-BR" sz="1600" b="1" dirty="0">
                <a:latin typeface="+mn-lt"/>
              </a:rPr>
              <a:t>Diagrama de arquitetura local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7358C60-7117-4E43-9CBF-F695097D0E51}"/>
              </a:ext>
            </a:extLst>
          </p:cNvPr>
          <p:cNvGrpSpPr/>
          <p:nvPr/>
        </p:nvGrpSpPr>
        <p:grpSpPr>
          <a:xfrm>
            <a:off x="220305" y="564740"/>
            <a:ext cx="4019347" cy="1656744"/>
            <a:chOff x="379513" y="801230"/>
            <a:chExt cx="4019347" cy="165674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4B2AB1-E98B-4928-8309-EE50151A41B6}"/>
                </a:ext>
              </a:extLst>
            </p:cNvPr>
            <p:cNvSpPr/>
            <p:nvPr/>
          </p:nvSpPr>
          <p:spPr>
            <a:xfrm>
              <a:off x="385894" y="1082180"/>
              <a:ext cx="3917658" cy="1375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8" name="Picture 4" descr="Adaptador Microcontrolador Arduino Uno R3 - R$ 6,00 em Mercado Livre">
              <a:extLst>
                <a:ext uri="{FF2B5EF4-FFF2-40B4-BE49-F238E27FC236}">
                  <a16:creationId xmlns:a16="http://schemas.microsoft.com/office/drawing/2014/main" id="{BE0EDE55-0036-44C0-B198-4EF79058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74" b="89841" l="917" r="97583">
                          <a14:foregroundMark x1="5250" y1="35373" x2="5250" y2="35373"/>
                          <a14:foregroundMark x1="4917" y1="34884" x2="14667" y2="12729"/>
                          <a14:foregroundMark x1="14667" y1="12729" x2="14833" y2="12729"/>
                          <a14:foregroundMark x1="24083" y1="8568" x2="41083" y2="17870"/>
                          <a14:foregroundMark x1="41083" y1="17870" x2="49667" y2="34884"/>
                          <a14:foregroundMark x1="46917" y1="40392" x2="33500" y2="58262"/>
                          <a14:foregroundMark x1="33500" y1="58262" x2="15250" y2="63280"/>
                          <a14:foregroundMark x1="15250" y1="63280" x2="1333" y2="45043"/>
                          <a14:foregroundMark x1="1333" y1="45043" x2="917" y2="38556"/>
                          <a14:foregroundMark x1="4583" y1="27662" x2="4583" y2="27662"/>
                          <a14:foregroundMark x1="4583" y1="27662" x2="4583" y2="27662"/>
                          <a14:foregroundMark x1="4583" y1="27662" x2="4583" y2="27662"/>
                          <a14:foregroundMark x1="6750" y1="22277" x2="1500" y2="34027"/>
                          <a14:foregroundMark x1="6750" y1="17258" x2="24333" y2="8201"/>
                          <a14:foregroundMark x1="24333" y1="8201" x2="39500" y2="16279"/>
                          <a14:foregroundMark x1="46583" y1="22644" x2="32500" y2="4774"/>
                          <a14:foregroundMark x1="32500" y1="4774" x2="17583" y2="5018"/>
                          <a14:foregroundMark x1="94167" y1="40759" x2="94167" y2="40759"/>
                          <a14:foregroundMark x1="94167" y1="40392" x2="94167" y2="40392"/>
                          <a14:foregroundMark x1="94167" y1="40392" x2="94167" y2="40392"/>
                          <a14:foregroundMark x1="94500" y1="31334" x2="94500" y2="31334"/>
                          <a14:foregroundMark x1="50333" y1="28152" x2="64833" y2="12118"/>
                          <a14:foregroundMark x1="64833" y1="12118" x2="81667" y2="5018"/>
                          <a14:foregroundMark x1="81667" y1="5018" x2="95417" y2="21542"/>
                          <a14:foregroundMark x1="95417" y1="21542" x2="92833" y2="47124"/>
                          <a14:foregroundMark x1="92833" y1="47124" x2="78667" y2="62546"/>
                          <a14:foregroundMark x1="78667" y1="62546" x2="60750" y2="60465"/>
                          <a14:foregroundMark x1="60750" y1="60465" x2="52750" y2="42228"/>
                          <a14:foregroundMark x1="73750" y1="26316" x2="75333" y2="42595"/>
                          <a14:foregroundMark x1="19417" y1="33537" x2="32083" y2="33537"/>
                          <a14:foregroundMark x1="96667" y1="29498" x2="97583" y2="41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315" y="1327306"/>
              <a:ext cx="990958" cy="674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ensor Icons - Download Free Vector Icons | Noun Project">
              <a:extLst>
                <a:ext uri="{FF2B5EF4-FFF2-40B4-BE49-F238E27FC236}">
                  <a16:creationId xmlns:a16="http://schemas.microsoft.com/office/drawing/2014/main" id="{5C0FD2CC-A4FB-4B2D-BB10-C86003BF5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13" y="1174378"/>
              <a:ext cx="826315" cy="82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DAED1DDB-6677-4C50-B752-A07B2C9FDEF7}"/>
                </a:ext>
              </a:extLst>
            </p:cNvPr>
            <p:cNvGrpSpPr/>
            <p:nvPr/>
          </p:nvGrpSpPr>
          <p:grpSpPr>
            <a:xfrm>
              <a:off x="3044052" y="1216993"/>
              <a:ext cx="990958" cy="674695"/>
              <a:chOff x="5335399" y="2416027"/>
              <a:chExt cx="2054852" cy="1622845"/>
            </a:xfrm>
          </p:grpSpPr>
          <p:pic>
            <p:nvPicPr>
              <p:cNvPr id="1036" name="Picture 12" descr="Notebook Svg Png Icon Free Download (#533755) - OnlineWebFonts.COM">
                <a:extLst>
                  <a:ext uri="{FF2B5EF4-FFF2-40B4-BE49-F238E27FC236}">
                    <a16:creationId xmlns:a16="http://schemas.microsoft.com/office/drawing/2014/main" id="{539A607E-3F33-4CD6-9F8C-11BA12685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5399" y="2416027"/>
                <a:ext cx="2054852" cy="1622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Estrutura de diretórios e arquivos em projetos Node.js - Waldemar ...">
                <a:extLst>
                  <a:ext uri="{FF2B5EF4-FFF2-40B4-BE49-F238E27FC236}">
                    <a16:creationId xmlns:a16="http://schemas.microsoft.com/office/drawing/2014/main" id="{E9587EDB-B240-4033-AC00-DD4BE6988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4933" y="2537670"/>
                <a:ext cx="708870" cy="708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CB6E188-F52B-474D-89F2-F3BD304CA430}"/>
                </a:ext>
              </a:extLst>
            </p:cNvPr>
            <p:cNvSpPr txBox="1"/>
            <p:nvPr/>
          </p:nvSpPr>
          <p:spPr>
            <a:xfrm>
              <a:off x="472386" y="1968377"/>
              <a:ext cx="792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SENSOR</a:t>
              </a:r>
              <a:endParaRPr lang="pt-BR" sz="1400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D59044E-0299-4417-8D37-233585F386B6}"/>
                </a:ext>
              </a:extLst>
            </p:cNvPr>
            <p:cNvSpPr txBox="1"/>
            <p:nvPr/>
          </p:nvSpPr>
          <p:spPr>
            <a:xfrm>
              <a:off x="1730944" y="1968377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ARDUÍNO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66BF58F-947B-4FEA-9C62-E4176C84D4E4}"/>
                </a:ext>
              </a:extLst>
            </p:cNvPr>
            <p:cNvSpPr txBox="1"/>
            <p:nvPr/>
          </p:nvSpPr>
          <p:spPr>
            <a:xfrm>
              <a:off x="3346131" y="1968897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API</a:t>
              </a:r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6DD14A8-D97F-41F9-AA40-9550B1AD9D00}"/>
                </a:ext>
              </a:extLst>
            </p:cNvPr>
            <p:cNvSpPr txBox="1"/>
            <p:nvPr/>
          </p:nvSpPr>
          <p:spPr>
            <a:xfrm>
              <a:off x="3671160" y="801230"/>
              <a:ext cx="727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LOCAL</a:t>
              </a:r>
              <a:endParaRPr lang="pt-BR" b="1" dirty="0"/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D63F034A-C699-4B19-9044-CBF8C682F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273" y="1579973"/>
              <a:ext cx="4027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0A706BFD-FD40-4EE5-8796-B362E3F8A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778" y="1587535"/>
              <a:ext cx="4555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8DC07BF-EEDD-4E17-A03E-8C4A83908583}"/>
              </a:ext>
            </a:extLst>
          </p:cNvPr>
          <p:cNvGrpSpPr/>
          <p:nvPr/>
        </p:nvGrpSpPr>
        <p:grpSpPr>
          <a:xfrm>
            <a:off x="226686" y="2910223"/>
            <a:ext cx="5543676" cy="3452588"/>
            <a:chOff x="183966" y="2553419"/>
            <a:chExt cx="5543676" cy="3452588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43511ABB-506C-4A08-BF36-0320F6609B6A}"/>
                </a:ext>
              </a:extLst>
            </p:cNvPr>
            <p:cNvGrpSpPr/>
            <p:nvPr/>
          </p:nvGrpSpPr>
          <p:grpSpPr>
            <a:xfrm>
              <a:off x="183966" y="2665828"/>
              <a:ext cx="5490684" cy="3340179"/>
              <a:chOff x="2804557" y="2428868"/>
              <a:chExt cx="5419367" cy="3424888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DBF248F5-F515-49BF-9D83-08CCE83438C7}"/>
                  </a:ext>
                </a:extLst>
              </p:cNvPr>
              <p:cNvGrpSpPr/>
              <p:nvPr/>
            </p:nvGrpSpPr>
            <p:grpSpPr>
              <a:xfrm>
                <a:off x="2804557" y="2592787"/>
                <a:ext cx="5381262" cy="3260969"/>
                <a:chOff x="2842662" y="2535183"/>
                <a:chExt cx="5381262" cy="3260969"/>
              </a:xfrm>
            </p:grpSpPr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E80C0160-DFCE-43B4-AEA3-B1C74A6C9461}"/>
                    </a:ext>
                  </a:extLst>
                </p:cNvPr>
                <p:cNvSpPr/>
                <p:nvPr/>
              </p:nvSpPr>
              <p:spPr>
                <a:xfrm>
                  <a:off x="2842662" y="2535183"/>
                  <a:ext cx="5381262" cy="32609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9" name="Picture 16" descr="Estrutura de diretórios e arquivos em projetos Node.js - Waldemar ...">
                  <a:extLst>
                    <a:ext uri="{FF2B5EF4-FFF2-40B4-BE49-F238E27FC236}">
                      <a16:creationId xmlns:a16="http://schemas.microsoft.com/office/drawing/2014/main" id="{177510E4-E7A9-45F3-933C-6A17417659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24225" y="4340920"/>
                  <a:ext cx="1018310" cy="8778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6" name="Picture 22" descr="API &amp; Developers | CallPage">
                  <a:extLst>
                    <a:ext uri="{FF2B5EF4-FFF2-40B4-BE49-F238E27FC236}">
                      <a16:creationId xmlns:a16="http://schemas.microsoft.com/office/drawing/2014/main" id="{2C2DDA59-0EC7-4174-A34F-B700487E2D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754" b="96930" l="1810" r="95928">
                              <a14:foregroundMark x1="19457" y1="18421" x2="14480" y2="16228"/>
                              <a14:foregroundMark x1="4977" y1="28070" x2="2262" y2="35088"/>
                              <a14:foregroundMark x1="36199" y1="92982" x2="38462" y2="97368"/>
                              <a14:foregroundMark x1="93665" y1="60526" x2="96380" y2="62719"/>
                              <a14:foregroundMark x1="61991" y1="5263" x2="61991" y2="5263"/>
                              <a14:foregroundMark x1="53394" y1="1754" x2="53394" y2="1754"/>
                              <a14:foregroundMark x1="63801" y1="16667" x2="63801" y2="16667"/>
                              <a14:foregroundMark x1="79638" y1="27193" x2="79638" y2="27193"/>
                              <a14:foregroundMark x1="36652" y1="49123" x2="36652" y2="49123"/>
                              <a14:foregroundMark x1="49321" y1="47368" x2="49321" y2="47368"/>
                              <a14:foregroundMark x1="64253" y1="47368" x2="64253" y2="47368"/>
                              <a14:foregroundMark x1="19005" y1="68421" x2="19005" y2="68421"/>
                              <a14:foregroundMark x1="27149" y1="79386" x2="27149" y2="79386"/>
                              <a14:backgroundMark x1="35747" y1="92544" x2="35747" y2="925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0147" y="3348083"/>
                  <a:ext cx="805459" cy="8309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0" name="Picture 26" descr="Amazon SQL Server Cloud - AWS">
                  <a:extLst>
                    <a:ext uri="{FF2B5EF4-FFF2-40B4-BE49-F238E27FC236}">
                      <a16:creationId xmlns:a16="http://schemas.microsoft.com/office/drawing/2014/main" id="{E6F7FB0A-E298-4A2E-9CED-E7B1EA8638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95606" y="3771160"/>
                  <a:ext cx="1386466" cy="1139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AutoShape 28" descr="Segurança do Office 365 - SonicWall">
                  <a:extLst>
                    <a:ext uri="{FF2B5EF4-FFF2-40B4-BE49-F238E27FC236}">
                      <a16:creationId xmlns:a16="http://schemas.microsoft.com/office/drawing/2014/main" id="{44BC553F-9762-4F99-849A-7B3739419EA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pic>
              <p:nvPicPr>
                <p:cNvPr id="1058" name="Picture 34" descr="OwnerBox(オーナーボックス) - 不動産オーナー向け資産管理クラウド ...">
                  <a:extLst>
                    <a:ext uri="{FF2B5EF4-FFF2-40B4-BE49-F238E27FC236}">
                      <a16:creationId xmlns:a16="http://schemas.microsoft.com/office/drawing/2014/main" id="{412A0CB7-41F5-4C88-925E-4583DDE1DC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1991" y="2728402"/>
                  <a:ext cx="3905844" cy="29293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60" name="Picture 36" descr="Falhas do Microsoft Azure podem ter deixado hackers assumirem ...">
                <a:extLst>
                  <a:ext uri="{FF2B5EF4-FFF2-40B4-BE49-F238E27FC236}">
                    <a16:creationId xmlns:a16="http://schemas.microsoft.com/office/drawing/2014/main" id="{CCF16353-32B2-4D5D-A9DF-FE99BE7BD1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460" y="2428868"/>
                <a:ext cx="2429464" cy="1214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16E8339-2E5B-4CB2-84FD-2715BDC8E4AD}"/>
                </a:ext>
              </a:extLst>
            </p:cNvPr>
            <p:cNvSpPr txBox="1"/>
            <p:nvPr/>
          </p:nvSpPr>
          <p:spPr>
            <a:xfrm>
              <a:off x="4947044" y="2553419"/>
              <a:ext cx="780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CLOUD</a:t>
              </a:r>
              <a:endParaRPr lang="pt-BR" b="1" dirty="0"/>
            </a:p>
          </p:txBody>
        </p:sp>
      </p:grp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FF7B03E1-52C8-4D0C-8673-6F1F78378F98}"/>
              </a:ext>
            </a:extLst>
          </p:cNvPr>
          <p:cNvCxnSpPr/>
          <p:nvPr/>
        </p:nvCxnSpPr>
        <p:spPr>
          <a:xfrm rot="16200000" flipH="1">
            <a:off x="1602494" y="2438919"/>
            <a:ext cx="782678" cy="472291"/>
          </a:xfrm>
          <a:prstGeom prst="curvedConnector3">
            <a:avLst>
              <a:gd name="adj1" fmla="val 274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C68DA63-CEB7-4289-B95E-AF680FB578B8}"/>
              </a:ext>
            </a:extLst>
          </p:cNvPr>
          <p:cNvGrpSpPr/>
          <p:nvPr/>
        </p:nvGrpSpPr>
        <p:grpSpPr>
          <a:xfrm>
            <a:off x="7427961" y="1089609"/>
            <a:ext cx="4276000" cy="3154132"/>
            <a:chOff x="7029974" y="822847"/>
            <a:chExt cx="4276000" cy="3154132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D3D6589-37D4-40C1-8054-56A29383C788}"/>
                </a:ext>
              </a:extLst>
            </p:cNvPr>
            <p:cNvSpPr/>
            <p:nvPr/>
          </p:nvSpPr>
          <p:spPr>
            <a:xfrm>
              <a:off x="7029974" y="1117420"/>
              <a:ext cx="4177718" cy="2859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5" name="Picture 12" descr="Notebook Svg Png Icon Free Download (#533755) - OnlineWebFonts.COM">
              <a:extLst>
                <a:ext uri="{FF2B5EF4-FFF2-40B4-BE49-F238E27FC236}">
                  <a16:creationId xmlns:a16="http://schemas.microsoft.com/office/drawing/2014/main" id="{A9CD7134-B296-404D-800E-57F167B21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1681" y="1619840"/>
              <a:ext cx="2357081" cy="1604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4C51068D-47B3-4361-A2C8-D13611653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962" y="1793308"/>
              <a:ext cx="1164686" cy="1229988"/>
            </a:xfrm>
            <a:prstGeom prst="rect">
              <a:avLst/>
            </a:prstGeom>
          </p:spPr>
        </p:pic>
        <p:pic>
          <p:nvPicPr>
            <p:cNvPr id="1062" name="Picture 38" descr="SB Admin - Free Bootstrap Admin Template - Start Bootstrap">
              <a:extLst>
                <a:ext uri="{FF2B5EF4-FFF2-40B4-BE49-F238E27FC236}">
                  <a16:creationId xmlns:a16="http://schemas.microsoft.com/office/drawing/2014/main" id="{8C2A37CF-1187-4369-B2F1-2A24C13CB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798" y="1705186"/>
              <a:ext cx="1621571" cy="77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8" descr="SB Admin - Free Bootstrap Admin Template - Start Bootstrap">
              <a:extLst>
                <a:ext uri="{FF2B5EF4-FFF2-40B4-BE49-F238E27FC236}">
                  <a16:creationId xmlns:a16="http://schemas.microsoft.com/office/drawing/2014/main" id="{34A32308-0491-435D-8019-847A13E21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34959">
              <a:off x="10077843" y="1911395"/>
              <a:ext cx="401496" cy="83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8781F4C-E95A-4345-B0C2-4B42D5FE3CCE}"/>
                </a:ext>
              </a:extLst>
            </p:cNvPr>
            <p:cNvSpPr txBox="1"/>
            <p:nvPr/>
          </p:nvSpPr>
          <p:spPr>
            <a:xfrm>
              <a:off x="10325321" y="822847"/>
              <a:ext cx="980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USÚARIO</a:t>
              </a:r>
            </a:p>
          </p:txBody>
        </p:sp>
      </p:grp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609F40C6-43BF-425B-ACA0-3C24860BB445}"/>
              </a:ext>
            </a:extLst>
          </p:cNvPr>
          <p:cNvCxnSpPr>
            <a:cxnSpLocks/>
          </p:cNvCxnSpPr>
          <p:nvPr/>
        </p:nvCxnSpPr>
        <p:spPr>
          <a:xfrm flipV="1">
            <a:off x="5770362" y="2553716"/>
            <a:ext cx="1474056" cy="1025375"/>
          </a:xfrm>
          <a:prstGeom prst="curvedConnector3">
            <a:avLst>
              <a:gd name="adj1" fmla="val 579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9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207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Diagrama de arquitetura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 CACACE .</cp:lastModifiedBy>
  <cp:revision>27</cp:revision>
  <dcterms:created xsi:type="dcterms:W3CDTF">2020-04-03T00:11:10Z</dcterms:created>
  <dcterms:modified xsi:type="dcterms:W3CDTF">2020-06-20T00:18:11Z</dcterms:modified>
</cp:coreProperties>
</file>