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7ADBC-838E-49B9-8356-D3DDFC95DEB9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4DF4-654F-4078-8E41-C7539DF5D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6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3E3C-A526-4550-9380-AA476764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126A9-EA45-4568-9C45-C2C2BD2F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10842-AEF1-4344-8707-915B95D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07488-315A-4B4E-9277-33E0D2B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B16C95-5F8B-42DB-8A54-117CC59C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1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D054D-DDA8-4525-A642-34FFFB3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7DF815-673F-4FFA-A661-2354673D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82150-D449-4389-9967-101875E2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D8752-19BC-4109-81C6-E6ED51C1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7A3F9-09DE-47D4-83B4-5F2A5A2D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69C9BD-B087-4AF0-8095-B63C80C2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FDAA5F-B25B-43DF-844A-7509E1126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3CA61-6A5D-4B68-8CE9-93E10A0C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B7245-102F-45EC-BA8B-CD93088C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A43E4-F1A5-4E03-9B2D-8CFF08F9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07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3790-8D55-4635-977E-0E595916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D7E10-9ECD-4F6C-9313-9238E461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2DB15-8FD6-4733-8979-49A1532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4151D-C273-4A0A-914B-C9663FF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31B3F-538D-4161-AB80-C59A8C32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6545-002F-4E9E-B44D-BC7F0147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5E2B6-16FB-47DD-A0E1-BAA59C71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6B965-6793-4E9D-BC9A-DE755C8C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25A0A-08C1-438B-B60E-51DC46E8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10962-3B32-43CA-A8A4-9855529A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C794A-5FAE-4B0F-8E55-02D3FF09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E6CC5-5F56-481A-BC14-8C2BB9F81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BCFBBE-E009-4BFF-93F5-400F57EA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EB3A5-FDB1-483F-811B-2AB4258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CCE66B-A586-4387-AC43-69C6A90A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56DBD-B171-40CA-A493-A4D1D503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E5B64-D241-4EBE-8BF1-CE00450F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D25D8-C312-4A87-82E8-51907E90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12FCA-598E-431A-A0F5-EC6A0C64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630C8-F0AF-4DF8-A265-4627A2F75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FA4A04-03BC-4FDA-A6FD-09141031C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5FC3B7-4718-487F-827A-8D22CF96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189BC3-BC19-46F0-A2A2-C32B210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EDFFE1-6B39-4285-8C81-23294E2B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ED5AC-C713-47EC-AD28-906E8A1B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259F57-B392-43B1-ADD0-33E9C8ED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9771F0-032F-4C52-9D29-538EFF3D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B0791D-1B55-4B50-A7D1-FD23477C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F43B7D-F948-428D-9DD5-FB200861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496BA8-3A7B-48B0-A2A4-3E482C44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050891-52BB-4B37-968F-033C7541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924AD-575F-48D4-AC4E-CE98F03C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5C603-45D2-4D50-85CF-1FD7874E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EC649D-7AAB-4E30-8089-05EBE2816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D7265-2C50-4AC3-8918-2EAF7A17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23318D-30B0-4F6D-8786-E14CF48B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51F03-A2D8-4B1D-9413-0D022B50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942E-C37E-43D7-8C1B-6378A7D6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CFA991-E1D7-4073-BAA6-9654ED77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071BDF-BE97-4190-8414-59A204F1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C0353-391E-4B33-BD99-7DE203A1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D34E3E-33CB-436B-85EB-A95E91A9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F3FA8B-7A6E-41B6-AD9C-0D444B6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F476BA-3E12-409D-A824-21142087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27C98-1A1A-4357-9B44-44D48B09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2D5B1-1221-4EB4-8D0A-9A426715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2D51-EB56-44ED-81F6-75463F036694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D8F7D-5CD3-41EB-A3D3-7EF699065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B1B7-EC75-4B57-A1C9-7BE97077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5F593-3B3A-4212-981F-D3DEFC03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33038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01201126 João Vitor Valera Rosa</a:t>
            </a:r>
          </a:p>
          <a:p>
            <a:r>
              <a:rPr lang="pt-BR" sz="2000" dirty="0"/>
              <a:t>01201063 Natã Lino do Nascimento</a:t>
            </a:r>
          </a:p>
          <a:p>
            <a:r>
              <a:rPr lang="pt-BR" sz="2000" dirty="0"/>
              <a:t>01201111 Victor Samir Batista de Barros da Silva</a:t>
            </a:r>
          </a:p>
          <a:p>
            <a:r>
              <a:rPr lang="pt-BR" sz="2000" dirty="0"/>
              <a:t>01201056 Marcelo Whitehead </a:t>
            </a:r>
            <a:r>
              <a:rPr lang="pt-BR" sz="2000" dirty="0" err="1"/>
              <a:t>Cacace</a:t>
            </a:r>
            <a:endParaRPr lang="pt-BR" sz="2000" dirty="0"/>
          </a:p>
          <a:p>
            <a:r>
              <a:rPr lang="pt-BR" sz="2000" dirty="0"/>
              <a:t>01201026 Felipe Paiva De Araújo</a:t>
            </a:r>
          </a:p>
          <a:p>
            <a:r>
              <a:rPr lang="pt-BR" sz="2000" dirty="0"/>
              <a:t>01201085 Raphael Cassio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CF5F5B-D853-472E-A608-8E4DC4BE3E34}"/>
              </a:ext>
            </a:extLst>
          </p:cNvPr>
          <p:cNvSpPr txBox="1"/>
          <p:nvPr/>
        </p:nvSpPr>
        <p:spPr>
          <a:xfrm>
            <a:off x="3256326" y="1149293"/>
            <a:ext cx="567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HLD E LLD</a:t>
            </a:r>
          </a:p>
        </p:txBody>
      </p:sp>
    </p:spTree>
    <p:extLst>
      <p:ext uri="{BB962C8B-B14F-4D97-AF65-F5344CB8AC3E}">
        <p14:creationId xmlns:p14="http://schemas.microsoft.com/office/powerpoint/2010/main" val="42093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2222AB-7843-49F6-97B0-5D3B31CC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7263" y="5400879"/>
            <a:ext cx="2085821" cy="113433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71685AE-54EB-4DF6-9534-0272610EAC34}"/>
              </a:ext>
            </a:extLst>
          </p:cNvPr>
          <p:cNvCxnSpPr>
            <a:cxnSpLocks/>
          </p:cNvCxnSpPr>
          <p:nvPr/>
        </p:nvCxnSpPr>
        <p:spPr>
          <a:xfrm>
            <a:off x="257529" y="5263050"/>
            <a:ext cx="163035" cy="54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EC4C34-730B-4CFC-ADE7-2253905CBB08}"/>
              </a:ext>
            </a:extLst>
          </p:cNvPr>
          <p:cNvSpPr txBox="1"/>
          <p:nvPr/>
        </p:nvSpPr>
        <p:spPr>
          <a:xfrm>
            <a:off x="35831" y="4900534"/>
            <a:ext cx="17029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Sensor DHT11 (TEMPERATURA E UMIDADE</a:t>
            </a:r>
            <a:r>
              <a:rPr lang="pt-BR" sz="1000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14F160-E414-4EF3-9AC8-74D9AB337062}"/>
              </a:ext>
            </a:extLst>
          </p:cNvPr>
          <p:cNvSpPr txBox="1"/>
          <p:nvPr/>
        </p:nvSpPr>
        <p:spPr>
          <a:xfrm>
            <a:off x="1394911" y="537875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ARDUINO 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DA99C7-E644-4800-8A38-19E6AEE848D8}"/>
              </a:ext>
            </a:extLst>
          </p:cNvPr>
          <p:cNvSpPr txBox="1"/>
          <p:nvPr/>
        </p:nvSpPr>
        <p:spPr>
          <a:xfrm>
            <a:off x="125164" y="6425583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PROTOBOARD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66" y="5400879"/>
            <a:ext cx="1240498" cy="97974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FA144D-CA9E-40B2-B788-4AD091A1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928" y="205984"/>
            <a:ext cx="3448050" cy="17526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D69FB85-6A3F-4865-8D5F-C1487642F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283" y="5475463"/>
            <a:ext cx="771525" cy="4286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4B48114-08EF-4C4B-A4A3-2DC0264BC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00" y="5677878"/>
            <a:ext cx="817927" cy="81792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BDD70E-5FB5-4E08-BC6B-E766167F2D32}"/>
              </a:ext>
            </a:extLst>
          </p:cNvPr>
          <p:cNvSpPr txBox="1"/>
          <p:nvPr/>
        </p:nvSpPr>
        <p:spPr>
          <a:xfrm>
            <a:off x="2313825" y="5689775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Cabo USB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E6957C-FD60-4A8D-A39E-79185EF03F8F}"/>
              </a:ext>
            </a:extLst>
          </p:cNvPr>
          <p:cNvSpPr txBox="1"/>
          <p:nvPr/>
        </p:nvSpPr>
        <p:spPr>
          <a:xfrm>
            <a:off x="4039330" y="5526227"/>
            <a:ext cx="949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 COM NODEJS E IDE ARDUINO</a:t>
            </a:r>
            <a:endParaRPr lang="pt-BR" sz="16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9" y="3697182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1467" y="4626313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A81C007A-8E4E-4DD2-80DD-81450FFA1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2" y="2774975"/>
            <a:ext cx="567263" cy="567263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D9BAB039-6E5B-4B28-AA6F-C86923CDD3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24" y="1846150"/>
            <a:ext cx="979740" cy="979740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3E469DC-846C-418D-853A-714F63F2B8DA}"/>
              </a:ext>
            </a:extLst>
          </p:cNvPr>
          <p:cNvCxnSpPr>
            <a:cxnSpLocks/>
          </p:cNvCxnSpPr>
          <p:nvPr/>
        </p:nvCxnSpPr>
        <p:spPr>
          <a:xfrm flipH="1" flipV="1">
            <a:off x="2267310" y="3402693"/>
            <a:ext cx="444194" cy="4221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2558678" y="2454452"/>
            <a:ext cx="2325495" cy="5411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0FF3220E-6800-4984-A6F3-8C52C069A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653" y="3028426"/>
            <a:ext cx="567263" cy="567263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6543415" y="2415161"/>
            <a:ext cx="2457972" cy="613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FDB96BF-EA25-4352-85B6-623838CA487A}"/>
              </a:ext>
            </a:extLst>
          </p:cNvPr>
          <p:cNvCxnSpPr/>
          <p:nvPr/>
        </p:nvCxnSpPr>
        <p:spPr>
          <a:xfrm flipV="1">
            <a:off x="8929286" y="3595689"/>
            <a:ext cx="249266" cy="2400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CA3420B-248A-4424-8004-E110F69B9358}"/>
              </a:ext>
            </a:extLst>
          </p:cNvPr>
          <p:cNvCxnSpPr>
            <a:cxnSpLocks/>
          </p:cNvCxnSpPr>
          <p:nvPr/>
        </p:nvCxnSpPr>
        <p:spPr>
          <a:xfrm>
            <a:off x="9995539" y="3640853"/>
            <a:ext cx="152022" cy="298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40" y="5378755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3" y="4941742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48" y="5025900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2" y="5375088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8" y="4941742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3070000" y="3963776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544561" y="5483792"/>
            <a:ext cx="73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670861" y="544753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3138082" y="3720317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420564" y="3868778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139B96DF-9D13-4BB9-8FB8-712640E3561B}"/>
              </a:ext>
            </a:extLst>
          </p:cNvPr>
          <p:cNvSpPr txBox="1"/>
          <p:nvPr/>
        </p:nvSpPr>
        <p:spPr>
          <a:xfrm>
            <a:off x="5389827" y="2595058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INTERNET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61" y="5475463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06" y="5401614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7" y="5443201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7" y="3673617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6933844" y="3674781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32F3D09-E978-488A-9882-969FC9FE44F3}"/>
              </a:ext>
            </a:extLst>
          </p:cNvPr>
          <p:cNvSpPr/>
          <p:nvPr/>
        </p:nvSpPr>
        <p:spPr>
          <a:xfrm>
            <a:off x="3233344" y="103901"/>
            <a:ext cx="5061417" cy="203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420564" y="32717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LLD</a:t>
            </a:r>
          </a:p>
        </p:txBody>
      </p:sp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37E1EF9-498C-4770-B71D-46F558A17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5" y="1548788"/>
            <a:ext cx="9840481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5211C2C-355E-4E46-8BB6-AE1B853B473D}"/>
              </a:ext>
            </a:extLst>
          </p:cNvPr>
          <p:cNvSpPr txBox="1"/>
          <p:nvPr/>
        </p:nvSpPr>
        <p:spPr>
          <a:xfrm>
            <a:off x="604007" y="311543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HLD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8163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8</cp:revision>
  <dcterms:created xsi:type="dcterms:W3CDTF">2020-04-03T00:11:10Z</dcterms:created>
  <dcterms:modified xsi:type="dcterms:W3CDTF">2020-04-14T13:38:11Z</dcterms:modified>
</cp:coreProperties>
</file>