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7" r:id="rId9"/>
    <p:sldId id="295" r:id="rId10"/>
    <p:sldId id="289" r:id="rId11"/>
    <p:sldId id="290" r:id="rId12"/>
    <p:sldId id="291" r:id="rId13"/>
    <p:sldId id="283" r:id="rId14"/>
    <p:sldId id="292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800"/>
    <a:srgbClr val="B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Infecções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A3-4E63-BCFF-1CA25D57F21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5F-438E-AD2E-C1D509CFDE5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A3-4E63-BCFF-1CA25D57F21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A3-4E63-BCFF-1CA25D57F2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Temperatura e umidade</c:v>
                </c:pt>
                <c:pt idx="1">
                  <c:v>Outros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F-438E-AD2E-C1D509CFDE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29/04/2020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29/04/2020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30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0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2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87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29/04/2020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.com.br/noticias/dino/ambiente-hospitalar-precisa-de-temperatura-e-umidade-controlada,dc2534c559c252888c6117f1eaf60478hh7tscs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6460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SPRINT 2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sz="4000" dirty="0"/>
              <a:t>Sensor Vital</a:t>
            </a:r>
            <a:endParaRPr lang="pt-BR" dirty="0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29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70680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EF09428-71CD-4A4D-9DCC-302B5A2D7545}"/>
              </a:ext>
            </a:extLst>
          </p:cNvPr>
          <p:cNvSpPr/>
          <p:nvPr/>
        </p:nvSpPr>
        <p:spPr>
          <a:xfrm>
            <a:off x="146987" y="4938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01201126 João Vitor Valera 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01201063 Natã Lino do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01201111 Victor Samir Batista de Barros da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01201056 Marcelo Whitehead </a:t>
            </a:r>
            <a:r>
              <a:rPr lang="pt-BR" dirty="0" err="1">
                <a:solidFill>
                  <a:schemeClr val="bg1"/>
                </a:solidFill>
              </a:rPr>
              <a:t>Cacace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01201026 Felipe Paiva De Araújo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01201085 Raphael Cassio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D6AF8D-4B87-4606-87B9-FEBA1BCD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646561"/>
            <a:ext cx="7773123" cy="24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Modelagem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343374-776B-44AF-9D78-385F5FEA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25" y="2588723"/>
            <a:ext cx="11149275" cy="27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499232-72CC-4A1B-A6D3-182C2131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261801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BA019-E944-43E3-9EB7-C5EDEF897408}"/>
              </a:ext>
            </a:extLst>
          </p:cNvPr>
          <p:cNvSpPr txBox="1"/>
          <p:nvPr/>
        </p:nvSpPr>
        <p:spPr>
          <a:xfrm>
            <a:off x="228600" y="2507384"/>
            <a:ext cx="50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em desejável, essencial e importante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9D25F-E074-4C10-A8E2-925BBD7C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7" y="3067962"/>
            <a:ext cx="9221336" cy="32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err="1">
                <a:latin typeface="+mj-lt"/>
              </a:rPr>
              <a:t>Git</a:t>
            </a:r>
            <a:endParaRPr lang="pt-BR" b="1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A69A3A-6BEB-4A45-81C1-B2F3A7C083C8}"/>
              </a:ext>
            </a:extLst>
          </p:cNvPr>
          <p:cNvSpPr txBox="1"/>
          <p:nvPr/>
        </p:nvSpPr>
        <p:spPr>
          <a:xfrm>
            <a:off x="2043112" y="2398583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962057-E5C6-4785-8016-7A78CA7A02EA}"/>
              </a:ext>
            </a:extLst>
          </p:cNvPr>
          <p:cNvSpPr txBox="1"/>
          <p:nvPr/>
        </p:nvSpPr>
        <p:spPr>
          <a:xfrm>
            <a:off x="6247002" y="2398583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427738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29D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7A84058-25A5-4740-A8F6-BFB2C6E2ABE0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8654D1-8362-47AB-8EBC-B97E14DA130F}"/>
              </a:ext>
            </a:extLst>
          </p:cNvPr>
          <p:cNvSpPr txBox="1"/>
          <p:nvPr/>
        </p:nvSpPr>
        <p:spPr>
          <a:xfrm>
            <a:off x="450463" y="2480667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Temperatura e umidade hospitalar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0B0F5A-86F2-4BB9-A3D7-E97FF62CE920}"/>
              </a:ext>
            </a:extLst>
          </p:cNvPr>
          <p:cNvSpPr/>
          <p:nvPr/>
        </p:nvSpPr>
        <p:spPr>
          <a:xfrm>
            <a:off x="911857" y="6390501"/>
            <a:ext cx="11837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https://www.terra.com.br/noticias/dino/ambiente-hospitalar-precisa-de-temperatura-e-umidade-controlada,dc2534c559c252888c6117f1eaf60478hh7tscsi.html</a:t>
            </a:r>
            <a:endParaRPr lang="pt-B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Gráfico 5" descr="Dedo indicador apontando para a direita">
            <a:extLst>
              <a:ext uri="{FF2B5EF4-FFF2-40B4-BE49-F238E27FC236}">
                <a16:creationId xmlns:a16="http://schemas.microsoft.com/office/drawing/2014/main" id="{A63E764C-E031-4EC5-B6B4-54ABA6C1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356050-B1CE-417B-B905-AA640A661DE7}"/>
              </a:ext>
            </a:extLst>
          </p:cNvPr>
          <p:cNvSpPr txBox="1"/>
          <p:nvPr/>
        </p:nvSpPr>
        <p:spPr>
          <a:xfrm>
            <a:off x="3911624" y="3994975"/>
            <a:ext cx="45576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“Uma das questões que mais preocupam autoridades dos setores de saúde, com certeza é a infecção hospitalar.  Estima-se que no Brasil esse problema atinja 10% dos pacientes. </a:t>
            </a:r>
          </a:p>
          <a:p>
            <a:pPr algn="ctr"/>
            <a:r>
              <a:rPr lang="pt-BR" sz="1600" dirty="0"/>
              <a:t>As infecções são de origem bacteriana e o ambiente pode ser apontado como um dos responsáveis pela maioria dos casos</a:t>
            </a:r>
            <a:r>
              <a:rPr lang="pt-BR" dirty="0"/>
              <a:t>.”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BD64591-A20A-4EB2-B790-4F0FF2F86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23981"/>
              </p:ext>
            </p:extLst>
          </p:nvPr>
        </p:nvGraphicFramePr>
        <p:xfrm>
          <a:off x="7571123" y="2103447"/>
          <a:ext cx="4328719" cy="332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2CC202C-6C61-4FB4-B168-158EEB2C0156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60E2DF-8A42-4879-8E8E-0F165AE5B094}"/>
              </a:ext>
            </a:extLst>
          </p:cNvPr>
          <p:cNvSpPr txBox="1"/>
          <p:nvPr/>
        </p:nvSpPr>
        <p:spPr>
          <a:xfrm>
            <a:off x="512071" y="2449526"/>
            <a:ext cx="903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10% dos pacientes com infecção hospitalar tem o grande vilão a temperatura e 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Remédios sendo descartados por mal 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Máquinas quebrando por conta da temperatura e umidade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Exames contendo alterações   </a:t>
            </a:r>
          </a:p>
        </p:txBody>
      </p:sp>
      <p:pic>
        <p:nvPicPr>
          <p:cNvPr id="40" name="Gráfico 39" descr="Dedo indicador apontando para a direita">
            <a:extLst>
              <a:ext uri="{FF2B5EF4-FFF2-40B4-BE49-F238E27FC236}">
                <a16:creationId xmlns:a16="http://schemas.microsoft.com/office/drawing/2014/main" id="{525F3606-E8BF-4AB0-A1EE-04CF5C62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BAE0447-578C-47CC-8F24-403BBF09A251}"/>
              </a:ext>
            </a:extLst>
          </p:cNvPr>
          <p:cNvSpPr/>
          <p:nvPr/>
        </p:nvSpPr>
        <p:spPr>
          <a:xfrm>
            <a:off x="911857" y="6390501"/>
            <a:ext cx="10938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https://blog.arkmeds.com/2018/04/05/a-importancia-da-cadeia-do-frio-em-ambientes-hospitalares/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1105F3-94B2-4AC7-9DFC-C4F5C177AC0F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9DDB2D-F704-4ED4-8BF1-E4705A72F151}"/>
              </a:ext>
            </a:extLst>
          </p:cNvPr>
          <p:cNvSpPr txBox="1"/>
          <p:nvPr/>
        </p:nvSpPr>
        <p:spPr>
          <a:xfrm>
            <a:off x="906011" y="2684477"/>
            <a:ext cx="8442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768E8E0-67B0-4E6F-9328-37064F728348}"/>
              </a:ext>
            </a:extLst>
          </p:cNvPr>
          <p:cNvGrpSpPr/>
          <p:nvPr/>
        </p:nvGrpSpPr>
        <p:grpSpPr>
          <a:xfrm>
            <a:off x="498718" y="2095257"/>
            <a:ext cx="11237479" cy="4523657"/>
            <a:chOff x="-70645" y="864459"/>
            <a:chExt cx="11461387" cy="487648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477B008-8CB9-4255-B619-64CDDE5D17D5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2B888D8-5B21-4648-BFEC-3EFA0C05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B91724F8-5DC9-49AD-80E8-5284FAE3D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E25A4BF-A2DC-4CA9-9157-D37223527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8789321-C560-4D95-8ADE-5E6E58060A11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9C814D0-5EFD-435D-BB30-F9D38C14EEE2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23" name="AutoShape 6" descr="Free icon &quot;Hospital icon&quot;">
                <a:extLst>
                  <a:ext uri="{FF2B5EF4-FFF2-40B4-BE49-F238E27FC236}">
                    <a16:creationId xmlns:a16="http://schemas.microsoft.com/office/drawing/2014/main" id="{4A7563B5-6680-4269-AF69-A60802A35D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9B77600-9FBA-4FD9-BBBF-71EB54B1DC46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753FA6C0-883C-4561-A0B7-3BC0DD71A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49FF75DD-1C75-4AD3-ABAF-DDF77AC2A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60531EDA-209D-4FF9-BFF6-03CF637466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49A64657-507B-432F-81CD-2CD5E23C6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040766B-0CF2-48BA-959B-CD9267F92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F89B3DE-2A72-4F60-A0B4-58E520EA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16E878-6A53-4072-942E-CF1C8DE07051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2D5F3A-4F86-4CC3-AAA1-7942B2EECF8E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31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9F042D71-20E8-4717-9945-E69E54124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2DD786A-1CA4-43B7-B781-46423DB820F1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B00478-9CDC-4C63-8DD8-F73F267ED865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do Sensor Vital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CDB5FA-2544-4F0F-95B7-032645D4950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</a:t>
            </a:r>
          </a:p>
        </p:txBody>
      </p:sp>
      <p:pic>
        <p:nvPicPr>
          <p:cNvPr id="9" name="Picture 8" descr="Sensor de Umidade e Temperatura DHT11 – Loja Arduino Belém">
            <a:extLst>
              <a:ext uri="{FF2B5EF4-FFF2-40B4-BE49-F238E27FC236}">
                <a16:creationId xmlns:a16="http://schemas.microsoft.com/office/drawing/2014/main" id="{7F9810D4-3BF7-4B15-B2AB-8BDC00F3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9388" y="2662543"/>
            <a:ext cx="2250969" cy="22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F11ABE-F9F2-44B5-9C7B-45611E5D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8" b="92163" l="8816" r="89673">
                        <a14:foregroundMark x1="9068" y1="23511" x2="9068" y2="23511"/>
                        <a14:foregroundMark x1="37531" y1="59875" x2="37531" y2="59875"/>
                        <a14:foregroundMark x1="23426" y1="60815" x2="23426" y2="60815"/>
                        <a14:foregroundMark x1="17632" y1="42633" x2="17632" y2="42633"/>
                        <a14:foregroundMark x1="25189" y1="42006" x2="25189" y2="42006"/>
                        <a14:foregroundMark x1="30730" y1="43260" x2="30730" y2="43260"/>
                        <a14:foregroundMark x1="41310" y1="41066" x2="41310" y2="41066"/>
                        <a14:foregroundMark x1="54912" y1="45768" x2="54912" y2="45768"/>
                        <a14:foregroundMark x1="53904" y1="39812" x2="53904" y2="39812"/>
                        <a14:foregroundMark x1="25693" y1="44201" x2="25693" y2="44201"/>
                        <a14:foregroundMark x1="16625" y1="44514" x2="16625" y2="44514"/>
                        <a14:foregroundMark x1="23174" y1="59561" x2="23174" y2="59561"/>
                        <a14:foregroundMark x1="49370" y1="52978" x2="49370" y2="52978"/>
                        <a14:foregroundMark x1="50378" y1="54859" x2="50378" y2="54859"/>
                        <a14:foregroundMark x1="51385" y1="87774" x2="51385" y2="87774"/>
                        <a14:foregroundMark x1="51637" y1="87147" x2="51637" y2="87147"/>
                        <a14:foregroundMark x1="51637" y1="87147" x2="51637" y2="87147"/>
                        <a14:foregroundMark x1="51637" y1="87147" x2="43577" y2="87774"/>
                        <a14:foregroundMark x1="59698" y1="91850" x2="67758" y2="92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253" y="2406118"/>
            <a:ext cx="3120487" cy="25073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BABC67-88B5-4324-819D-367B2FACADC8}"/>
              </a:ext>
            </a:extLst>
          </p:cNvPr>
          <p:cNvSpPr txBox="1"/>
          <p:nvPr/>
        </p:nvSpPr>
        <p:spPr>
          <a:xfrm>
            <a:off x="2091917" y="47288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 DHT11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C9976-A28D-42C3-B67A-69854F8AF21D}"/>
              </a:ext>
            </a:extLst>
          </p:cNvPr>
          <p:cNvSpPr txBox="1"/>
          <p:nvPr/>
        </p:nvSpPr>
        <p:spPr>
          <a:xfrm>
            <a:off x="7271077" y="472884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DC81B46B-6EAE-475F-9088-AB5EF1BADC60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84F8A0-A5E4-48AA-B2BE-9296DFD5F72B}"/>
              </a:ext>
            </a:extLst>
          </p:cNvPr>
          <p:cNvSpPr txBox="1"/>
          <p:nvPr/>
        </p:nvSpPr>
        <p:spPr>
          <a:xfrm>
            <a:off x="906011" y="2810312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Hospitais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5D4EF4-44A1-42DA-885B-3044DDAD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637" y1="27184" x2="37637" y2="27184"/>
                        <a14:foregroundMark x1="37637" y1="24272" x2="37637" y2="24272"/>
                        <a14:foregroundMark x1="41209" y1="23301" x2="41209" y2="23301"/>
                        <a14:foregroundMark x1="42582" y1="24595" x2="28571" y2="19417"/>
                        <a14:foregroundMark x1="28571" y1="19417" x2="29670" y2="36246"/>
                        <a14:foregroundMark x1="29670" y1="36246" x2="39286" y2="36893"/>
                        <a14:foregroundMark x1="45330" y1="30421" x2="34615" y2="42395"/>
                        <a14:foregroundMark x1="34615" y1="42395" x2="34066" y2="42395"/>
                        <a14:foregroundMark x1="36538" y1="25243" x2="37363" y2="37864"/>
                        <a14:foregroundMark x1="65934" y1="20388" x2="69780" y2="20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944489"/>
            <a:ext cx="3541671" cy="3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45468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5DB05C-6B28-4EB4-BC3F-51DCC41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78" y="2087647"/>
            <a:ext cx="8690994" cy="44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73241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Cadastro e login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70DE85-FB90-4FF2-BC7A-F157CD6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0" y="2031936"/>
            <a:ext cx="9253056" cy="4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0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443</Words>
  <Application>Microsoft Office PowerPoint</Application>
  <PresentationFormat>Widescreen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 Light</vt:lpstr>
      <vt:lpstr>Calibri</vt:lpstr>
      <vt:lpstr>Century Gothic</vt:lpstr>
      <vt:lpstr>Segoe UI Light</vt:lpstr>
      <vt:lpstr>Tema do Office</vt:lpstr>
      <vt:lpstr>SPRINT 2 Sensor Vital</vt:lpstr>
      <vt:lpstr>Análise de projeto slide 2 </vt:lpstr>
      <vt:lpstr>Análise de projeto slide 3</vt:lpstr>
      <vt:lpstr>Análise de projeto slide 4</vt:lpstr>
      <vt:lpstr>Análise de projeto slide 5</vt:lpstr>
      <vt:lpstr>Análise de projeto slide 6</vt:lpstr>
      <vt:lpstr>Análise de projeto slide 7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2020-04-27T12:36:23Z</dcterms:created>
  <dcterms:modified xsi:type="dcterms:W3CDTF">2020-04-29T19:58:19Z</dcterms:modified>
</cp:coreProperties>
</file>