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6" r:id="rId4"/>
    <p:sldId id="261" r:id="rId5"/>
    <p:sldId id="263" r:id="rId6"/>
    <p:sldId id="269" r:id="rId7"/>
    <p:sldId id="268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8A5C"/>
    <a:srgbClr val="5ABE87"/>
    <a:srgbClr val="4ECAB2"/>
    <a:srgbClr val="F2E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83" d="100"/>
          <a:sy n="83" d="100"/>
        </p:scale>
        <p:origin x="-966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de-D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190E-35A4-49F5-BDAF-6A2454B04712}" type="datetimeFigureOut">
              <a:rPr lang="de-DE" smtClean="0"/>
              <a:t>03.10.2014</a:t>
            </a:fld>
            <a:endParaRPr lang="de-D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0C42-962A-4A37-A75D-E3E9537FD43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77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190E-35A4-49F5-BDAF-6A2454B04712}" type="datetimeFigureOut">
              <a:rPr lang="de-DE" smtClean="0"/>
              <a:t>03.10.2014</a:t>
            </a:fld>
            <a:endParaRPr lang="de-D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0C42-962A-4A37-A75D-E3E9537FD43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52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190E-35A4-49F5-BDAF-6A2454B04712}" type="datetimeFigureOut">
              <a:rPr lang="de-DE" smtClean="0"/>
              <a:t>03.10.2014</a:t>
            </a:fld>
            <a:endParaRPr lang="de-D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0C42-962A-4A37-A75D-E3E9537FD43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14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190E-35A4-49F5-BDAF-6A2454B04712}" type="datetimeFigureOut">
              <a:rPr lang="de-DE" smtClean="0"/>
              <a:t>03.10.2014</a:t>
            </a:fld>
            <a:endParaRPr lang="de-D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0C42-962A-4A37-A75D-E3E9537FD43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0444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190E-35A4-49F5-BDAF-6A2454B04712}" type="datetimeFigureOut">
              <a:rPr lang="de-DE" smtClean="0"/>
              <a:t>03.10.2014</a:t>
            </a:fld>
            <a:endParaRPr lang="de-D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0C42-962A-4A37-A75D-E3E9537FD43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186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190E-35A4-49F5-BDAF-6A2454B04712}" type="datetimeFigureOut">
              <a:rPr lang="de-DE" smtClean="0"/>
              <a:t>03.10.2014</a:t>
            </a:fld>
            <a:endParaRPr lang="de-D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0C42-962A-4A37-A75D-E3E9537FD43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79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190E-35A4-49F5-BDAF-6A2454B04712}" type="datetimeFigureOut">
              <a:rPr lang="de-DE" smtClean="0"/>
              <a:t>03.10.2014</a:t>
            </a:fld>
            <a:endParaRPr lang="de-D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0C42-962A-4A37-A75D-E3E9537FD43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51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190E-35A4-49F5-BDAF-6A2454B04712}" type="datetimeFigureOut">
              <a:rPr lang="de-DE" smtClean="0"/>
              <a:t>03.10.2014</a:t>
            </a:fld>
            <a:endParaRPr lang="de-D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0C42-962A-4A37-A75D-E3E9537FD43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31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190E-35A4-49F5-BDAF-6A2454B04712}" type="datetimeFigureOut">
              <a:rPr lang="de-DE" smtClean="0"/>
              <a:t>03.10.2014</a:t>
            </a:fld>
            <a:endParaRPr lang="de-D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0C42-962A-4A37-A75D-E3E9537FD43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54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190E-35A4-49F5-BDAF-6A2454B04712}" type="datetimeFigureOut">
              <a:rPr lang="de-DE" smtClean="0"/>
              <a:t>03.10.2014</a:t>
            </a:fld>
            <a:endParaRPr lang="de-D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0C42-962A-4A37-A75D-E3E9537FD43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68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190E-35A4-49F5-BDAF-6A2454B04712}" type="datetimeFigureOut">
              <a:rPr lang="de-DE" smtClean="0"/>
              <a:t>03.10.2014</a:t>
            </a:fld>
            <a:endParaRPr lang="de-D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0C42-962A-4A37-A75D-E3E9537FD43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56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7190E-35A4-49F5-BDAF-6A2454B04712}" type="datetimeFigureOut">
              <a:rPr lang="de-DE" smtClean="0"/>
              <a:t>03.10.2014</a:t>
            </a:fld>
            <a:endParaRPr lang="de-D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60C42-962A-4A37-A75D-E3E9537FD43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830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ECA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C:\xampp\htdocs\Pet friendly V2\images\logo_pet_friendl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0"/>
            <a:ext cx="6351587" cy="635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91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5 CuadroTexto"/>
          <p:cNvSpPr txBox="1"/>
          <p:nvPr/>
        </p:nvSpPr>
        <p:spPr>
          <a:xfrm>
            <a:off x="395535" y="341572"/>
            <a:ext cx="229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b="1">
                <a:solidFill>
                  <a:srgbClr val="5ABE87"/>
                </a:solidFill>
              </a:defRPr>
            </a:lvl1pPr>
          </a:lstStyle>
          <a:p>
            <a:r>
              <a:rPr lang="es-ES" dirty="0"/>
              <a:t>PET FRIENDLY</a:t>
            </a:r>
            <a:endParaRPr lang="de-DE" dirty="0"/>
          </a:p>
        </p:txBody>
      </p:sp>
      <p:sp>
        <p:nvSpPr>
          <p:cNvPr id="7" name="6 CuadroTexto"/>
          <p:cNvSpPr txBox="1"/>
          <p:nvPr/>
        </p:nvSpPr>
        <p:spPr>
          <a:xfrm>
            <a:off x="2123728" y="1484784"/>
            <a:ext cx="61729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bg1">
                    <a:lumMod val="50000"/>
                  </a:schemeClr>
                </a:solidFill>
              </a:rPr>
              <a:t>Cuando voy a pasear con mi perro no puedo entrar a ningún local.</a:t>
            </a:r>
            <a:endParaRPr lang="de-DE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47935" y="1838727"/>
            <a:ext cx="229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5ABE87"/>
                </a:solidFill>
              </a:rPr>
              <a:t>Problema</a:t>
            </a:r>
            <a:endParaRPr lang="de-DE" dirty="0">
              <a:solidFill>
                <a:srgbClr val="5ABE87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547935" y="45904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5ABE87"/>
                </a:solidFill>
              </a:rPr>
              <a:t>S</a:t>
            </a:r>
            <a:r>
              <a:rPr lang="es-ES" dirty="0" smtClean="0">
                <a:solidFill>
                  <a:srgbClr val="5ABE87"/>
                </a:solidFill>
              </a:rPr>
              <a:t>olución</a:t>
            </a:r>
            <a:endParaRPr lang="de-DE" dirty="0">
              <a:solidFill>
                <a:srgbClr val="5ABE87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2276128" y="4217273"/>
            <a:ext cx="61729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smtClean="0">
                <a:solidFill>
                  <a:schemeClr val="bg1">
                    <a:lumMod val="50000"/>
                  </a:schemeClr>
                </a:solidFill>
              </a:rPr>
              <a:t>Crear </a:t>
            </a:r>
            <a:r>
              <a:rPr lang="es-ES" sz="3200" b="1" smtClean="0">
                <a:solidFill>
                  <a:schemeClr val="bg1">
                    <a:lumMod val="50000"/>
                  </a:schemeClr>
                </a:solidFill>
              </a:rPr>
              <a:t>una </a:t>
            </a:r>
            <a:r>
              <a:rPr lang="es-ES" sz="3200" b="1" dirty="0" smtClean="0">
                <a:solidFill>
                  <a:schemeClr val="bg1">
                    <a:lumMod val="50000"/>
                  </a:schemeClr>
                </a:solidFill>
              </a:rPr>
              <a:t>web y App para localizar aquellos locales donde permiten perros.</a:t>
            </a:r>
            <a:endParaRPr lang="de-DE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41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76" name="Picture 4" descr="http://img3.wikia.nocookie.net/__cb20131230184521/telefono/es/images/7/77/IMa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24" y="886992"/>
            <a:ext cx="6311340" cy="537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10 Imagen"/>
          <p:cNvPicPr/>
          <p:nvPr/>
        </p:nvPicPr>
        <p:blipFill rotWithShape="1">
          <a:blip r:embed="rId3"/>
          <a:srcRect t="12048" b="9956"/>
          <a:stretch/>
        </p:blipFill>
        <p:spPr>
          <a:xfrm>
            <a:off x="1127708" y="1108888"/>
            <a:ext cx="5931640" cy="2824168"/>
          </a:xfrm>
          <a:prstGeom prst="rect">
            <a:avLst/>
          </a:prstGeom>
        </p:spPr>
      </p:pic>
      <p:pic>
        <p:nvPicPr>
          <p:cNvPr id="8" name="7 Imagen"/>
          <p:cNvPicPr/>
          <p:nvPr/>
        </p:nvPicPr>
        <p:blipFill rotWithShape="1">
          <a:blip r:embed="rId4"/>
          <a:srcRect t="12151" b="80550"/>
          <a:stretch/>
        </p:blipFill>
        <p:spPr>
          <a:xfrm>
            <a:off x="1115616" y="3933056"/>
            <a:ext cx="6064969" cy="249992"/>
          </a:xfrm>
          <a:prstGeom prst="rect">
            <a:avLst/>
          </a:prstGeom>
        </p:spPr>
      </p:pic>
      <p:pic>
        <p:nvPicPr>
          <p:cNvPr id="3074" name="Picture 2" descr="C:\Users\Master\Desktop\PET-friendly-iOS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354" y="1977611"/>
            <a:ext cx="2441070" cy="491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395535" y="341572"/>
            <a:ext cx="229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5ABE87"/>
                </a:solidFill>
              </a:rPr>
              <a:t>TECNOLOGIAS</a:t>
            </a:r>
            <a:endParaRPr lang="de-DE" b="1" dirty="0">
              <a:solidFill>
                <a:srgbClr val="5AB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067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5 CuadroTexto"/>
          <p:cNvSpPr txBox="1"/>
          <p:nvPr/>
        </p:nvSpPr>
        <p:spPr>
          <a:xfrm>
            <a:off x="395535" y="341572"/>
            <a:ext cx="229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5ABE87"/>
                </a:solidFill>
              </a:rPr>
              <a:t>TECNOLOGIAS</a:t>
            </a:r>
            <a:endParaRPr lang="de-DE" b="1" dirty="0">
              <a:solidFill>
                <a:srgbClr val="5ABE87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883364" y="1484784"/>
            <a:ext cx="33843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3200" b="1" dirty="0" smtClean="0">
                <a:solidFill>
                  <a:schemeClr val="bg1">
                    <a:lumMod val="50000"/>
                  </a:schemeClr>
                </a:solidFill>
              </a:rPr>
              <a:t>HTML5</a:t>
            </a:r>
          </a:p>
          <a:p>
            <a:pPr algn="ctr">
              <a:lnSpc>
                <a:spcPct val="150000"/>
              </a:lnSpc>
            </a:pPr>
            <a:r>
              <a:rPr lang="es-ES" sz="3200" b="1" dirty="0" smtClean="0">
                <a:solidFill>
                  <a:schemeClr val="bg1">
                    <a:lumMod val="50000"/>
                  </a:schemeClr>
                </a:solidFill>
              </a:rPr>
              <a:t>CSS3</a:t>
            </a:r>
          </a:p>
          <a:p>
            <a:pPr algn="ctr">
              <a:lnSpc>
                <a:spcPct val="150000"/>
              </a:lnSpc>
            </a:pPr>
            <a:r>
              <a:rPr lang="es-ES" sz="3200" b="1" dirty="0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</a:p>
          <a:p>
            <a:pPr algn="ctr">
              <a:lnSpc>
                <a:spcPct val="150000"/>
              </a:lnSpc>
            </a:pPr>
            <a:r>
              <a:rPr lang="es-ES" sz="3200" b="1" dirty="0" smtClean="0">
                <a:solidFill>
                  <a:schemeClr val="bg1">
                    <a:lumMod val="50000"/>
                  </a:schemeClr>
                </a:solidFill>
              </a:rPr>
              <a:t>JQUERY</a:t>
            </a:r>
          </a:p>
          <a:p>
            <a:pPr algn="ctr">
              <a:lnSpc>
                <a:spcPct val="150000"/>
              </a:lnSpc>
            </a:pPr>
            <a:r>
              <a:rPr lang="es-ES" sz="3200" b="1" dirty="0" smtClean="0">
                <a:solidFill>
                  <a:schemeClr val="bg1">
                    <a:lumMod val="50000"/>
                  </a:schemeClr>
                </a:solidFill>
              </a:rPr>
              <a:t>MEDIAQUERIES</a:t>
            </a:r>
            <a:endParaRPr lang="de-DE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333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-20032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5 CuadroTexto"/>
          <p:cNvSpPr txBox="1"/>
          <p:nvPr/>
        </p:nvSpPr>
        <p:spPr>
          <a:xfrm>
            <a:off x="395535" y="341572"/>
            <a:ext cx="229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b="1">
                <a:solidFill>
                  <a:srgbClr val="5ABE87"/>
                </a:solidFill>
              </a:defRPr>
            </a:lvl1pPr>
          </a:lstStyle>
          <a:p>
            <a:r>
              <a:rPr lang="es-ES" dirty="0" smtClean="0"/>
              <a:t>LÍNEAS FUTURAS</a:t>
            </a:r>
            <a:endParaRPr lang="de-DE" dirty="0"/>
          </a:p>
        </p:txBody>
      </p:sp>
      <p:sp>
        <p:nvSpPr>
          <p:cNvPr id="7" name="6 CuadroTexto"/>
          <p:cNvSpPr txBox="1"/>
          <p:nvPr/>
        </p:nvSpPr>
        <p:spPr>
          <a:xfrm>
            <a:off x="683568" y="1700808"/>
            <a:ext cx="82305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400" b="1" dirty="0" smtClean="0">
                <a:solidFill>
                  <a:schemeClr val="bg1">
                    <a:lumMod val="50000"/>
                  </a:schemeClr>
                </a:solidFill>
              </a:rPr>
              <a:t>Chat para hablar con otros usuarios y quedar.</a:t>
            </a:r>
          </a:p>
          <a:p>
            <a:pPr>
              <a:lnSpc>
                <a:spcPct val="150000"/>
              </a:lnSpc>
            </a:pPr>
            <a:r>
              <a:rPr lang="es-ES" sz="2400" b="1" dirty="0" smtClean="0">
                <a:solidFill>
                  <a:schemeClr val="bg1">
                    <a:lumMod val="50000"/>
                  </a:schemeClr>
                </a:solidFill>
              </a:rPr>
              <a:t>Patrocinios con marcas de perros (</a:t>
            </a:r>
            <a:r>
              <a:rPr lang="es-ES" sz="2400" b="1" dirty="0" err="1" smtClean="0">
                <a:solidFill>
                  <a:schemeClr val="bg1">
                    <a:lumMod val="50000"/>
                  </a:schemeClr>
                </a:solidFill>
              </a:rPr>
              <a:t>Affinity</a:t>
            </a:r>
            <a:r>
              <a:rPr lang="es-ES" sz="2400" b="1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s-ES" sz="2400" b="1" dirty="0" err="1" smtClean="0">
                <a:solidFill>
                  <a:schemeClr val="bg1">
                    <a:lumMod val="50000"/>
                  </a:schemeClr>
                </a:solidFill>
              </a:rPr>
              <a:t>Eukanuba</a:t>
            </a:r>
            <a:r>
              <a:rPr lang="es-ES" sz="2400" b="1" dirty="0" smtClean="0">
                <a:solidFill>
                  <a:schemeClr val="bg1">
                    <a:lumMod val="50000"/>
                  </a:schemeClr>
                </a:solidFill>
              </a:rPr>
              <a:t>, etc.)</a:t>
            </a:r>
          </a:p>
          <a:p>
            <a:pPr>
              <a:lnSpc>
                <a:spcPct val="150000"/>
              </a:lnSpc>
            </a:pPr>
            <a:r>
              <a:rPr lang="es-ES" sz="2400" b="1" dirty="0" smtClean="0">
                <a:solidFill>
                  <a:schemeClr val="bg1">
                    <a:lumMod val="50000"/>
                  </a:schemeClr>
                </a:solidFill>
              </a:rPr>
              <a:t>Añadir otros animales de compañía</a:t>
            </a:r>
          </a:p>
          <a:p>
            <a:pPr>
              <a:lnSpc>
                <a:spcPct val="150000"/>
              </a:lnSpc>
            </a:pPr>
            <a:r>
              <a:rPr lang="es-ES" sz="2400" b="1" dirty="0" smtClean="0">
                <a:solidFill>
                  <a:schemeClr val="bg1">
                    <a:lumMod val="50000"/>
                  </a:schemeClr>
                </a:solidFill>
              </a:rPr>
              <a:t>GPS para encontrar a tu perro</a:t>
            </a:r>
          </a:p>
          <a:p>
            <a:pPr>
              <a:lnSpc>
                <a:spcPct val="150000"/>
              </a:lnSpc>
            </a:pPr>
            <a:r>
              <a:rPr lang="es-ES" sz="2400" b="1" dirty="0" smtClean="0">
                <a:solidFill>
                  <a:schemeClr val="bg1">
                    <a:lumMod val="50000"/>
                  </a:schemeClr>
                </a:solidFill>
              </a:rPr>
              <a:t>Foro</a:t>
            </a:r>
          </a:p>
          <a:p>
            <a:pPr>
              <a:lnSpc>
                <a:spcPct val="150000"/>
              </a:lnSpc>
            </a:pPr>
            <a:endParaRPr lang="es-ES" sz="24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71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4" name="Picture 2" descr="C:\Users\Master\Downloads\foto_GRUPO_O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-16" b="28521"/>
          <a:stretch/>
        </p:blipFill>
        <p:spPr bwMode="auto">
          <a:xfrm>
            <a:off x="1452" y="-1"/>
            <a:ext cx="9142548" cy="5181601"/>
          </a:xfrm>
          <a:prstGeom prst="roundRect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395535" y="341572"/>
            <a:ext cx="229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EQUIPO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908824" y="5877272"/>
            <a:ext cx="127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rgbClr val="368A5C"/>
                </a:solidFill>
              </a:rPr>
              <a:t>DIANA</a:t>
            </a:r>
            <a:endParaRPr lang="de-DE" b="1" dirty="0">
              <a:solidFill>
                <a:srgbClr val="368A5C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993979" y="5877272"/>
            <a:ext cx="127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rgbClr val="368A5C"/>
                </a:solidFill>
              </a:rPr>
              <a:t>MIGUEL</a:t>
            </a:r>
            <a:endParaRPr lang="de-DE" b="1" dirty="0">
              <a:solidFill>
                <a:srgbClr val="368A5C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5079134" y="5877272"/>
            <a:ext cx="127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rgbClr val="368A5C"/>
                </a:solidFill>
              </a:rPr>
              <a:t>VÍCTOR</a:t>
            </a:r>
            <a:endParaRPr lang="de-DE" b="1" dirty="0">
              <a:solidFill>
                <a:srgbClr val="368A5C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7164288" y="5877272"/>
            <a:ext cx="127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rgbClr val="368A5C"/>
                </a:solidFill>
              </a:rPr>
              <a:t>CECILIA</a:t>
            </a:r>
            <a:endParaRPr lang="de-DE" b="1" dirty="0">
              <a:solidFill>
                <a:srgbClr val="368A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37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ECA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5 CuadroTexto"/>
          <p:cNvSpPr txBox="1"/>
          <p:nvPr/>
        </p:nvSpPr>
        <p:spPr>
          <a:xfrm>
            <a:off x="3499081" y="5445092"/>
            <a:ext cx="2297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 smtClean="0">
                <a:solidFill>
                  <a:schemeClr val="bg1"/>
                </a:solidFill>
              </a:rPr>
              <a:t>¡GRACIAS!</a:t>
            </a:r>
            <a:endParaRPr lang="de-DE" sz="3600" b="1" dirty="0">
              <a:solidFill>
                <a:schemeClr val="bg1"/>
              </a:solidFill>
            </a:endParaRPr>
          </a:p>
        </p:txBody>
      </p:sp>
      <p:pic>
        <p:nvPicPr>
          <p:cNvPr id="9220" name="Picture 4" descr="C:\Users\Master\Desktop\pin perr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88640"/>
            <a:ext cx="5080000" cy="543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5956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Presentación en pantalla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Master</dc:creator>
  <cp:lastModifiedBy>Master</cp:lastModifiedBy>
  <cp:revision>16</cp:revision>
  <dcterms:created xsi:type="dcterms:W3CDTF">2014-10-02T15:09:54Z</dcterms:created>
  <dcterms:modified xsi:type="dcterms:W3CDTF">2014-10-03T12:19:18Z</dcterms:modified>
</cp:coreProperties>
</file>